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8" r:id="rId5"/>
    <p:sldId id="266" r:id="rId6"/>
    <p:sldId id="260" r:id="rId7"/>
    <p:sldId id="272" r:id="rId8"/>
    <p:sldId id="263" r:id="rId9"/>
    <p:sldId id="262" r:id="rId10"/>
    <p:sldId id="271" r:id="rId11"/>
    <p:sldId id="270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Way Of working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Material Request List– </a:t>
            </a:r>
            <a:r>
              <a:rPr lang="sv-SE" dirty="0" smtClean="0"/>
              <a:t>Real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89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Material Request </a:t>
            </a:r>
            <a:r>
              <a:rPr lang="sv-SE" dirty="0" smtClean="0"/>
              <a:t>List– </a:t>
            </a:r>
            <a:r>
              <a:rPr lang="sv-SE" dirty="0"/>
              <a:t>UI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491525" cy="50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sv-SE" dirty="0"/>
              <a:t>Material </a:t>
            </a:r>
            <a:r>
              <a:rPr lang="sv-SE" dirty="0" smtClean="0"/>
              <a:t>Request Detail – UI prototype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89874"/>
            <a:ext cx="6313807" cy="58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Material Request Detail - Real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6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WOW – Test Mgmt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Intention: reuse Gloria's </a:t>
            </a:r>
            <a:r>
              <a:rPr lang="en-US" dirty="0"/>
              <a:t>best </a:t>
            </a:r>
            <a:r>
              <a:rPr lang="en-US" dirty="0" smtClean="0"/>
              <a:t>practice</a:t>
            </a:r>
          </a:p>
          <a:p>
            <a:r>
              <a:rPr lang="sv-SE" dirty="0" smtClean="0"/>
              <a:t>Process &amp; Artifacts</a:t>
            </a:r>
          </a:p>
          <a:p>
            <a:pPr lvl="1"/>
            <a:r>
              <a:rPr lang="sv-SE" dirty="0" smtClean="0"/>
              <a:t>Business Requirement</a:t>
            </a:r>
          </a:p>
          <a:p>
            <a:pPr lvl="1"/>
            <a:r>
              <a:rPr lang="sv-SE" dirty="0" smtClean="0"/>
              <a:t>Analysis</a:t>
            </a:r>
          </a:p>
          <a:p>
            <a:pPr lvl="1"/>
            <a:r>
              <a:rPr lang="sv-SE" dirty="0" smtClean="0"/>
              <a:t>Design</a:t>
            </a:r>
          </a:p>
          <a:p>
            <a:pPr lvl="1"/>
            <a:r>
              <a:rPr lang="sv-SE" dirty="0" smtClean="0"/>
              <a:t>Implementation</a:t>
            </a:r>
          </a:p>
          <a:p>
            <a:pPr lvl="1"/>
            <a:r>
              <a:rPr lang="sv-SE" dirty="0" smtClean="0"/>
              <a:t>Test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20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2" y="302962"/>
            <a:ext cx="8774068" cy="625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9643"/>
            <a:ext cx="7086600" cy="661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3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025"/>
            <a:ext cx="8763000" cy="64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7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EPIC model - Example</a:t>
            </a:r>
            <a:endParaRPr lang="sv-S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8" y="1219200"/>
            <a:ext cx="714981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Entity model - Example</a:t>
            </a:r>
            <a:endParaRPr lang="sv-S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411958" cy="571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2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UI Prototype - Example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6733"/>
            <a:ext cx="8229600" cy="33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 Mapping - Example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2275"/>
            <a:ext cx="8229600" cy="19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60</Words>
  <Application>Microsoft Office PowerPoint</Application>
  <PresentationFormat>On-screen Show (4:3)</PresentationFormat>
  <Paragraphs>17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Way Of working</vt:lpstr>
      <vt:lpstr>WOW – Test Mgmt</vt:lpstr>
      <vt:lpstr>PowerPoint Presentation</vt:lpstr>
      <vt:lpstr>PowerPoint Presentation</vt:lpstr>
      <vt:lpstr>PowerPoint Presentation</vt:lpstr>
      <vt:lpstr>EPIC model - Example</vt:lpstr>
      <vt:lpstr>Entity model - Example</vt:lpstr>
      <vt:lpstr>UI Prototype - Example</vt:lpstr>
      <vt:lpstr>GUI Mapping - Example</vt:lpstr>
      <vt:lpstr>Material Request List– Real</vt:lpstr>
      <vt:lpstr>Material Request List– UI prototype</vt:lpstr>
      <vt:lpstr>Material Request Detail – UI prototype</vt:lpstr>
      <vt:lpstr>Material Request Detail - Real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working</dc:title>
  <dc:creator>Lövdinger Per</dc:creator>
  <cp:lastModifiedBy>Lövdinger Per</cp:lastModifiedBy>
  <cp:revision>12</cp:revision>
  <dcterms:created xsi:type="dcterms:W3CDTF">2006-08-16T00:00:00Z</dcterms:created>
  <dcterms:modified xsi:type="dcterms:W3CDTF">2017-02-06T10:50:08Z</dcterms:modified>
</cp:coreProperties>
</file>