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6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7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8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9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10.xml" ContentType="application/vnd.openxmlformats-officedocument.theme+xml"/>
  <Override PartName="/ppt/slideLayouts/slideLayout67.xml" ContentType="application/vnd.openxmlformats-officedocument.presentationml.slideLayout+xml"/>
  <Override PartName="/ppt/theme/theme11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12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13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14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15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16.xml" ContentType="application/vnd.openxmlformats-officedocument.theme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54" r:id="rId4"/>
    <p:sldMasterId id="2147483648" r:id="rId5"/>
    <p:sldMasterId id="2147483659" r:id="rId6"/>
    <p:sldMasterId id="2147483755" r:id="rId7"/>
    <p:sldMasterId id="2147483763" r:id="rId8"/>
    <p:sldMasterId id="2147483779" r:id="rId9"/>
    <p:sldMasterId id="2147483730" r:id="rId10"/>
    <p:sldMasterId id="2147483738" r:id="rId11"/>
    <p:sldMasterId id="2147483722" r:id="rId12"/>
    <p:sldMasterId id="2147483746" r:id="rId13"/>
    <p:sldMasterId id="2147483675" r:id="rId14"/>
    <p:sldMasterId id="2147483787" r:id="rId15"/>
    <p:sldMasterId id="2147483798" r:id="rId16"/>
    <p:sldMasterId id="2147483809" r:id="rId17"/>
    <p:sldMasterId id="2147483820" r:id="rId18"/>
    <p:sldMasterId id="2147483831" r:id="rId19"/>
    <p:sldMasterId id="2147483842" r:id="rId20"/>
  </p:sldMasterIdLst>
  <p:notesMasterIdLst>
    <p:notesMasterId r:id="rId65"/>
  </p:notesMasterIdLst>
  <p:handoutMasterIdLst>
    <p:handoutMasterId r:id="rId66"/>
  </p:handoutMasterIdLst>
  <p:sldIdLst>
    <p:sldId id="300" r:id="rId21"/>
    <p:sldId id="314" r:id="rId22"/>
    <p:sldId id="264" r:id="rId23"/>
    <p:sldId id="284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81" r:id="rId32"/>
    <p:sldId id="274" r:id="rId33"/>
    <p:sldId id="285" r:id="rId34"/>
    <p:sldId id="323" r:id="rId35"/>
    <p:sldId id="317" r:id="rId36"/>
    <p:sldId id="292" r:id="rId37"/>
    <p:sldId id="293" r:id="rId38"/>
    <p:sldId id="294" r:id="rId39"/>
    <p:sldId id="318" r:id="rId40"/>
    <p:sldId id="319" r:id="rId41"/>
    <p:sldId id="297" r:id="rId42"/>
    <p:sldId id="298" r:id="rId43"/>
    <p:sldId id="324" r:id="rId44"/>
    <p:sldId id="325" r:id="rId45"/>
    <p:sldId id="333" r:id="rId46"/>
    <p:sldId id="326" r:id="rId47"/>
    <p:sldId id="344" r:id="rId48"/>
    <p:sldId id="327" r:id="rId49"/>
    <p:sldId id="330" r:id="rId50"/>
    <p:sldId id="329" r:id="rId51"/>
    <p:sldId id="339" r:id="rId52"/>
    <p:sldId id="340" r:id="rId53"/>
    <p:sldId id="331" r:id="rId54"/>
    <p:sldId id="338" r:id="rId55"/>
    <p:sldId id="332" r:id="rId56"/>
    <p:sldId id="337" r:id="rId57"/>
    <p:sldId id="328" r:id="rId58"/>
    <p:sldId id="336" r:id="rId59"/>
    <p:sldId id="334" r:id="rId60"/>
    <p:sldId id="335" r:id="rId61"/>
    <p:sldId id="341" r:id="rId62"/>
    <p:sldId id="343" r:id="rId63"/>
    <p:sldId id="342" r:id="rId64"/>
  </p:sldIdLst>
  <p:sldSz cx="9144000" cy="6858000" type="screen4x3"/>
  <p:notesSz cx="6834188" cy="9979025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BF61"/>
    <a:srgbClr val="A7D3B9"/>
    <a:srgbClr val="0000CC"/>
    <a:srgbClr val="0066FF"/>
    <a:srgbClr val="7BA96B"/>
    <a:srgbClr val="ECE5CB"/>
    <a:srgbClr val="D4BEBF"/>
    <a:srgbClr val="E1D6AC"/>
    <a:srgbClr val="BB9799"/>
    <a:srgbClr val="A5B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34" autoAdjust="0"/>
    <p:restoredTop sz="97208" autoAdjust="0"/>
  </p:normalViewPr>
  <p:slideViewPr>
    <p:cSldViewPr snapToGrid="0">
      <p:cViewPr varScale="1">
        <p:scale>
          <a:sx n="119" d="100"/>
          <a:sy n="119" d="100"/>
        </p:scale>
        <p:origin x="-1776" y="-102"/>
      </p:cViewPr>
      <p:guideLst>
        <p:guide orient="horz" pos="1252"/>
        <p:guide orient="horz" pos="809"/>
        <p:guide orient="horz" pos="3861"/>
        <p:guide pos="2880"/>
        <p:guide pos="2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65" d="100"/>
          <a:sy n="65" d="100"/>
        </p:scale>
        <p:origin x="-2322" y="-72"/>
      </p:cViewPr>
      <p:guideLst>
        <p:guide orient="horz" pos="3143"/>
        <p:guide pos="21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" Target="slides/slide6.xml"/><Relationship Id="rId39" Type="http://schemas.openxmlformats.org/officeDocument/2006/relationships/slide" Target="slides/slide19.xml"/><Relationship Id="rId21" Type="http://schemas.openxmlformats.org/officeDocument/2006/relationships/slide" Target="slides/slide1.xml"/><Relationship Id="rId34" Type="http://schemas.openxmlformats.org/officeDocument/2006/relationships/slide" Target="slides/slide14.xml"/><Relationship Id="rId42" Type="http://schemas.openxmlformats.org/officeDocument/2006/relationships/slide" Target="slides/slide22.xml"/><Relationship Id="rId47" Type="http://schemas.openxmlformats.org/officeDocument/2006/relationships/slide" Target="slides/slide27.xml"/><Relationship Id="rId50" Type="http://schemas.openxmlformats.org/officeDocument/2006/relationships/slide" Target="slides/slide30.xml"/><Relationship Id="rId55" Type="http://schemas.openxmlformats.org/officeDocument/2006/relationships/slide" Target="slides/slide35.xml"/><Relationship Id="rId63" Type="http://schemas.openxmlformats.org/officeDocument/2006/relationships/slide" Target="slides/slide43.xml"/><Relationship Id="rId68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9" Type="http://schemas.openxmlformats.org/officeDocument/2006/relationships/slide" Target="slides/slide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slide" Target="slides/slide17.xml"/><Relationship Id="rId40" Type="http://schemas.openxmlformats.org/officeDocument/2006/relationships/slide" Target="slides/slide20.xml"/><Relationship Id="rId45" Type="http://schemas.openxmlformats.org/officeDocument/2006/relationships/slide" Target="slides/slide25.xml"/><Relationship Id="rId53" Type="http://schemas.openxmlformats.org/officeDocument/2006/relationships/slide" Target="slides/slide33.xml"/><Relationship Id="rId58" Type="http://schemas.openxmlformats.org/officeDocument/2006/relationships/slide" Target="slides/slide38.xml"/><Relationship Id="rId66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slide" Target="slides/slide16.xml"/><Relationship Id="rId49" Type="http://schemas.openxmlformats.org/officeDocument/2006/relationships/slide" Target="slides/slide29.xml"/><Relationship Id="rId57" Type="http://schemas.openxmlformats.org/officeDocument/2006/relationships/slide" Target="slides/slide37.xml"/><Relationship Id="rId61" Type="http://schemas.openxmlformats.org/officeDocument/2006/relationships/slide" Target="slides/slide41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" Target="slides/slide11.xml"/><Relationship Id="rId44" Type="http://schemas.openxmlformats.org/officeDocument/2006/relationships/slide" Target="slides/slide24.xml"/><Relationship Id="rId52" Type="http://schemas.openxmlformats.org/officeDocument/2006/relationships/slide" Target="slides/slide32.xml"/><Relationship Id="rId60" Type="http://schemas.openxmlformats.org/officeDocument/2006/relationships/slide" Target="slides/slide40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slide" Target="slides/slide15.xml"/><Relationship Id="rId43" Type="http://schemas.openxmlformats.org/officeDocument/2006/relationships/slide" Target="slides/slide23.xml"/><Relationship Id="rId48" Type="http://schemas.openxmlformats.org/officeDocument/2006/relationships/slide" Target="slides/slide28.xml"/><Relationship Id="rId56" Type="http://schemas.openxmlformats.org/officeDocument/2006/relationships/slide" Target="slides/slide36.xml"/><Relationship Id="rId64" Type="http://schemas.openxmlformats.org/officeDocument/2006/relationships/slide" Target="slides/slide44.xml"/><Relationship Id="rId69" Type="http://schemas.openxmlformats.org/officeDocument/2006/relationships/viewProps" Target="viewProps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31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slide" Target="slides/slide18.xml"/><Relationship Id="rId46" Type="http://schemas.openxmlformats.org/officeDocument/2006/relationships/slide" Target="slides/slide26.xml"/><Relationship Id="rId59" Type="http://schemas.openxmlformats.org/officeDocument/2006/relationships/slide" Target="slides/slide39.xml"/><Relationship Id="rId67" Type="http://schemas.openxmlformats.org/officeDocument/2006/relationships/commentAuthors" Target="commentAuthors.xml"/><Relationship Id="rId20" Type="http://schemas.openxmlformats.org/officeDocument/2006/relationships/slideMaster" Target="slideMasters/slideMaster17.xml"/><Relationship Id="rId41" Type="http://schemas.openxmlformats.org/officeDocument/2006/relationships/slide" Target="slides/slide21.xml"/><Relationship Id="rId54" Type="http://schemas.openxmlformats.org/officeDocument/2006/relationships/slide" Target="slides/slide34.xml"/><Relationship Id="rId62" Type="http://schemas.openxmlformats.org/officeDocument/2006/relationships/slide" Target="slides/slide42.xml"/><Relationship Id="rId7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B49197-B256-4265-B762-D6F5512D755A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EA4BB7D2-BE37-4207-9469-CBC4C97EF28B}">
      <dgm:prSet phldrT="[Text]"/>
      <dgm:spPr/>
      <dgm:t>
        <a:bodyPr/>
        <a:lstStyle/>
        <a:p>
          <a:r>
            <a:rPr lang="sv-SE" dirty="0" smtClean="0"/>
            <a:t>PVT</a:t>
          </a:r>
          <a:endParaRPr lang="sv-SE" dirty="0"/>
        </a:p>
      </dgm:t>
    </dgm:pt>
    <dgm:pt modelId="{B9960258-0570-4CFE-8F85-279721E58819}" type="parTrans" cxnId="{0D7401A1-39AB-44BD-8957-4189F809ACC4}">
      <dgm:prSet/>
      <dgm:spPr/>
      <dgm:t>
        <a:bodyPr/>
        <a:lstStyle/>
        <a:p>
          <a:endParaRPr lang="sv-SE"/>
        </a:p>
      </dgm:t>
    </dgm:pt>
    <dgm:pt modelId="{19C34348-3434-4D91-BFAA-A5EF515D92DB}" type="sibTrans" cxnId="{0D7401A1-39AB-44BD-8957-4189F809ACC4}">
      <dgm:prSet/>
      <dgm:spPr/>
      <dgm:t>
        <a:bodyPr/>
        <a:lstStyle/>
        <a:p>
          <a:endParaRPr lang="sv-SE"/>
        </a:p>
      </dgm:t>
    </dgm:pt>
    <dgm:pt modelId="{257749A7-554D-4120-B0D5-08651F9980D4}">
      <dgm:prSet phldrT="[Text]"/>
      <dgm:spPr/>
      <dgm:t>
        <a:bodyPr/>
        <a:lstStyle/>
        <a:p>
          <a:r>
            <a:rPr lang="sv-SE" dirty="0" smtClean="0"/>
            <a:t>Truck Function Area</a:t>
          </a:r>
          <a:endParaRPr lang="sv-SE" dirty="0"/>
        </a:p>
      </dgm:t>
    </dgm:pt>
    <dgm:pt modelId="{EA22DB22-C84F-4660-9F2D-B55548EE7418}" type="parTrans" cxnId="{2CC951B7-958B-4A1D-B518-CCAEAD0F4892}">
      <dgm:prSet/>
      <dgm:spPr/>
      <dgm:t>
        <a:bodyPr/>
        <a:lstStyle/>
        <a:p>
          <a:endParaRPr lang="sv-SE"/>
        </a:p>
      </dgm:t>
    </dgm:pt>
    <dgm:pt modelId="{7C466A1D-0FC3-491D-9426-A6C31BFFB615}" type="sibTrans" cxnId="{2CC951B7-958B-4A1D-B518-CCAEAD0F4892}">
      <dgm:prSet/>
      <dgm:spPr/>
      <dgm:t>
        <a:bodyPr/>
        <a:lstStyle/>
        <a:p>
          <a:endParaRPr lang="sv-SE"/>
        </a:p>
      </dgm:t>
    </dgm:pt>
    <dgm:pt modelId="{869A96DA-119A-4373-9841-0312BFF8D943}">
      <dgm:prSet phldrT="[Text]"/>
      <dgm:spPr/>
      <dgm:t>
        <a:bodyPr/>
        <a:lstStyle/>
        <a:p>
          <a:r>
            <a:rPr lang="sv-SE" dirty="0" smtClean="0"/>
            <a:t>Truck Function Area</a:t>
          </a:r>
          <a:endParaRPr lang="sv-SE" dirty="0"/>
        </a:p>
      </dgm:t>
    </dgm:pt>
    <dgm:pt modelId="{417C1345-4181-4EED-AA65-6C4C3A3F90B5}" type="parTrans" cxnId="{AF18C10D-C849-4328-B898-77310A68F38A}">
      <dgm:prSet/>
      <dgm:spPr/>
      <dgm:t>
        <a:bodyPr/>
        <a:lstStyle/>
        <a:p>
          <a:endParaRPr lang="sv-SE"/>
        </a:p>
      </dgm:t>
    </dgm:pt>
    <dgm:pt modelId="{14C39982-0A7D-4036-B56C-15DD71F0C2EF}" type="sibTrans" cxnId="{AF18C10D-C849-4328-B898-77310A68F38A}">
      <dgm:prSet/>
      <dgm:spPr/>
      <dgm:t>
        <a:bodyPr/>
        <a:lstStyle/>
        <a:p>
          <a:endParaRPr lang="sv-SE"/>
        </a:p>
      </dgm:t>
    </dgm:pt>
    <dgm:pt modelId="{0BA11036-3E40-4686-99A7-1DB1DA917178}">
      <dgm:prSet phldrT="[Text]"/>
      <dgm:spPr/>
      <dgm:t>
        <a:bodyPr/>
        <a:lstStyle/>
        <a:p>
          <a:r>
            <a:rPr lang="sv-SE" dirty="0" smtClean="0"/>
            <a:t>Truck Function Area</a:t>
          </a:r>
          <a:endParaRPr lang="sv-SE" dirty="0"/>
        </a:p>
      </dgm:t>
    </dgm:pt>
    <dgm:pt modelId="{A9F835AC-58D9-438F-B84A-EBE6513A1342}" type="parTrans" cxnId="{68F11DE2-097C-4B5B-9A02-72BF8C5E00EE}">
      <dgm:prSet/>
      <dgm:spPr/>
      <dgm:t>
        <a:bodyPr/>
        <a:lstStyle/>
        <a:p>
          <a:endParaRPr lang="sv-SE"/>
        </a:p>
      </dgm:t>
    </dgm:pt>
    <dgm:pt modelId="{DD7CE78A-93B5-466E-AF7F-8A08CE8188F4}" type="sibTrans" cxnId="{68F11DE2-097C-4B5B-9A02-72BF8C5E00EE}">
      <dgm:prSet/>
      <dgm:spPr/>
      <dgm:t>
        <a:bodyPr/>
        <a:lstStyle/>
        <a:p>
          <a:endParaRPr lang="sv-SE"/>
        </a:p>
      </dgm:t>
    </dgm:pt>
    <dgm:pt modelId="{951808AA-1FEF-495A-99AD-F09E24443BB1}">
      <dgm:prSet/>
      <dgm:spPr/>
      <dgm:t>
        <a:bodyPr/>
        <a:lstStyle/>
        <a:p>
          <a:r>
            <a:rPr lang="sv-SE" dirty="0" smtClean="0"/>
            <a:t>Truck Function Area</a:t>
          </a:r>
          <a:endParaRPr lang="sv-SE" dirty="0"/>
        </a:p>
      </dgm:t>
    </dgm:pt>
    <dgm:pt modelId="{CFB161D7-3F52-471E-9985-E4A4B84CA5F7}" type="parTrans" cxnId="{22337381-FC25-4E79-A41C-6BF7D8E39CF5}">
      <dgm:prSet/>
      <dgm:spPr/>
      <dgm:t>
        <a:bodyPr/>
        <a:lstStyle/>
        <a:p>
          <a:endParaRPr lang="sv-SE"/>
        </a:p>
      </dgm:t>
    </dgm:pt>
    <dgm:pt modelId="{B53947B8-DC38-4FB7-B55F-632C81EAC0AC}" type="sibTrans" cxnId="{22337381-FC25-4E79-A41C-6BF7D8E39CF5}">
      <dgm:prSet/>
      <dgm:spPr/>
      <dgm:t>
        <a:bodyPr/>
        <a:lstStyle/>
        <a:p>
          <a:endParaRPr lang="sv-SE"/>
        </a:p>
      </dgm:t>
    </dgm:pt>
    <dgm:pt modelId="{DE03C4F8-52CA-4844-812C-7CD07126004B}">
      <dgm:prSet/>
      <dgm:spPr/>
      <dgm:t>
        <a:bodyPr/>
        <a:lstStyle/>
        <a:p>
          <a:r>
            <a:rPr lang="sv-SE" dirty="0" smtClean="0"/>
            <a:t>TestCase</a:t>
          </a:r>
          <a:endParaRPr lang="sv-SE" dirty="0"/>
        </a:p>
      </dgm:t>
    </dgm:pt>
    <dgm:pt modelId="{D474D9AD-C01D-4243-8BAE-ADD25B76B905}" type="parTrans" cxnId="{43021D79-B665-465A-98F3-EA504BD0F314}">
      <dgm:prSet/>
      <dgm:spPr/>
      <dgm:t>
        <a:bodyPr/>
        <a:lstStyle/>
        <a:p>
          <a:endParaRPr lang="sv-SE"/>
        </a:p>
      </dgm:t>
    </dgm:pt>
    <dgm:pt modelId="{881426F8-AFD2-4639-B20C-43D5FA17DB40}" type="sibTrans" cxnId="{43021D79-B665-465A-98F3-EA504BD0F314}">
      <dgm:prSet/>
      <dgm:spPr/>
      <dgm:t>
        <a:bodyPr/>
        <a:lstStyle/>
        <a:p>
          <a:endParaRPr lang="sv-SE"/>
        </a:p>
      </dgm:t>
    </dgm:pt>
    <dgm:pt modelId="{A7E6F282-AFD0-4948-8F67-4A88FD996285}">
      <dgm:prSet/>
      <dgm:spPr/>
      <dgm:t>
        <a:bodyPr/>
        <a:lstStyle/>
        <a:p>
          <a:r>
            <a:rPr lang="sv-SE" dirty="0" smtClean="0"/>
            <a:t>Function</a:t>
          </a:r>
        </a:p>
      </dgm:t>
    </dgm:pt>
    <dgm:pt modelId="{3139818C-751D-4488-923A-9F19CE68735F}" type="parTrans" cxnId="{24698A55-E484-4858-8B62-0A9A9F6E3E8A}">
      <dgm:prSet/>
      <dgm:spPr/>
      <dgm:t>
        <a:bodyPr/>
        <a:lstStyle/>
        <a:p>
          <a:endParaRPr lang="sv-SE"/>
        </a:p>
      </dgm:t>
    </dgm:pt>
    <dgm:pt modelId="{F2384769-9134-4096-83FB-36D08DD3B236}" type="sibTrans" cxnId="{24698A55-E484-4858-8B62-0A9A9F6E3E8A}">
      <dgm:prSet/>
      <dgm:spPr/>
      <dgm:t>
        <a:bodyPr/>
        <a:lstStyle/>
        <a:p>
          <a:endParaRPr lang="sv-SE"/>
        </a:p>
      </dgm:t>
    </dgm:pt>
    <dgm:pt modelId="{F680C20D-659E-4F09-9B03-1123989E430C}">
      <dgm:prSet/>
      <dgm:spPr/>
      <dgm:t>
        <a:bodyPr/>
        <a:lstStyle/>
        <a:p>
          <a:r>
            <a:rPr lang="sv-SE" dirty="0" smtClean="0"/>
            <a:t>Function</a:t>
          </a:r>
          <a:endParaRPr lang="sv-SE" dirty="0"/>
        </a:p>
      </dgm:t>
    </dgm:pt>
    <dgm:pt modelId="{5AC95D70-5FD0-4577-B6C1-908E44B5656A}" type="parTrans" cxnId="{10CE2983-4837-4837-B6E2-532F243EC346}">
      <dgm:prSet/>
      <dgm:spPr/>
      <dgm:t>
        <a:bodyPr/>
        <a:lstStyle/>
        <a:p>
          <a:endParaRPr lang="sv-SE"/>
        </a:p>
      </dgm:t>
    </dgm:pt>
    <dgm:pt modelId="{8861D6BA-9713-4F9F-B830-03EE08390BF0}" type="sibTrans" cxnId="{10CE2983-4837-4837-B6E2-532F243EC346}">
      <dgm:prSet/>
      <dgm:spPr/>
      <dgm:t>
        <a:bodyPr/>
        <a:lstStyle/>
        <a:p>
          <a:endParaRPr lang="sv-SE"/>
        </a:p>
      </dgm:t>
    </dgm:pt>
    <dgm:pt modelId="{22E663D6-6B0C-441C-8E8E-2CC892711589}">
      <dgm:prSet/>
      <dgm:spPr/>
      <dgm:t>
        <a:bodyPr/>
        <a:lstStyle/>
        <a:p>
          <a:r>
            <a:rPr lang="sv-SE" dirty="0" smtClean="0"/>
            <a:t>Function</a:t>
          </a:r>
          <a:endParaRPr lang="sv-SE" dirty="0"/>
        </a:p>
      </dgm:t>
    </dgm:pt>
    <dgm:pt modelId="{FA274845-5D86-402B-8934-0121064CE5E5}" type="parTrans" cxnId="{778DF6E1-0624-42F2-BD48-B82A19F25959}">
      <dgm:prSet/>
      <dgm:spPr/>
      <dgm:t>
        <a:bodyPr/>
        <a:lstStyle/>
        <a:p>
          <a:endParaRPr lang="sv-SE"/>
        </a:p>
      </dgm:t>
    </dgm:pt>
    <dgm:pt modelId="{DF58DDEF-627B-4E23-A7D2-5C00DCFD0B0B}" type="sibTrans" cxnId="{778DF6E1-0624-42F2-BD48-B82A19F25959}">
      <dgm:prSet/>
      <dgm:spPr/>
      <dgm:t>
        <a:bodyPr/>
        <a:lstStyle/>
        <a:p>
          <a:endParaRPr lang="sv-SE"/>
        </a:p>
      </dgm:t>
    </dgm:pt>
    <dgm:pt modelId="{ED62A043-7414-43DC-BDE5-DCC5C3DD1448}">
      <dgm:prSet/>
      <dgm:spPr/>
      <dgm:t>
        <a:bodyPr/>
        <a:lstStyle/>
        <a:p>
          <a:r>
            <a:rPr lang="sv-SE" dirty="0" smtClean="0"/>
            <a:t>Function</a:t>
          </a:r>
          <a:endParaRPr lang="sv-SE" dirty="0"/>
        </a:p>
      </dgm:t>
    </dgm:pt>
    <dgm:pt modelId="{F367B436-8E54-4F4C-BE0B-EA8DB8DA6C5D}" type="parTrans" cxnId="{72E13D9C-2080-405D-9D00-F8901FBA5D49}">
      <dgm:prSet/>
      <dgm:spPr/>
      <dgm:t>
        <a:bodyPr/>
        <a:lstStyle/>
        <a:p>
          <a:endParaRPr lang="sv-SE"/>
        </a:p>
      </dgm:t>
    </dgm:pt>
    <dgm:pt modelId="{77DC1AB1-A04F-46D5-8610-1F9801EDC237}" type="sibTrans" cxnId="{72E13D9C-2080-405D-9D00-F8901FBA5D49}">
      <dgm:prSet/>
      <dgm:spPr/>
      <dgm:t>
        <a:bodyPr/>
        <a:lstStyle/>
        <a:p>
          <a:endParaRPr lang="sv-SE"/>
        </a:p>
      </dgm:t>
    </dgm:pt>
    <dgm:pt modelId="{C09CCD6A-1C78-4A20-8ECD-CC63DA68CD62}">
      <dgm:prSet/>
      <dgm:spPr/>
      <dgm:t>
        <a:bodyPr/>
        <a:lstStyle/>
        <a:p>
          <a:r>
            <a:rPr lang="sv-SE" smtClean="0"/>
            <a:t>TestCase</a:t>
          </a:r>
          <a:endParaRPr lang="sv-SE"/>
        </a:p>
      </dgm:t>
    </dgm:pt>
    <dgm:pt modelId="{B7EADBF2-62BB-42F6-BF0A-683ECAA7721E}" type="parTrans" cxnId="{EBD67E05-60FA-4501-9E5F-0E255CA6E0EB}">
      <dgm:prSet/>
      <dgm:spPr/>
      <dgm:t>
        <a:bodyPr/>
        <a:lstStyle/>
        <a:p>
          <a:endParaRPr lang="sv-SE"/>
        </a:p>
      </dgm:t>
    </dgm:pt>
    <dgm:pt modelId="{BA0DFEBF-9492-4BB7-8CB5-1DF512A2B8AD}" type="sibTrans" cxnId="{EBD67E05-60FA-4501-9E5F-0E255CA6E0EB}">
      <dgm:prSet/>
      <dgm:spPr/>
      <dgm:t>
        <a:bodyPr/>
        <a:lstStyle/>
        <a:p>
          <a:endParaRPr lang="sv-SE"/>
        </a:p>
      </dgm:t>
    </dgm:pt>
    <dgm:pt modelId="{E4BC9F13-B9A3-4498-8CB5-6AB25CDB47AB}">
      <dgm:prSet/>
      <dgm:spPr/>
      <dgm:t>
        <a:bodyPr/>
        <a:lstStyle/>
        <a:p>
          <a:r>
            <a:rPr lang="sv-SE" smtClean="0"/>
            <a:t>TestCase</a:t>
          </a:r>
          <a:endParaRPr lang="sv-SE"/>
        </a:p>
      </dgm:t>
    </dgm:pt>
    <dgm:pt modelId="{A73F9092-C896-4FD7-8269-83394FC63CE6}" type="parTrans" cxnId="{75CA47AB-4ABC-47B1-8F28-7A5653B34EE8}">
      <dgm:prSet/>
      <dgm:spPr/>
      <dgm:t>
        <a:bodyPr/>
        <a:lstStyle/>
        <a:p>
          <a:endParaRPr lang="sv-SE"/>
        </a:p>
      </dgm:t>
    </dgm:pt>
    <dgm:pt modelId="{4BA63C8A-9349-4AAE-808B-7C0B2B609236}" type="sibTrans" cxnId="{75CA47AB-4ABC-47B1-8F28-7A5653B34EE8}">
      <dgm:prSet/>
      <dgm:spPr/>
      <dgm:t>
        <a:bodyPr/>
        <a:lstStyle/>
        <a:p>
          <a:endParaRPr lang="sv-SE"/>
        </a:p>
      </dgm:t>
    </dgm:pt>
    <dgm:pt modelId="{723D0005-8349-4222-9D76-2D7FAD47B527}">
      <dgm:prSet/>
      <dgm:spPr/>
      <dgm:t>
        <a:bodyPr/>
        <a:lstStyle/>
        <a:p>
          <a:r>
            <a:rPr lang="sv-SE" smtClean="0"/>
            <a:t>TestCase</a:t>
          </a:r>
          <a:endParaRPr lang="sv-SE"/>
        </a:p>
      </dgm:t>
    </dgm:pt>
    <dgm:pt modelId="{B40D1643-C4D0-461D-8C41-CDFD9BAB56C5}" type="parTrans" cxnId="{11DF9A2F-6478-4901-A084-FCEDF45C0276}">
      <dgm:prSet/>
      <dgm:spPr/>
      <dgm:t>
        <a:bodyPr/>
        <a:lstStyle/>
        <a:p>
          <a:endParaRPr lang="sv-SE"/>
        </a:p>
      </dgm:t>
    </dgm:pt>
    <dgm:pt modelId="{DF5B2069-C88B-47EC-80D3-EA0A2E62A735}" type="sibTrans" cxnId="{11DF9A2F-6478-4901-A084-FCEDF45C0276}">
      <dgm:prSet/>
      <dgm:spPr/>
      <dgm:t>
        <a:bodyPr/>
        <a:lstStyle/>
        <a:p>
          <a:endParaRPr lang="sv-SE"/>
        </a:p>
      </dgm:t>
    </dgm:pt>
    <dgm:pt modelId="{472E0538-4C9A-49F6-A9E9-026321AFAB4C}" type="pres">
      <dgm:prSet presAssocID="{20B49197-B256-4265-B762-D6F5512D755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sv-SE"/>
        </a:p>
      </dgm:t>
    </dgm:pt>
    <dgm:pt modelId="{601B1F02-9F93-4942-8FB9-FE281888A061}" type="pres">
      <dgm:prSet presAssocID="{EA4BB7D2-BE37-4207-9469-CBC4C97EF28B}" presName="root1" presStyleCnt="0"/>
      <dgm:spPr/>
    </dgm:pt>
    <dgm:pt modelId="{685C6330-FB12-4AF8-8537-8C10EF27D5B7}" type="pres">
      <dgm:prSet presAssocID="{EA4BB7D2-BE37-4207-9469-CBC4C97EF28B}" presName="LevelOneTextNode" presStyleLbl="node0" presStyleIdx="0" presStyleCnt="1" custScaleX="114767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F86D10AC-B63C-4571-AFD3-B0761FF03761}" type="pres">
      <dgm:prSet presAssocID="{EA4BB7D2-BE37-4207-9469-CBC4C97EF28B}" presName="level2hierChild" presStyleCnt="0"/>
      <dgm:spPr/>
    </dgm:pt>
    <dgm:pt modelId="{40EB6D76-5162-40AD-88A5-1C564958D1D4}" type="pres">
      <dgm:prSet presAssocID="{EA22DB22-C84F-4660-9F2D-B55548EE7418}" presName="conn2-1" presStyleLbl="parChTrans1D2" presStyleIdx="0" presStyleCnt="4"/>
      <dgm:spPr/>
      <dgm:t>
        <a:bodyPr/>
        <a:lstStyle/>
        <a:p>
          <a:endParaRPr lang="sv-SE"/>
        </a:p>
      </dgm:t>
    </dgm:pt>
    <dgm:pt modelId="{304D0C66-2099-4D21-873C-0707E22A063F}" type="pres">
      <dgm:prSet presAssocID="{EA22DB22-C84F-4660-9F2D-B55548EE7418}" presName="connTx" presStyleLbl="parChTrans1D2" presStyleIdx="0" presStyleCnt="4"/>
      <dgm:spPr/>
      <dgm:t>
        <a:bodyPr/>
        <a:lstStyle/>
        <a:p>
          <a:endParaRPr lang="sv-SE"/>
        </a:p>
      </dgm:t>
    </dgm:pt>
    <dgm:pt modelId="{95684E38-46F6-43ED-83D7-BFC0EC078701}" type="pres">
      <dgm:prSet presAssocID="{257749A7-554D-4120-B0D5-08651F9980D4}" presName="root2" presStyleCnt="0"/>
      <dgm:spPr/>
    </dgm:pt>
    <dgm:pt modelId="{7B2106A8-919B-4665-9D05-CB84EC74C4F9}" type="pres">
      <dgm:prSet presAssocID="{257749A7-554D-4120-B0D5-08651F9980D4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E459EBD1-1A95-4782-9F74-12F5F8E11EAF}" type="pres">
      <dgm:prSet presAssocID="{257749A7-554D-4120-B0D5-08651F9980D4}" presName="level3hierChild" presStyleCnt="0"/>
      <dgm:spPr/>
    </dgm:pt>
    <dgm:pt modelId="{ED5389EA-C97A-44EC-9E61-BA625215F48A}" type="pres">
      <dgm:prSet presAssocID="{3139818C-751D-4488-923A-9F19CE68735F}" presName="conn2-1" presStyleLbl="parChTrans1D3" presStyleIdx="0" presStyleCnt="4"/>
      <dgm:spPr/>
      <dgm:t>
        <a:bodyPr/>
        <a:lstStyle/>
        <a:p>
          <a:endParaRPr lang="sv-SE"/>
        </a:p>
      </dgm:t>
    </dgm:pt>
    <dgm:pt modelId="{1BCB2376-33EC-4191-BC3E-8AD925D14EB2}" type="pres">
      <dgm:prSet presAssocID="{3139818C-751D-4488-923A-9F19CE68735F}" presName="connTx" presStyleLbl="parChTrans1D3" presStyleIdx="0" presStyleCnt="4"/>
      <dgm:spPr/>
      <dgm:t>
        <a:bodyPr/>
        <a:lstStyle/>
        <a:p>
          <a:endParaRPr lang="sv-SE"/>
        </a:p>
      </dgm:t>
    </dgm:pt>
    <dgm:pt modelId="{D6B0BBA0-6B7D-428B-B03F-40E1819B10C9}" type="pres">
      <dgm:prSet presAssocID="{A7E6F282-AFD0-4948-8F67-4A88FD996285}" presName="root2" presStyleCnt="0"/>
      <dgm:spPr/>
    </dgm:pt>
    <dgm:pt modelId="{CA895F12-BDD8-4572-94CA-366A37591D67}" type="pres">
      <dgm:prSet presAssocID="{A7E6F282-AFD0-4948-8F67-4A88FD996285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84EF5475-1E45-4C6B-995E-83B4D2E6AEFA}" type="pres">
      <dgm:prSet presAssocID="{A7E6F282-AFD0-4948-8F67-4A88FD996285}" presName="level3hierChild" presStyleCnt="0"/>
      <dgm:spPr/>
    </dgm:pt>
    <dgm:pt modelId="{4FD127AF-9A60-4105-8B52-CC5FB07F6C02}" type="pres">
      <dgm:prSet presAssocID="{D474D9AD-C01D-4243-8BAE-ADD25B76B905}" presName="conn2-1" presStyleLbl="parChTrans1D4" presStyleIdx="0" presStyleCnt="4"/>
      <dgm:spPr/>
      <dgm:t>
        <a:bodyPr/>
        <a:lstStyle/>
        <a:p>
          <a:endParaRPr lang="sv-SE"/>
        </a:p>
      </dgm:t>
    </dgm:pt>
    <dgm:pt modelId="{BD53E4CC-963D-4C49-B4AC-E7A17FF1DAD8}" type="pres">
      <dgm:prSet presAssocID="{D474D9AD-C01D-4243-8BAE-ADD25B76B905}" presName="connTx" presStyleLbl="parChTrans1D4" presStyleIdx="0" presStyleCnt="4"/>
      <dgm:spPr/>
      <dgm:t>
        <a:bodyPr/>
        <a:lstStyle/>
        <a:p>
          <a:endParaRPr lang="sv-SE"/>
        </a:p>
      </dgm:t>
    </dgm:pt>
    <dgm:pt modelId="{D712B37C-9B0A-44AD-9625-E194DCFF6CF1}" type="pres">
      <dgm:prSet presAssocID="{DE03C4F8-52CA-4844-812C-7CD07126004B}" presName="root2" presStyleCnt="0"/>
      <dgm:spPr/>
    </dgm:pt>
    <dgm:pt modelId="{18138336-52D7-4CBE-9903-91224AAA1D0B}" type="pres">
      <dgm:prSet presAssocID="{DE03C4F8-52CA-4844-812C-7CD07126004B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EBEDC37F-2661-4B38-AB7C-B02A0009AF2B}" type="pres">
      <dgm:prSet presAssocID="{DE03C4F8-52CA-4844-812C-7CD07126004B}" presName="level3hierChild" presStyleCnt="0"/>
      <dgm:spPr/>
    </dgm:pt>
    <dgm:pt modelId="{15C9DF54-2928-452F-BF16-B6620A6907DF}" type="pres">
      <dgm:prSet presAssocID="{B7EADBF2-62BB-42F6-BF0A-683ECAA7721E}" presName="conn2-1" presStyleLbl="parChTrans1D4" presStyleIdx="1" presStyleCnt="4"/>
      <dgm:spPr/>
      <dgm:t>
        <a:bodyPr/>
        <a:lstStyle/>
        <a:p>
          <a:endParaRPr lang="sv-SE"/>
        </a:p>
      </dgm:t>
    </dgm:pt>
    <dgm:pt modelId="{705A6591-1519-4741-B003-E990E24CFF9A}" type="pres">
      <dgm:prSet presAssocID="{B7EADBF2-62BB-42F6-BF0A-683ECAA7721E}" presName="connTx" presStyleLbl="parChTrans1D4" presStyleIdx="1" presStyleCnt="4"/>
      <dgm:spPr/>
      <dgm:t>
        <a:bodyPr/>
        <a:lstStyle/>
        <a:p>
          <a:endParaRPr lang="sv-SE"/>
        </a:p>
      </dgm:t>
    </dgm:pt>
    <dgm:pt modelId="{4D688AA5-5C5B-4573-B96A-2F2F2AC1D5B8}" type="pres">
      <dgm:prSet presAssocID="{C09CCD6A-1C78-4A20-8ECD-CC63DA68CD62}" presName="root2" presStyleCnt="0"/>
      <dgm:spPr/>
    </dgm:pt>
    <dgm:pt modelId="{0A462941-200D-406A-9B9D-68B2B2CC76D3}" type="pres">
      <dgm:prSet presAssocID="{C09CCD6A-1C78-4A20-8ECD-CC63DA68CD62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360C81EA-C4C7-4760-9B25-D7984C7FDF0D}" type="pres">
      <dgm:prSet presAssocID="{C09CCD6A-1C78-4A20-8ECD-CC63DA68CD62}" presName="level3hierChild" presStyleCnt="0"/>
      <dgm:spPr/>
    </dgm:pt>
    <dgm:pt modelId="{7C6BA147-7CE1-45DE-94DE-98920F4A2737}" type="pres">
      <dgm:prSet presAssocID="{A73F9092-C896-4FD7-8269-83394FC63CE6}" presName="conn2-1" presStyleLbl="parChTrans1D4" presStyleIdx="2" presStyleCnt="4"/>
      <dgm:spPr/>
      <dgm:t>
        <a:bodyPr/>
        <a:lstStyle/>
        <a:p>
          <a:endParaRPr lang="sv-SE"/>
        </a:p>
      </dgm:t>
    </dgm:pt>
    <dgm:pt modelId="{9C6C5319-C67E-457D-824E-6B3C702B7D1C}" type="pres">
      <dgm:prSet presAssocID="{A73F9092-C896-4FD7-8269-83394FC63CE6}" presName="connTx" presStyleLbl="parChTrans1D4" presStyleIdx="2" presStyleCnt="4"/>
      <dgm:spPr/>
      <dgm:t>
        <a:bodyPr/>
        <a:lstStyle/>
        <a:p>
          <a:endParaRPr lang="sv-SE"/>
        </a:p>
      </dgm:t>
    </dgm:pt>
    <dgm:pt modelId="{BDC428C5-1635-45C0-9CC3-4217CC592F51}" type="pres">
      <dgm:prSet presAssocID="{E4BC9F13-B9A3-4498-8CB5-6AB25CDB47AB}" presName="root2" presStyleCnt="0"/>
      <dgm:spPr/>
    </dgm:pt>
    <dgm:pt modelId="{946D24AF-DC51-436D-80EA-7911B211EC4B}" type="pres">
      <dgm:prSet presAssocID="{E4BC9F13-B9A3-4498-8CB5-6AB25CDB47AB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8B66F258-0F74-4B12-AB4E-13ACD43F5226}" type="pres">
      <dgm:prSet presAssocID="{E4BC9F13-B9A3-4498-8CB5-6AB25CDB47AB}" presName="level3hierChild" presStyleCnt="0"/>
      <dgm:spPr/>
    </dgm:pt>
    <dgm:pt modelId="{4422246E-B9E6-4A2A-A3B9-F4784DA106E3}" type="pres">
      <dgm:prSet presAssocID="{B40D1643-C4D0-461D-8C41-CDFD9BAB56C5}" presName="conn2-1" presStyleLbl="parChTrans1D4" presStyleIdx="3" presStyleCnt="4"/>
      <dgm:spPr/>
      <dgm:t>
        <a:bodyPr/>
        <a:lstStyle/>
        <a:p>
          <a:endParaRPr lang="sv-SE"/>
        </a:p>
      </dgm:t>
    </dgm:pt>
    <dgm:pt modelId="{CF50D1D7-97ED-491F-BCD3-96C84D08B8B7}" type="pres">
      <dgm:prSet presAssocID="{B40D1643-C4D0-461D-8C41-CDFD9BAB56C5}" presName="connTx" presStyleLbl="parChTrans1D4" presStyleIdx="3" presStyleCnt="4"/>
      <dgm:spPr/>
      <dgm:t>
        <a:bodyPr/>
        <a:lstStyle/>
        <a:p>
          <a:endParaRPr lang="sv-SE"/>
        </a:p>
      </dgm:t>
    </dgm:pt>
    <dgm:pt modelId="{AC07D9F9-ECF7-4AC3-9BF2-FCFC7459DFD6}" type="pres">
      <dgm:prSet presAssocID="{723D0005-8349-4222-9D76-2D7FAD47B527}" presName="root2" presStyleCnt="0"/>
      <dgm:spPr/>
    </dgm:pt>
    <dgm:pt modelId="{F22C2823-8748-4B4A-AB12-B1EFAFD48C26}" type="pres">
      <dgm:prSet presAssocID="{723D0005-8349-4222-9D76-2D7FAD47B527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B865AF73-956C-4FFA-BC7B-7D0307EED609}" type="pres">
      <dgm:prSet presAssocID="{723D0005-8349-4222-9D76-2D7FAD47B527}" presName="level3hierChild" presStyleCnt="0"/>
      <dgm:spPr/>
    </dgm:pt>
    <dgm:pt modelId="{5027CC62-313B-4C4B-B27D-6A5C820EA5DE}" type="pres">
      <dgm:prSet presAssocID="{5AC95D70-5FD0-4577-B6C1-908E44B5656A}" presName="conn2-1" presStyleLbl="parChTrans1D3" presStyleIdx="1" presStyleCnt="4"/>
      <dgm:spPr/>
      <dgm:t>
        <a:bodyPr/>
        <a:lstStyle/>
        <a:p>
          <a:endParaRPr lang="sv-SE"/>
        </a:p>
      </dgm:t>
    </dgm:pt>
    <dgm:pt modelId="{1507EC2C-9F04-4ECB-A04C-F5F3EF5AD884}" type="pres">
      <dgm:prSet presAssocID="{5AC95D70-5FD0-4577-B6C1-908E44B5656A}" presName="connTx" presStyleLbl="parChTrans1D3" presStyleIdx="1" presStyleCnt="4"/>
      <dgm:spPr/>
      <dgm:t>
        <a:bodyPr/>
        <a:lstStyle/>
        <a:p>
          <a:endParaRPr lang="sv-SE"/>
        </a:p>
      </dgm:t>
    </dgm:pt>
    <dgm:pt modelId="{32D3AA1E-8712-4995-AFF0-0D4100B8E42C}" type="pres">
      <dgm:prSet presAssocID="{F680C20D-659E-4F09-9B03-1123989E430C}" presName="root2" presStyleCnt="0"/>
      <dgm:spPr/>
    </dgm:pt>
    <dgm:pt modelId="{91DA7258-7CB1-4303-A80B-690472B805DE}" type="pres">
      <dgm:prSet presAssocID="{F680C20D-659E-4F09-9B03-1123989E430C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F0556DA6-D3C3-441E-8AE2-22601783DB6B}" type="pres">
      <dgm:prSet presAssocID="{F680C20D-659E-4F09-9B03-1123989E430C}" presName="level3hierChild" presStyleCnt="0"/>
      <dgm:spPr/>
    </dgm:pt>
    <dgm:pt modelId="{D96CBD6A-A675-4A89-80BA-59E459D6A182}" type="pres">
      <dgm:prSet presAssocID="{FA274845-5D86-402B-8934-0121064CE5E5}" presName="conn2-1" presStyleLbl="parChTrans1D3" presStyleIdx="2" presStyleCnt="4"/>
      <dgm:spPr/>
      <dgm:t>
        <a:bodyPr/>
        <a:lstStyle/>
        <a:p>
          <a:endParaRPr lang="sv-SE"/>
        </a:p>
      </dgm:t>
    </dgm:pt>
    <dgm:pt modelId="{08E75530-BB20-409E-9764-CEAD39E7DDAB}" type="pres">
      <dgm:prSet presAssocID="{FA274845-5D86-402B-8934-0121064CE5E5}" presName="connTx" presStyleLbl="parChTrans1D3" presStyleIdx="2" presStyleCnt="4"/>
      <dgm:spPr/>
      <dgm:t>
        <a:bodyPr/>
        <a:lstStyle/>
        <a:p>
          <a:endParaRPr lang="sv-SE"/>
        </a:p>
      </dgm:t>
    </dgm:pt>
    <dgm:pt modelId="{0BD9BE0B-D907-4136-BF62-BF87BC77B88F}" type="pres">
      <dgm:prSet presAssocID="{22E663D6-6B0C-441C-8E8E-2CC892711589}" presName="root2" presStyleCnt="0"/>
      <dgm:spPr/>
    </dgm:pt>
    <dgm:pt modelId="{BF295057-2FA4-42DA-9DF0-DEA51BC2FE00}" type="pres">
      <dgm:prSet presAssocID="{22E663D6-6B0C-441C-8E8E-2CC892711589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30850889-59BE-42C3-B73D-BBAD9F9FBE7D}" type="pres">
      <dgm:prSet presAssocID="{22E663D6-6B0C-441C-8E8E-2CC892711589}" presName="level3hierChild" presStyleCnt="0"/>
      <dgm:spPr/>
    </dgm:pt>
    <dgm:pt modelId="{D646B4C5-416C-457C-B5B3-2EB196294690}" type="pres">
      <dgm:prSet presAssocID="{F367B436-8E54-4F4C-BE0B-EA8DB8DA6C5D}" presName="conn2-1" presStyleLbl="parChTrans1D3" presStyleIdx="3" presStyleCnt="4"/>
      <dgm:spPr/>
      <dgm:t>
        <a:bodyPr/>
        <a:lstStyle/>
        <a:p>
          <a:endParaRPr lang="sv-SE"/>
        </a:p>
      </dgm:t>
    </dgm:pt>
    <dgm:pt modelId="{8AFC377E-81DE-434C-A824-ADE025F5F54D}" type="pres">
      <dgm:prSet presAssocID="{F367B436-8E54-4F4C-BE0B-EA8DB8DA6C5D}" presName="connTx" presStyleLbl="parChTrans1D3" presStyleIdx="3" presStyleCnt="4"/>
      <dgm:spPr/>
      <dgm:t>
        <a:bodyPr/>
        <a:lstStyle/>
        <a:p>
          <a:endParaRPr lang="sv-SE"/>
        </a:p>
      </dgm:t>
    </dgm:pt>
    <dgm:pt modelId="{9C1A46D2-0576-4025-BEF6-D168A569EA66}" type="pres">
      <dgm:prSet presAssocID="{ED62A043-7414-43DC-BDE5-DCC5C3DD1448}" presName="root2" presStyleCnt="0"/>
      <dgm:spPr/>
    </dgm:pt>
    <dgm:pt modelId="{2F9BEF30-FAA4-4CCC-974B-A0AD8544375E}" type="pres">
      <dgm:prSet presAssocID="{ED62A043-7414-43DC-BDE5-DCC5C3DD1448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F62F451E-9A1A-4AE8-BD8B-FDAE21B15C82}" type="pres">
      <dgm:prSet presAssocID="{ED62A043-7414-43DC-BDE5-DCC5C3DD1448}" presName="level3hierChild" presStyleCnt="0"/>
      <dgm:spPr/>
    </dgm:pt>
    <dgm:pt modelId="{E11BE8AF-72E8-4177-95E5-168FB1651451}" type="pres">
      <dgm:prSet presAssocID="{CFB161D7-3F52-471E-9985-E4A4B84CA5F7}" presName="conn2-1" presStyleLbl="parChTrans1D2" presStyleIdx="1" presStyleCnt="4"/>
      <dgm:spPr/>
      <dgm:t>
        <a:bodyPr/>
        <a:lstStyle/>
        <a:p>
          <a:endParaRPr lang="sv-SE"/>
        </a:p>
      </dgm:t>
    </dgm:pt>
    <dgm:pt modelId="{18588551-5128-4F33-8A40-7AE088A2516E}" type="pres">
      <dgm:prSet presAssocID="{CFB161D7-3F52-471E-9985-E4A4B84CA5F7}" presName="connTx" presStyleLbl="parChTrans1D2" presStyleIdx="1" presStyleCnt="4"/>
      <dgm:spPr/>
      <dgm:t>
        <a:bodyPr/>
        <a:lstStyle/>
        <a:p>
          <a:endParaRPr lang="sv-SE"/>
        </a:p>
      </dgm:t>
    </dgm:pt>
    <dgm:pt modelId="{86E210ED-E1D7-4531-BF6F-6BE66DE3B59E}" type="pres">
      <dgm:prSet presAssocID="{951808AA-1FEF-495A-99AD-F09E24443BB1}" presName="root2" presStyleCnt="0"/>
      <dgm:spPr/>
    </dgm:pt>
    <dgm:pt modelId="{40641ED8-41F5-4387-B815-E07852845911}" type="pres">
      <dgm:prSet presAssocID="{951808AA-1FEF-495A-99AD-F09E24443BB1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368364AF-DE6B-4267-B826-8ADDDE6012D0}" type="pres">
      <dgm:prSet presAssocID="{951808AA-1FEF-495A-99AD-F09E24443BB1}" presName="level3hierChild" presStyleCnt="0"/>
      <dgm:spPr/>
    </dgm:pt>
    <dgm:pt modelId="{821AC44D-0BD1-461C-B2FD-3558871BC7C4}" type="pres">
      <dgm:prSet presAssocID="{417C1345-4181-4EED-AA65-6C4C3A3F90B5}" presName="conn2-1" presStyleLbl="parChTrans1D2" presStyleIdx="2" presStyleCnt="4"/>
      <dgm:spPr/>
      <dgm:t>
        <a:bodyPr/>
        <a:lstStyle/>
        <a:p>
          <a:endParaRPr lang="sv-SE"/>
        </a:p>
      </dgm:t>
    </dgm:pt>
    <dgm:pt modelId="{1E8F1AD3-AC03-48F3-A952-0846F343C9B1}" type="pres">
      <dgm:prSet presAssocID="{417C1345-4181-4EED-AA65-6C4C3A3F90B5}" presName="connTx" presStyleLbl="parChTrans1D2" presStyleIdx="2" presStyleCnt="4"/>
      <dgm:spPr/>
      <dgm:t>
        <a:bodyPr/>
        <a:lstStyle/>
        <a:p>
          <a:endParaRPr lang="sv-SE"/>
        </a:p>
      </dgm:t>
    </dgm:pt>
    <dgm:pt modelId="{CDF72E80-0CB4-4FD1-87D8-56726F60C3FC}" type="pres">
      <dgm:prSet presAssocID="{869A96DA-119A-4373-9841-0312BFF8D943}" presName="root2" presStyleCnt="0"/>
      <dgm:spPr/>
    </dgm:pt>
    <dgm:pt modelId="{0AA45FAA-EB74-48DD-8149-7E7DD581F455}" type="pres">
      <dgm:prSet presAssocID="{869A96DA-119A-4373-9841-0312BFF8D943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BA9205D3-1A72-4819-91E9-3F568419F32B}" type="pres">
      <dgm:prSet presAssocID="{869A96DA-119A-4373-9841-0312BFF8D943}" presName="level3hierChild" presStyleCnt="0"/>
      <dgm:spPr/>
    </dgm:pt>
    <dgm:pt modelId="{7296CAB5-27B7-4CD4-B368-581CB4886671}" type="pres">
      <dgm:prSet presAssocID="{A9F835AC-58D9-438F-B84A-EBE6513A1342}" presName="conn2-1" presStyleLbl="parChTrans1D2" presStyleIdx="3" presStyleCnt="4"/>
      <dgm:spPr/>
      <dgm:t>
        <a:bodyPr/>
        <a:lstStyle/>
        <a:p>
          <a:endParaRPr lang="sv-SE"/>
        </a:p>
      </dgm:t>
    </dgm:pt>
    <dgm:pt modelId="{BF98E95B-DEF5-4842-A3B4-3568BE73DA57}" type="pres">
      <dgm:prSet presAssocID="{A9F835AC-58D9-438F-B84A-EBE6513A1342}" presName="connTx" presStyleLbl="parChTrans1D2" presStyleIdx="3" presStyleCnt="4"/>
      <dgm:spPr/>
      <dgm:t>
        <a:bodyPr/>
        <a:lstStyle/>
        <a:p>
          <a:endParaRPr lang="sv-SE"/>
        </a:p>
      </dgm:t>
    </dgm:pt>
    <dgm:pt modelId="{CBDFAFA2-8BFC-49B4-A1CB-750225A68BD2}" type="pres">
      <dgm:prSet presAssocID="{0BA11036-3E40-4686-99A7-1DB1DA917178}" presName="root2" presStyleCnt="0"/>
      <dgm:spPr/>
    </dgm:pt>
    <dgm:pt modelId="{9A3388AC-E2E5-4356-B356-B45E611B8562}" type="pres">
      <dgm:prSet presAssocID="{0BA11036-3E40-4686-99A7-1DB1DA917178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56270DF0-625A-4581-AC51-5ECFDD48CF19}" type="pres">
      <dgm:prSet presAssocID="{0BA11036-3E40-4686-99A7-1DB1DA917178}" presName="level3hierChild" presStyleCnt="0"/>
      <dgm:spPr/>
    </dgm:pt>
  </dgm:ptLst>
  <dgm:cxnLst>
    <dgm:cxn modelId="{9C5F2A1C-9EB3-4443-A85F-3D20E0216B03}" type="presOf" srcId="{EA22DB22-C84F-4660-9F2D-B55548EE7418}" destId="{40EB6D76-5162-40AD-88A5-1C564958D1D4}" srcOrd="0" destOrd="0" presId="urn:microsoft.com/office/officeart/2008/layout/HorizontalMultiLevelHierarchy"/>
    <dgm:cxn modelId="{3542AA67-E413-4DEC-9BEC-DFCDF55D4F01}" type="presOf" srcId="{A73F9092-C896-4FD7-8269-83394FC63CE6}" destId="{9C6C5319-C67E-457D-824E-6B3C702B7D1C}" srcOrd="1" destOrd="0" presId="urn:microsoft.com/office/officeart/2008/layout/HorizontalMultiLevelHierarchy"/>
    <dgm:cxn modelId="{68F11DE2-097C-4B5B-9A02-72BF8C5E00EE}" srcId="{EA4BB7D2-BE37-4207-9469-CBC4C97EF28B}" destId="{0BA11036-3E40-4686-99A7-1DB1DA917178}" srcOrd="3" destOrd="0" parTransId="{A9F835AC-58D9-438F-B84A-EBE6513A1342}" sibTransId="{DD7CE78A-93B5-466E-AF7F-8A08CE8188F4}"/>
    <dgm:cxn modelId="{24698A55-E484-4858-8B62-0A9A9F6E3E8A}" srcId="{257749A7-554D-4120-B0D5-08651F9980D4}" destId="{A7E6F282-AFD0-4948-8F67-4A88FD996285}" srcOrd="0" destOrd="0" parTransId="{3139818C-751D-4488-923A-9F19CE68735F}" sibTransId="{F2384769-9134-4096-83FB-36D08DD3B236}"/>
    <dgm:cxn modelId="{10CE2983-4837-4837-B6E2-532F243EC346}" srcId="{257749A7-554D-4120-B0D5-08651F9980D4}" destId="{F680C20D-659E-4F09-9B03-1123989E430C}" srcOrd="1" destOrd="0" parTransId="{5AC95D70-5FD0-4577-B6C1-908E44B5656A}" sibTransId="{8861D6BA-9713-4F9F-B830-03EE08390BF0}"/>
    <dgm:cxn modelId="{AF18C10D-C849-4328-B898-77310A68F38A}" srcId="{EA4BB7D2-BE37-4207-9469-CBC4C97EF28B}" destId="{869A96DA-119A-4373-9841-0312BFF8D943}" srcOrd="2" destOrd="0" parTransId="{417C1345-4181-4EED-AA65-6C4C3A3F90B5}" sibTransId="{14C39982-0A7D-4036-B56C-15DD71F0C2EF}"/>
    <dgm:cxn modelId="{E4585F6E-D8BF-49A4-A6DD-D975F37F2A58}" type="presOf" srcId="{B7EADBF2-62BB-42F6-BF0A-683ECAA7721E}" destId="{15C9DF54-2928-452F-BF16-B6620A6907DF}" srcOrd="0" destOrd="0" presId="urn:microsoft.com/office/officeart/2008/layout/HorizontalMultiLevelHierarchy"/>
    <dgm:cxn modelId="{649EDB99-7D70-4A9D-BC05-00F7F7010E14}" type="presOf" srcId="{EA22DB22-C84F-4660-9F2D-B55548EE7418}" destId="{304D0C66-2099-4D21-873C-0707E22A063F}" srcOrd="1" destOrd="0" presId="urn:microsoft.com/office/officeart/2008/layout/HorizontalMultiLevelHierarchy"/>
    <dgm:cxn modelId="{95B910FA-BE2A-470A-8E3C-D7CFC2E3AA21}" type="presOf" srcId="{F367B436-8E54-4F4C-BE0B-EA8DB8DA6C5D}" destId="{D646B4C5-416C-457C-B5B3-2EB196294690}" srcOrd="0" destOrd="0" presId="urn:microsoft.com/office/officeart/2008/layout/HorizontalMultiLevelHierarchy"/>
    <dgm:cxn modelId="{579FF00F-FCD9-4B0D-A16D-DB47D1D3E059}" type="presOf" srcId="{A73F9092-C896-4FD7-8269-83394FC63CE6}" destId="{7C6BA147-7CE1-45DE-94DE-98920F4A2737}" srcOrd="0" destOrd="0" presId="urn:microsoft.com/office/officeart/2008/layout/HorizontalMultiLevelHierarchy"/>
    <dgm:cxn modelId="{FCCB86F4-EEF8-4528-B827-51FD67117240}" type="presOf" srcId="{D474D9AD-C01D-4243-8BAE-ADD25B76B905}" destId="{BD53E4CC-963D-4C49-B4AC-E7A17FF1DAD8}" srcOrd="1" destOrd="0" presId="urn:microsoft.com/office/officeart/2008/layout/HorizontalMultiLevelHierarchy"/>
    <dgm:cxn modelId="{35C764FC-EDF5-4C59-9C0E-AE85E427C76D}" type="presOf" srcId="{B40D1643-C4D0-461D-8C41-CDFD9BAB56C5}" destId="{4422246E-B9E6-4A2A-A3B9-F4784DA106E3}" srcOrd="0" destOrd="0" presId="urn:microsoft.com/office/officeart/2008/layout/HorizontalMultiLevelHierarchy"/>
    <dgm:cxn modelId="{70A210BB-F30F-4FA1-8E1E-F25AE33D56C9}" type="presOf" srcId="{A9F835AC-58D9-438F-B84A-EBE6513A1342}" destId="{7296CAB5-27B7-4CD4-B368-581CB4886671}" srcOrd="0" destOrd="0" presId="urn:microsoft.com/office/officeart/2008/layout/HorizontalMultiLevelHierarchy"/>
    <dgm:cxn modelId="{95C413CC-060D-4D4A-9DAF-37A7F060424D}" type="presOf" srcId="{20B49197-B256-4265-B762-D6F5512D755A}" destId="{472E0538-4C9A-49F6-A9E9-026321AFAB4C}" srcOrd="0" destOrd="0" presId="urn:microsoft.com/office/officeart/2008/layout/HorizontalMultiLevelHierarchy"/>
    <dgm:cxn modelId="{46430A0F-EA3F-44C8-A8A8-8341EE73BB3E}" type="presOf" srcId="{5AC95D70-5FD0-4577-B6C1-908E44B5656A}" destId="{5027CC62-313B-4C4B-B27D-6A5C820EA5DE}" srcOrd="0" destOrd="0" presId="urn:microsoft.com/office/officeart/2008/layout/HorizontalMultiLevelHierarchy"/>
    <dgm:cxn modelId="{D87A5453-B961-4827-A6A4-66CB1D2D6086}" type="presOf" srcId="{3139818C-751D-4488-923A-9F19CE68735F}" destId="{ED5389EA-C97A-44EC-9E61-BA625215F48A}" srcOrd="0" destOrd="0" presId="urn:microsoft.com/office/officeart/2008/layout/HorizontalMultiLevelHierarchy"/>
    <dgm:cxn modelId="{83686BEF-51BA-4581-B809-4B04A4209779}" type="presOf" srcId="{417C1345-4181-4EED-AA65-6C4C3A3F90B5}" destId="{821AC44D-0BD1-461C-B2FD-3558871BC7C4}" srcOrd="0" destOrd="0" presId="urn:microsoft.com/office/officeart/2008/layout/HorizontalMultiLevelHierarchy"/>
    <dgm:cxn modelId="{778DF6E1-0624-42F2-BD48-B82A19F25959}" srcId="{257749A7-554D-4120-B0D5-08651F9980D4}" destId="{22E663D6-6B0C-441C-8E8E-2CC892711589}" srcOrd="2" destOrd="0" parTransId="{FA274845-5D86-402B-8934-0121064CE5E5}" sibTransId="{DF58DDEF-627B-4E23-A7D2-5C00DCFD0B0B}"/>
    <dgm:cxn modelId="{80735A69-E75D-4DCA-A9F0-B962280B7AFE}" type="presOf" srcId="{A7E6F282-AFD0-4948-8F67-4A88FD996285}" destId="{CA895F12-BDD8-4572-94CA-366A37591D67}" srcOrd="0" destOrd="0" presId="urn:microsoft.com/office/officeart/2008/layout/HorizontalMultiLevelHierarchy"/>
    <dgm:cxn modelId="{985AC5CD-0D80-4612-971C-34A77694CCF6}" type="presOf" srcId="{FA274845-5D86-402B-8934-0121064CE5E5}" destId="{D96CBD6A-A675-4A89-80BA-59E459D6A182}" srcOrd="0" destOrd="0" presId="urn:microsoft.com/office/officeart/2008/layout/HorizontalMultiLevelHierarchy"/>
    <dgm:cxn modelId="{E165B3E2-5232-42BA-9BDC-0A094E3E011A}" type="presOf" srcId="{CFB161D7-3F52-471E-9985-E4A4B84CA5F7}" destId="{E11BE8AF-72E8-4177-95E5-168FB1651451}" srcOrd="0" destOrd="0" presId="urn:microsoft.com/office/officeart/2008/layout/HorizontalMultiLevelHierarchy"/>
    <dgm:cxn modelId="{168003DF-01BC-4CD3-BA46-3D48B61408AE}" type="presOf" srcId="{257749A7-554D-4120-B0D5-08651F9980D4}" destId="{7B2106A8-919B-4665-9D05-CB84EC74C4F9}" srcOrd="0" destOrd="0" presId="urn:microsoft.com/office/officeart/2008/layout/HorizontalMultiLevelHierarchy"/>
    <dgm:cxn modelId="{C42528B2-E793-420C-B195-9295EF1F115A}" type="presOf" srcId="{417C1345-4181-4EED-AA65-6C4C3A3F90B5}" destId="{1E8F1AD3-AC03-48F3-A952-0846F343C9B1}" srcOrd="1" destOrd="0" presId="urn:microsoft.com/office/officeart/2008/layout/HorizontalMultiLevelHierarchy"/>
    <dgm:cxn modelId="{D29DE8D6-B2B3-4082-BAF5-188131273CB7}" type="presOf" srcId="{CFB161D7-3F52-471E-9985-E4A4B84CA5F7}" destId="{18588551-5128-4F33-8A40-7AE088A2516E}" srcOrd="1" destOrd="0" presId="urn:microsoft.com/office/officeart/2008/layout/HorizontalMultiLevelHierarchy"/>
    <dgm:cxn modelId="{75CA47AB-4ABC-47B1-8F28-7A5653B34EE8}" srcId="{A7E6F282-AFD0-4948-8F67-4A88FD996285}" destId="{E4BC9F13-B9A3-4498-8CB5-6AB25CDB47AB}" srcOrd="2" destOrd="0" parTransId="{A73F9092-C896-4FD7-8269-83394FC63CE6}" sibTransId="{4BA63C8A-9349-4AAE-808B-7C0B2B609236}"/>
    <dgm:cxn modelId="{73234117-CAA9-4060-82F4-220CE979F860}" type="presOf" srcId="{DE03C4F8-52CA-4844-812C-7CD07126004B}" destId="{18138336-52D7-4CBE-9903-91224AAA1D0B}" srcOrd="0" destOrd="0" presId="urn:microsoft.com/office/officeart/2008/layout/HorizontalMultiLevelHierarchy"/>
    <dgm:cxn modelId="{22337381-FC25-4E79-A41C-6BF7D8E39CF5}" srcId="{EA4BB7D2-BE37-4207-9469-CBC4C97EF28B}" destId="{951808AA-1FEF-495A-99AD-F09E24443BB1}" srcOrd="1" destOrd="0" parTransId="{CFB161D7-3F52-471E-9985-E4A4B84CA5F7}" sibTransId="{B53947B8-DC38-4FB7-B55F-632C81EAC0AC}"/>
    <dgm:cxn modelId="{9C60AED4-43B1-4AF1-B04B-05C34C995F40}" type="presOf" srcId="{3139818C-751D-4488-923A-9F19CE68735F}" destId="{1BCB2376-33EC-4191-BC3E-8AD925D14EB2}" srcOrd="1" destOrd="0" presId="urn:microsoft.com/office/officeart/2008/layout/HorizontalMultiLevelHierarchy"/>
    <dgm:cxn modelId="{6BF8E661-0269-49FD-9EE2-3BA0614E6F6C}" type="presOf" srcId="{B7EADBF2-62BB-42F6-BF0A-683ECAA7721E}" destId="{705A6591-1519-4741-B003-E990E24CFF9A}" srcOrd="1" destOrd="0" presId="urn:microsoft.com/office/officeart/2008/layout/HorizontalMultiLevelHierarchy"/>
    <dgm:cxn modelId="{A2B00749-B7BC-4964-937C-B9C0033BABBE}" type="presOf" srcId="{951808AA-1FEF-495A-99AD-F09E24443BB1}" destId="{40641ED8-41F5-4387-B815-E07852845911}" srcOrd="0" destOrd="0" presId="urn:microsoft.com/office/officeart/2008/layout/HorizontalMultiLevelHierarchy"/>
    <dgm:cxn modelId="{41A85DE0-0EA6-43D5-9DD5-7502F6900418}" type="presOf" srcId="{22E663D6-6B0C-441C-8E8E-2CC892711589}" destId="{BF295057-2FA4-42DA-9DF0-DEA51BC2FE00}" srcOrd="0" destOrd="0" presId="urn:microsoft.com/office/officeart/2008/layout/HorizontalMultiLevelHierarchy"/>
    <dgm:cxn modelId="{D86302A7-741E-4253-B67B-A50072F41B18}" type="presOf" srcId="{ED62A043-7414-43DC-BDE5-DCC5C3DD1448}" destId="{2F9BEF30-FAA4-4CCC-974B-A0AD8544375E}" srcOrd="0" destOrd="0" presId="urn:microsoft.com/office/officeart/2008/layout/HorizontalMultiLevelHierarchy"/>
    <dgm:cxn modelId="{10324309-0A66-417F-BE73-6EB9A35D3148}" type="presOf" srcId="{A9F835AC-58D9-438F-B84A-EBE6513A1342}" destId="{BF98E95B-DEF5-4842-A3B4-3568BE73DA57}" srcOrd="1" destOrd="0" presId="urn:microsoft.com/office/officeart/2008/layout/HorizontalMultiLevelHierarchy"/>
    <dgm:cxn modelId="{5BEDA438-AC86-4DD3-8F73-70B18AEC5D8A}" type="presOf" srcId="{0BA11036-3E40-4686-99A7-1DB1DA917178}" destId="{9A3388AC-E2E5-4356-B356-B45E611B8562}" srcOrd="0" destOrd="0" presId="urn:microsoft.com/office/officeart/2008/layout/HorizontalMultiLevelHierarchy"/>
    <dgm:cxn modelId="{14DBCDBC-4D86-414E-AACA-224E22DC4540}" type="presOf" srcId="{5AC95D70-5FD0-4577-B6C1-908E44B5656A}" destId="{1507EC2C-9F04-4ECB-A04C-F5F3EF5AD884}" srcOrd="1" destOrd="0" presId="urn:microsoft.com/office/officeart/2008/layout/HorizontalMultiLevelHierarchy"/>
    <dgm:cxn modelId="{43021D79-B665-465A-98F3-EA504BD0F314}" srcId="{A7E6F282-AFD0-4948-8F67-4A88FD996285}" destId="{DE03C4F8-52CA-4844-812C-7CD07126004B}" srcOrd="0" destOrd="0" parTransId="{D474D9AD-C01D-4243-8BAE-ADD25B76B905}" sibTransId="{881426F8-AFD2-4639-B20C-43D5FA17DB40}"/>
    <dgm:cxn modelId="{CF6DC2D0-4A36-4BEF-AABF-FBE71F228569}" type="presOf" srcId="{FA274845-5D86-402B-8934-0121064CE5E5}" destId="{08E75530-BB20-409E-9764-CEAD39E7DDAB}" srcOrd="1" destOrd="0" presId="urn:microsoft.com/office/officeart/2008/layout/HorizontalMultiLevelHierarchy"/>
    <dgm:cxn modelId="{2CC951B7-958B-4A1D-B518-CCAEAD0F4892}" srcId="{EA4BB7D2-BE37-4207-9469-CBC4C97EF28B}" destId="{257749A7-554D-4120-B0D5-08651F9980D4}" srcOrd="0" destOrd="0" parTransId="{EA22DB22-C84F-4660-9F2D-B55548EE7418}" sibTransId="{7C466A1D-0FC3-491D-9426-A6C31BFFB615}"/>
    <dgm:cxn modelId="{4EA610E4-88A6-4B88-B1E2-642DC0884175}" type="presOf" srcId="{D474D9AD-C01D-4243-8BAE-ADD25B76B905}" destId="{4FD127AF-9A60-4105-8B52-CC5FB07F6C02}" srcOrd="0" destOrd="0" presId="urn:microsoft.com/office/officeart/2008/layout/HorizontalMultiLevelHierarchy"/>
    <dgm:cxn modelId="{CCACA0A0-CEEE-48AA-9FDF-B6B2FE4974E2}" type="presOf" srcId="{C09CCD6A-1C78-4A20-8ECD-CC63DA68CD62}" destId="{0A462941-200D-406A-9B9D-68B2B2CC76D3}" srcOrd="0" destOrd="0" presId="urn:microsoft.com/office/officeart/2008/layout/HorizontalMultiLevelHierarchy"/>
    <dgm:cxn modelId="{4F553602-FC21-4E7C-968E-9469FB743E15}" type="presOf" srcId="{F680C20D-659E-4F09-9B03-1123989E430C}" destId="{91DA7258-7CB1-4303-A80B-690472B805DE}" srcOrd="0" destOrd="0" presId="urn:microsoft.com/office/officeart/2008/layout/HorizontalMultiLevelHierarchy"/>
    <dgm:cxn modelId="{6A2D2C17-BCE2-4D84-8289-CA99C3B16367}" type="presOf" srcId="{EA4BB7D2-BE37-4207-9469-CBC4C97EF28B}" destId="{685C6330-FB12-4AF8-8537-8C10EF27D5B7}" srcOrd="0" destOrd="0" presId="urn:microsoft.com/office/officeart/2008/layout/HorizontalMultiLevelHierarchy"/>
    <dgm:cxn modelId="{6D937ACF-963D-4567-B2FE-B1533A41083F}" type="presOf" srcId="{B40D1643-C4D0-461D-8C41-CDFD9BAB56C5}" destId="{CF50D1D7-97ED-491F-BCD3-96C84D08B8B7}" srcOrd="1" destOrd="0" presId="urn:microsoft.com/office/officeart/2008/layout/HorizontalMultiLevelHierarchy"/>
    <dgm:cxn modelId="{17C3BC39-BE03-4817-BC45-2BDB5A997E5C}" type="presOf" srcId="{723D0005-8349-4222-9D76-2D7FAD47B527}" destId="{F22C2823-8748-4B4A-AB12-B1EFAFD48C26}" srcOrd="0" destOrd="0" presId="urn:microsoft.com/office/officeart/2008/layout/HorizontalMultiLevelHierarchy"/>
    <dgm:cxn modelId="{11DF9A2F-6478-4901-A084-FCEDF45C0276}" srcId="{A7E6F282-AFD0-4948-8F67-4A88FD996285}" destId="{723D0005-8349-4222-9D76-2D7FAD47B527}" srcOrd="3" destOrd="0" parTransId="{B40D1643-C4D0-461D-8C41-CDFD9BAB56C5}" sibTransId="{DF5B2069-C88B-47EC-80D3-EA0A2E62A735}"/>
    <dgm:cxn modelId="{7FF063A6-96C1-48A8-B157-80FD30C92806}" type="presOf" srcId="{F367B436-8E54-4F4C-BE0B-EA8DB8DA6C5D}" destId="{8AFC377E-81DE-434C-A824-ADE025F5F54D}" srcOrd="1" destOrd="0" presId="urn:microsoft.com/office/officeart/2008/layout/HorizontalMultiLevelHierarchy"/>
    <dgm:cxn modelId="{EBD67E05-60FA-4501-9E5F-0E255CA6E0EB}" srcId="{A7E6F282-AFD0-4948-8F67-4A88FD996285}" destId="{C09CCD6A-1C78-4A20-8ECD-CC63DA68CD62}" srcOrd="1" destOrd="0" parTransId="{B7EADBF2-62BB-42F6-BF0A-683ECAA7721E}" sibTransId="{BA0DFEBF-9492-4BB7-8CB5-1DF512A2B8AD}"/>
    <dgm:cxn modelId="{0D7401A1-39AB-44BD-8957-4189F809ACC4}" srcId="{20B49197-B256-4265-B762-D6F5512D755A}" destId="{EA4BB7D2-BE37-4207-9469-CBC4C97EF28B}" srcOrd="0" destOrd="0" parTransId="{B9960258-0570-4CFE-8F85-279721E58819}" sibTransId="{19C34348-3434-4D91-BFAA-A5EF515D92DB}"/>
    <dgm:cxn modelId="{A0A61954-4DFD-443D-B2AE-601D20D9AF67}" type="presOf" srcId="{869A96DA-119A-4373-9841-0312BFF8D943}" destId="{0AA45FAA-EB74-48DD-8149-7E7DD581F455}" srcOrd="0" destOrd="0" presId="urn:microsoft.com/office/officeart/2008/layout/HorizontalMultiLevelHierarchy"/>
    <dgm:cxn modelId="{5FF79D20-A27E-4AE9-88C2-5D28C19F05C8}" type="presOf" srcId="{E4BC9F13-B9A3-4498-8CB5-6AB25CDB47AB}" destId="{946D24AF-DC51-436D-80EA-7911B211EC4B}" srcOrd="0" destOrd="0" presId="urn:microsoft.com/office/officeart/2008/layout/HorizontalMultiLevelHierarchy"/>
    <dgm:cxn modelId="{72E13D9C-2080-405D-9D00-F8901FBA5D49}" srcId="{257749A7-554D-4120-B0D5-08651F9980D4}" destId="{ED62A043-7414-43DC-BDE5-DCC5C3DD1448}" srcOrd="3" destOrd="0" parTransId="{F367B436-8E54-4F4C-BE0B-EA8DB8DA6C5D}" sibTransId="{77DC1AB1-A04F-46D5-8610-1F9801EDC237}"/>
    <dgm:cxn modelId="{4DC78FB3-EBD3-49F7-89E5-74699CE1B7EC}" type="presParOf" srcId="{472E0538-4C9A-49F6-A9E9-026321AFAB4C}" destId="{601B1F02-9F93-4942-8FB9-FE281888A061}" srcOrd="0" destOrd="0" presId="urn:microsoft.com/office/officeart/2008/layout/HorizontalMultiLevelHierarchy"/>
    <dgm:cxn modelId="{8E2506DB-AD61-4170-BA11-89F3F1ECC1A6}" type="presParOf" srcId="{601B1F02-9F93-4942-8FB9-FE281888A061}" destId="{685C6330-FB12-4AF8-8537-8C10EF27D5B7}" srcOrd="0" destOrd="0" presId="urn:microsoft.com/office/officeart/2008/layout/HorizontalMultiLevelHierarchy"/>
    <dgm:cxn modelId="{C40CFE67-61C0-4471-AB19-2C780F5876A0}" type="presParOf" srcId="{601B1F02-9F93-4942-8FB9-FE281888A061}" destId="{F86D10AC-B63C-4571-AFD3-B0761FF03761}" srcOrd="1" destOrd="0" presId="urn:microsoft.com/office/officeart/2008/layout/HorizontalMultiLevelHierarchy"/>
    <dgm:cxn modelId="{65BEB5C7-21E7-4335-B182-D64FFA451C38}" type="presParOf" srcId="{F86D10AC-B63C-4571-AFD3-B0761FF03761}" destId="{40EB6D76-5162-40AD-88A5-1C564958D1D4}" srcOrd="0" destOrd="0" presId="urn:microsoft.com/office/officeart/2008/layout/HorizontalMultiLevelHierarchy"/>
    <dgm:cxn modelId="{FAF94E3A-CEA1-4641-A832-76DBD268D57C}" type="presParOf" srcId="{40EB6D76-5162-40AD-88A5-1C564958D1D4}" destId="{304D0C66-2099-4D21-873C-0707E22A063F}" srcOrd="0" destOrd="0" presId="urn:microsoft.com/office/officeart/2008/layout/HorizontalMultiLevelHierarchy"/>
    <dgm:cxn modelId="{023F4676-62CF-4BCA-A188-1408E7951D34}" type="presParOf" srcId="{F86D10AC-B63C-4571-AFD3-B0761FF03761}" destId="{95684E38-46F6-43ED-83D7-BFC0EC078701}" srcOrd="1" destOrd="0" presId="urn:microsoft.com/office/officeart/2008/layout/HorizontalMultiLevelHierarchy"/>
    <dgm:cxn modelId="{E7F1377D-79C9-4955-B357-4346793B170E}" type="presParOf" srcId="{95684E38-46F6-43ED-83D7-BFC0EC078701}" destId="{7B2106A8-919B-4665-9D05-CB84EC74C4F9}" srcOrd="0" destOrd="0" presId="urn:microsoft.com/office/officeart/2008/layout/HorizontalMultiLevelHierarchy"/>
    <dgm:cxn modelId="{E41B4B81-6A95-437A-A88B-211C420ABDC7}" type="presParOf" srcId="{95684E38-46F6-43ED-83D7-BFC0EC078701}" destId="{E459EBD1-1A95-4782-9F74-12F5F8E11EAF}" srcOrd="1" destOrd="0" presId="urn:microsoft.com/office/officeart/2008/layout/HorizontalMultiLevelHierarchy"/>
    <dgm:cxn modelId="{00C8A66B-90C3-4B92-AC85-B441CCA4BAE7}" type="presParOf" srcId="{E459EBD1-1A95-4782-9F74-12F5F8E11EAF}" destId="{ED5389EA-C97A-44EC-9E61-BA625215F48A}" srcOrd="0" destOrd="0" presId="urn:microsoft.com/office/officeart/2008/layout/HorizontalMultiLevelHierarchy"/>
    <dgm:cxn modelId="{9120150A-A46F-4854-BDD8-59A420271563}" type="presParOf" srcId="{ED5389EA-C97A-44EC-9E61-BA625215F48A}" destId="{1BCB2376-33EC-4191-BC3E-8AD925D14EB2}" srcOrd="0" destOrd="0" presId="urn:microsoft.com/office/officeart/2008/layout/HorizontalMultiLevelHierarchy"/>
    <dgm:cxn modelId="{0E668395-5226-4F05-ADB1-5F42895B5879}" type="presParOf" srcId="{E459EBD1-1A95-4782-9F74-12F5F8E11EAF}" destId="{D6B0BBA0-6B7D-428B-B03F-40E1819B10C9}" srcOrd="1" destOrd="0" presId="urn:microsoft.com/office/officeart/2008/layout/HorizontalMultiLevelHierarchy"/>
    <dgm:cxn modelId="{E61ABAD1-2154-4818-8E37-5DA866400C12}" type="presParOf" srcId="{D6B0BBA0-6B7D-428B-B03F-40E1819B10C9}" destId="{CA895F12-BDD8-4572-94CA-366A37591D67}" srcOrd="0" destOrd="0" presId="urn:microsoft.com/office/officeart/2008/layout/HorizontalMultiLevelHierarchy"/>
    <dgm:cxn modelId="{5C1BC874-1E6D-4AF2-9D7E-5BE461870963}" type="presParOf" srcId="{D6B0BBA0-6B7D-428B-B03F-40E1819B10C9}" destId="{84EF5475-1E45-4C6B-995E-83B4D2E6AEFA}" srcOrd="1" destOrd="0" presId="urn:microsoft.com/office/officeart/2008/layout/HorizontalMultiLevelHierarchy"/>
    <dgm:cxn modelId="{BCB4C471-4D0E-424D-B856-CD175B0FFFAA}" type="presParOf" srcId="{84EF5475-1E45-4C6B-995E-83B4D2E6AEFA}" destId="{4FD127AF-9A60-4105-8B52-CC5FB07F6C02}" srcOrd="0" destOrd="0" presId="urn:microsoft.com/office/officeart/2008/layout/HorizontalMultiLevelHierarchy"/>
    <dgm:cxn modelId="{D274223B-3D4C-4AEA-B34F-1D00C2E2C64B}" type="presParOf" srcId="{4FD127AF-9A60-4105-8B52-CC5FB07F6C02}" destId="{BD53E4CC-963D-4C49-B4AC-E7A17FF1DAD8}" srcOrd="0" destOrd="0" presId="urn:microsoft.com/office/officeart/2008/layout/HorizontalMultiLevelHierarchy"/>
    <dgm:cxn modelId="{7EB5EB6A-FDD0-4E73-A8BF-F364CB7ECA47}" type="presParOf" srcId="{84EF5475-1E45-4C6B-995E-83B4D2E6AEFA}" destId="{D712B37C-9B0A-44AD-9625-E194DCFF6CF1}" srcOrd="1" destOrd="0" presId="urn:microsoft.com/office/officeart/2008/layout/HorizontalMultiLevelHierarchy"/>
    <dgm:cxn modelId="{8F7ACF3A-2737-46C5-B7AF-D7226AD28FCD}" type="presParOf" srcId="{D712B37C-9B0A-44AD-9625-E194DCFF6CF1}" destId="{18138336-52D7-4CBE-9903-91224AAA1D0B}" srcOrd="0" destOrd="0" presId="urn:microsoft.com/office/officeart/2008/layout/HorizontalMultiLevelHierarchy"/>
    <dgm:cxn modelId="{6D73F21C-6D91-4CEC-9ADD-2D6DD94D1130}" type="presParOf" srcId="{D712B37C-9B0A-44AD-9625-E194DCFF6CF1}" destId="{EBEDC37F-2661-4B38-AB7C-B02A0009AF2B}" srcOrd="1" destOrd="0" presId="urn:microsoft.com/office/officeart/2008/layout/HorizontalMultiLevelHierarchy"/>
    <dgm:cxn modelId="{2602A6A3-7AAF-41E4-BDDE-1A8D4887E1EC}" type="presParOf" srcId="{84EF5475-1E45-4C6B-995E-83B4D2E6AEFA}" destId="{15C9DF54-2928-452F-BF16-B6620A6907DF}" srcOrd="2" destOrd="0" presId="urn:microsoft.com/office/officeart/2008/layout/HorizontalMultiLevelHierarchy"/>
    <dgm:cxn modelId="{EDD562FD-9CAE-4892-940E-D1A22DE4F22B}" type="presParOf" srcId="{15C9DF54-2928-452F-BF16-B6620A6907DF}" destId="{705A6591-1519-4741-B003-E990E24CFF9A}" srcOrd="0" destOrd="0" presId="urn:microsoft.com/office/officeart/2008/layout/HorizontalMultiLevelHierarchy"/>
    <dgm:cxn modelId="{B0059CA8-7253-4E43-AAC4-712EF6A1B31D}" type="presParOf" srcId="{84EF5475-1E45-4C6B-995E-83B4D2E6AEFA}" destId="{4D688AA5-5C5B-4573-B96A-2F2F2AC1D5B8}" srcOrd="3" destOrd="0" presId="urn:microsoft.com/office/officeart/2008/layout/HorizontalMultiLevelHierarchy"/>
    <dgm:cxn modelId="{37EE7BF6-8AE9-428E-A917-D5063CE499D2}" type="presParOf" srcId="{4D688AA5-5C5B-4573-B96A-2F2F2AC1D5B8}" destId="{0A462941-200D-406A-9B9D-68B2B2CC76D3}" srcOrd="0" destOrd="0" presId="urn:microsoft.com/office/officeart/2008/layout/HorizontalMultiLevelHierarchy"/>
    <dgm:cxn modelId="{527CC901-CB91-450B-915B-728BAEF3A911}" type="presParOf" srcId="{4D688AA5-5C5B-4573-B96A-2F2F2AC1D5B8}" destId="{360C81EA-C4C7-4760-9B25-D7984C7FDF0D}" srcOrd="1" destOrd="0" presId="urn:microsoft.com/office/officeart/2008/layout/HorizontalMultiLevelHierarchy"/>
    <dgm:cxn modelId="{AAA958FD-B585-4B8F-8B5F-40BE303B5A46}" type="presParOf" srcId="{84EF5475-1E45-4C6B-995E-83B4D2E6AEFA}" destId="{7C6BA147-7CE1-45DE-94DE-98920F4A2737}" srcOrd="4" destOrd="0" presId="urn:microsoft.com/office/officeart/2008/layout/HorizontalMultiLevelHierarchy"/>
    <dgm:cxn modelId="{A6E63967-D609-4115-84FD-C00A3D507EF7}" type="presParOf" srcId="{7C6BA147-7CE1-45DE-94DE-98920F4A2737}" destId="{9C6C5319-C67E-457D-824E-6B3C702B7D1C}" srcOrd="0" destOrd="0" presId="urn:microsoft.com/office/officeart/2008/layout/HorizontalMultiLevelHierarchy"/>
    <dgm:cxn modelId="{B57C51F1-D35A-4C97-8039-C837FB26BA51}" type="presParOf" srcId="{84EF5475-1E45-4C6B-995E-83B4D2E6AEFA}" destId="{BDC428C5-1635-45C0-9CC3-4217CC592F51}" srcOrd="5" destOrd="0" presId="urn:microsoft.com/office/officeart/2008/layout/HorizontalMultiLevelHierarchy"/>
    <dgm:cxn modelId="{041D7CA8-DAC8-43D6-9064-F3F0ED49EF0A}" type="presParOf" srcId="{BDC428C5-1635-45C0-9CC3-4217CC592F51}" destId="{946D24AF-DC51-436D-80EA-7911B211EC4B}" srcOrd="0" destOrd="0" presId="urn:microsoft.com/office/officeart/2008/layout/HorizontalMultiLevelHierarchy"/>
    <dgm:cxn modelId="{A8003B88-B896-487B-8E44-B56E25B96064}" type="presParOf" srcId="{BDC428C5-1635-45C0-9CC3-4217CC592F51}" destId="{8B66F258-0F74-4B12-AB4E-13ACD43F5226}" srcOrd="1" destOrd="0" presId="urn:microsoft.com/office/officeart/2008/layout/HorizontalMultiLevelHierarchy"/>
    <dgm:cxn modelId="{9AC6A9A7-F268-4E92-9732-5E68B098C7E8}" type="presParOf" srcId="{84EF5475-1E45-4C6B-995E-83B4D2E6AEFA}" destId="{4422246E-B9E6-4A2A-A3B9-F4784DA106E3}" srcOrd="6" destOrd="0" presId="urn:microsoft.com/office/officeart/2008/layout/HorizontalMultiLevelHierarchy"/>
    <dgm:cxn modelId="{E1DD3AF2-8084-4CC3-8A2A-A9BE1D3FE1A0}" type="presParOf" srcId="{4422246E-B9E6-4A2A-A3B9-F4784DA106E3}" destId="{CF50D1D7-97ED-491F-BCD3-96C84D08B8B7}" srcOrd="0" destOrd="0" presId="urn:microsoft.com/office/officeart/2008/layout/HorizontalMultiLevelHierarchy"/>
    <dgm:cxn modelId="{5DC01D29-B76B-41F8-9C9A-B1EC628C53A9}" type="presParOf" srcId="{84EF5475-1E45-4C6B-995E-83B4D2E6AEFA}" destId="{AC07D9F9-ECF7-4AC3-9BF2-FCFC7459DFD6}" srcOrd="7" destOrd="0" presId="urn:microsoft.com/office/officeart/2008/layout/HorizontalMultiLevelHierarchy"/>
    <dgm:cxn modelId="{7DFB2E4C-2009-4F6E-B286-5C903E0EC1ED}" type="presParOf" srcId="{AC07D9F9-ECF7-4AC3-9BF2-FCFC7459DFD6}" destId="{F22C2823-8748-4B4A-AB12-B1EFAFD48C26}" srcOrd="0" destOrd="0" presId="urn:microsoft.com/office/officeart/2008/layout/HorizontalMultiLevelHierarchy"/>
    <dgm:cxn modelId="{3BD493B9-4484-4DED-855E-2B6ADC61EB8D}" type="presParOf" srcId="{AC07D9F9-ECF7-4AC3-9BF2-FCFC7459DFD6}" destId="{B865AF73-956C-4FFA-BC7B-7D0307EED609}" srcOrd="1" destOrd="0" presId="urn:microsoft.com/office/officeart/2008/layout/HorizontalMultiLevelHierarchy"/>
    <dgm:cxn modelId="{3D09B30F-BF64-4C0C-AE31-109761B97661}" type="presParOf" srcId="{E459EBD1-1A95-4782-9F74-12F5F8E11EAF}" destId="{5027CC62-313B-4C4B-B27D-6A5C820EA5DE}" srcOrd="2" destOrd="0" presId="urn:microsoft.com/office/officeart/2008/layout/HorizontalMultiLevelHierarchy"/>
    <dgm:cxn modelId="{1FEF4921-E772-4EAC-9D45-2276D8EF3674}" type="presParOf" srcId="{5027CC62-313B-4C4B-B27D-6A5C820EA5DE}" destId="{1507EC2C-9F04-4ECB-A04C-F5F3EF5AD884}" srcOrd="0" destOrd="0" presId="urn:microsoft.com/office/officeart/2008/layout/HorizontalMultiLevelHierarchy"/>
    <dgm:cxn modelId="{C7E481CC-682B-4B0B-B0DA-A35CF95B826F}" type="presParOf" srcId="{E459EBD1-1A95-4782-9F74-12F5F8E11EAF}" destId="{32D3AA1E-8712-4995-AFF0-0D4100B8E42C}" srcOrd="3" destOrd="0" presId="urn:microsoft.com/office/officeart/2008/layout/HorizontalMultiLevelHierarchy"/>
    <dgm:cxn modelId="{2F6BE520-39C7-4023-AF69-ED8E2247B3D1}" type="presParOf" srcId="{32D3AA1E-8712-4995-AFF0-0D4100B8E42C}" destId="{91DA7258-7CB1-4303-A80B-690472B805DE}" srcOrd="0" destOrd="0" presId="urn:microsoft.com/office/officeart/2008/layout/HorizontalMultiLevelHierarchy"/>
    <dgm:cxn modelId="{38CD8537-7394-4657-92E0-AC8BC034A4F3}" type="presParOf" srcId="{32D3AA1E-8712-4995-AFF0-0D4100B8E42C}" destId="{F0556DA6-D3C3-441E-8AE2-22601783DB6B}" srcOrd="1" destOrd="0" presId="urn:microsoft.com/office/officeart/2008/layout/HorizontalMultiLevelHierarchy"/>
    <dgm:cxn modelId="{3D7FD517-7363-4AB1-B3F4-0E96F5C837C1}" type="presParOf" srcId="{E459EBD1-1A95-4782-9F74-12F5F8E11EAF}" destId="{D96CBD6A-A675-4A89-80BA-59E459D6A182}" srcOrd="4" destOrd="0" presId="urn:microsoft.com/office/officeart/2008/layout/HorizontalMultiLevelHierarchy"/>
    <dgm:cxn modelId="{97C757B0-A7F5-493B-9E08-288D79E909D9}" type="presParOf" srcId="{D96CBD6A-A675-4A89-80BA-59E459D6A182}" destId="{08E75530-BB20-409E-9764-CEAD39E7DDAB}" srcOrd="0" destOrd="0" presId="urn:microsoft.com/office/officeart/2008/layout/HorizontalMultiLevelHierarchy"/>
    <dgm:cxn modelId="{C0D2E27E-D342-4CCB-B449-2B4F7B85888D}" type="presParOf" srcId="{E459EBD1-1A95-4782-9F74-12F5F8E11EAF}" destId="{0BD9BE0B-D907-4136-BF62-BF87BC77B88F}" srcOrd="5" destOrd="0" presId="urn:microsoft.com/office/officeart/2008/layout/HorizontalMultiLevelHierarchy"/>
    <dgm:cxn modelId="{189E7002-9D1A-4370-9F48-929F72F01C05}" type="presParOf" srcId="{0BD9BE0B-D907-4136-BF62-BF87BC77B88F}" destId="{BF295057-2FA4-42DA-9DF0-DEA51BC2FE00}" srcOrd="0" destOrd="0" presId="urn:microsoft.com/office/officeart/2008/layout/HorizontalMultiLevelHierarchy"/>
    <dgm:cxn modelId="{E3A55F6E-6221-4325-8DEB-DE563520DED9}" type="presParOf" srcId="{0BD9BE0B-D907-4136-BF62-BF87BC77B88F}" destId="{30850889-59BE-42C3-B73D-BBAD9F9FBE7D}" srcOrd="1" destOrd="0" presId="urn:microsoft.com/office/officeart/2008/layout/HorizontalMultiLevelHierarchy"/>
    <dgm:cxn modelId="{9AD7BBDB-7592-4C04-8C5B-203E40EE3EA0}" type="presParOf" srcId="{E459EBD1-1A95-4782-9F74-12F5F8E11EAF}" destId="{D646B4C5-416C-457C-B5B3-2EB196294690}" srcOrd="6" destOrd="0" presId="urn:microsoft.com/office/officeart/2008/layout/HorizontalMultiLevelHierarchy"/>
    <dgm:cxn modelId="{0C0BE83A-0893-4832-B9AE-E6AC7561F8EA}" type="presParOf" srcId="{D646B4C5-416C-457C-B5B3-2EB196294690}" destId="{8AFC377E-81DE-434C-A824-ADE025F5F54D}" srcOrd="0" destOrd="0" presId="urn:microsoft.com/office/officeart/2008/layout/HorizontalMultiLevelHierarchy"/>
    <dgm:cxn modelId="{053219A0-338E-4DFD-9732-21CFB9C27B08}" type="presParOf" srcId="{E459EBD1-1A95-4782-9F74-12F5F8E11EAF}" destId="{9C1A46D2-0576-4025-BEF6-D168A569EA66}" srcOrd="7" destOrd="0" presId="urn:microsoft.com/office/officeart/2008/layout/HorizontalMultiLevelHierarchy"/>
    <dgm:cxn modelId="{009DA741-0D3A-408C-A459-723E6DFFFF84}" type="presParOf" srcId="{9C1A46D2-0576-4025-BEF6-D168A569EA66}" destId="{2F9BEF30-FAA4-4CCC-974B-A0AD8544375E}" srcOrd="0" destOrd="0" presId="urn:microsoft.com/office/officeart/2008/layout/HorizontalMultiLevelHierarchy"/>
    <dgm:cxn modelId="{9DB52562-96AD-44B3-B2C5-E1AADC6A487A}" type="presParOf" srcId="{9C1A46D2-0576-4025-BEF6-D168A569EA66}" destId="{F62F451E-9A1A-4AE8-BD8B-FDAE21B15C82}" srcOrd="1" destOrd="0" presId="urn:microsoft.com/office/officeart/2008/layout/HorizontalMultiLevelHierarchy"/>
    <dgm:cxn modelId="{A2E69890-E317-4B03-AAFC-8983D784BB53}" type="presParOf" srcId="{F86D10AC-B63C-4571-AFD3-B0761FF03761}" destId="{E11BE8AF-72E8-4177-95E5-168FB1651451}" srcOrd="2" destOrd="0" presId="urn:microsoft.com/office/officeart/2008/layout/HorizontalMultiLevelHierarchy"/>
    <dgm:cxn modelId="{CFCB46D6-3853-4EBF-926C-050047A09A56}" type="presParOf" srcId="{E11BE8AF-72E8-4177-95E5-168FB1651451}" destId="{18588551-5128-4F33-8A40-7AE088A2516E}" srcOrd="0" destOrd="0" presId="urn:microsoft.com/office/officeart/2008/layout/HorizontalMultiLevelHierarchy"/>
    <dgm:cxn modelId="{08307CAF-FA6D-4A18-87A5-34E375F0A292}" type="presParOf" srcId="{F86D10AC-B63C-4571-AFD3-B0761FF03761}" destId="{86E210ED-E1D7-4531-BF6F-6BE66DE3B59E}" srcOrd="3" destOrd="0" presId="urn:microsoft.com/office/officeart/2008/layout/HorizontalMultiLevelHierarchy"/>
    <dgm:cxn modelId="{4A6AB435-27DA-4F5E-AAC5-9F6B0F9A7E79}" type="presParOf" srcId="{86E210ED-E1D7-4531-BF6F-6BE66DE3B59E}" destId="{40641ED8-41F5-4387-B815-E07852845911}" srcOrd="0" destOrd="0" presId="urn:microsoft.com/office/officeart/2008/layout/HorizontalMultiLevelHierarchy"/>
    <dgm:cxn modelId="{204B56FC-F3F6-4D1A-9EBE-4DA8A4BF1B94}" type="presParOf" srcId="{86E210ED-E1D7-4531-BF6F-6BE66DE3B59E}" destId="{368364AF-DE6B-4267-B826-8ADDDE6012D0}" srcOrd="1" destOrd="0" presId="urn:microsoft.com/office/officeart/2008/layout/HorizontalMultiLevelHierarchy"/>
    <dgm:cxn modelId="{1343CAAF-53BF-48B8-A45A-ABE15B283A8B}" type="presParOf" srcId="{F86D10AC-B63C-4571-AFD3-B0761FF03761}" destId="{821AC44D-0BD1-461C-B2FD-3558871BC7C4}" srcOrd="4" destOrd="0" presId="urn:microsoft.com/office/officeart/2008/layout/HorizontalMultiLevelHierarchy"/>
    <dgm:cxn modelId="{DD39EF2B-8991-44AF-A7C6-7BF5062851F1}" type="presParOf" srcId="{821AC44D-0BD1-461C-B2FD-3558871BC7C4}" destId="{1E8F1AD3-AC03-48F3-A952-0846F343C9B1}" srcOrd="0" destOrd="0" presId="urn:microsoft.com/office/officeart/2008/layout/HorizontalMultiLevelHierarchy"/>
    <dgm:cxn modelId="{4E18F2F5-762C-449F-A82A-9CAD76B016F3}" type="presParOf" srcId="{F86D10AC-B63C-4571-AFD3-B0761FF03761}" destId="{CDF72E80-0CB4-4FD1-87D8-56726F60C3FC}" srcOrd="5" destOrd="0" presId="urn:microsoft.com/office/officeart/2008/layout/HorizontalMultiLevelHierarchy"/>
    <dgm:cxn modelId="{AD57522F-4D1F-437B-99F6-74051EF8EC44}" type="presParOf" srcId="{CDF72E80-0CB4-4FD1-87D8-56726F60C3FC}" destId="{0AA45FAA-EB74-48DD-8149-7E7DD581F455}" srcOrd="0" destOrd="0" presId="urn:microsoft.com/office/officeart/2008/layout/HorizontalMultiLevelHierarchy"/>
    <dgm:cxn modelId="{95BEB28D-937C-4DAB-8452-47FA6D3ABF8A}" type="presParOf" srcId="{CDF72E80-0CB4-4FD1-87D8-56726F60C3FC}" destId="{BA9205D3-1A72-4819-91E9-3F568419F32B}" srcOrd="1" destOrd="0" presId="urn:microsoft.com/office/officeart/2008/layout/HorizontalMultiLevelHierarchy"/>
    <dgm:cxn modelId="{595BDB52-3300-4D98-8927-67C27408ECD0}" type="presParOf" srcId="{F86D10AC-B63C-4571-AFD3-B0761FF03761}" destId="{7296CAB5-27B7-4CD4-B368-581CB4886671}" srcOrd="6" destOrd="0" presId="urn:microsoft.com/office/officeart/2008/layout/HorizontalMultiLevelHierarchy"/>
    <dgm:cxn modelId="{73E7E5A8-C681-40E9-B7B2-5A10843D99E6}" type="presParOf" srcId="{7296CAB5-27B7-4CD4-B368-581CB4886671}" destId="{BF98E95B-DEF5-4842-A3B4-3568BE73DA57}" srcOrd="0" destOrd="0" presId="urn:microsoft.com/office/officeart/2008/layout/HorizontalMultiLevelHierarchy"/>
    <dgm:cxn modelId="{D37DB69D-75D6-4E3F-AB38-B6C40B0EF8E7}" type="presParOf" srcId="{F86D10AC-B63C-4571-AFD3-B0761FF03761}" destId="{CBDFAFA2-8BFC-49B4-A1CB-750225A68BD2}" srcOrd="7" destOrd="0" presId="urn:microsoft.com/office/officeart/2008/layout/HorizontalMultiLevelHierarchy"/>
    <dgm:cxn modelId="{E998E56C-32BD-42C6-AA5E-83CDA23DEE55}" type="presParOf" srcId="{CBDFAFA2-8BFC-49B4-A1CB-750225A68BD2}" destId="{9A3388AC-E2E5-4356-B356-B45E611B8562}" srcOrd="0" destOrd="0" presId="urn:microsoft.com/office/officeart/2008/layout/HorizontalMultiLevelHierarchy"/>
    <dgm:cxn modelId="{2F48C6B4-E76A-44A1-84BC-7A22EA278B4A}" type="presParOf" srcId="{CBDFAFA2-8BFC-49B4-A1CB-750225A68BD2}" destId="{56270DF0-625A-4581-AC51-5ECFDD48CF1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6CAB5-27B7-4CD4-B368-581CB4886671}">
      <dsp:nvSpPr>
        <dsp:cNvPr id="0" name=""/>
        <dsp:cNvSpPr/>
      </dsp:nvSpPr>
      <dsp:spPr>
        <a:xfrm>
          <a:off x="1469879" y="2842034"/>
          <a:ext cx="304218" cy="869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2109" y="0"/>
              </a:lnTo>
              <a:lnTo>
                <a:pt x="152109" y="869528"/>
              </a:lnTo>
              <a:lnTo>
                <a:pt x="304218" y="8695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v-SE" sz="500" kern="1200"/>
        </a:p>
      </dsp:txBody>
      <dsp:txXfrm>
        <a:off x="1598959" y="3253768"/>
        <a:ext cx="46060" cy="46060"/>
      </dsp:txXfrm>
    </dsp:sp>
    <dsp:sp modelId="{821AC44D-0BD1-461C-B2FD-3558871BC7C4}">
      <dsp:nvSpPr>
        <dsp:cNvPr id="0" name=""/>
        <dsp:cNvSpPr/>
      </dsp:nvSpPr>
      <dsp:spPr>
        <a:xfrm>
          <a:off x="1469879" y="2842034"/>
          <a:ext cx="304218" cy="289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2109" y="0"/>
              </a:lnTo>
              <a:lnTo>
                <a:pt x="152109" y="289842"/>
              </a:lnTo>
              <a:lnTo>
                <a:pt x="304218" y="2898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v-SE" sz="500" kern="1200"/>
        </a:p>
      </dsp:txBody>
      <dsp:txXfrm>
        <a:off x="1611484" y="2976450"/>
        <a:ext cx="21009" cy="21009"/>
      </dsp:txXfrm>
    </dsp:sp>
    <dsp:sp modelId="{E11BE8AF-72E8-4177-95E5-168FB1651451}">
      <dsp:nvSpPr>
        <dsp:cNvPr id="0" name=""/>
        <dsp:cNvSpPr/>
      </dsp:nvSpPr>
      <dsp:spPr>
        <a:xfrm>
          <a:off x="1469879" y="2552191"/>
          <a:ext cx="304218" cy="289842"/>
        </a:xfrm>
        <a:custGeom>
          <a:avLst/>
          <a:gdLst/>
          <a:ahLst/>
          <a:cxnLst/>
          <a:rect l="0" t="0" r="0" b="0"/>
          <a:pathLst>
            <a:path>
              <a:moveTo>
                <a:pt x="0" y="289842"/>
              </a:moveTo>
              <a:lnTo>
                <a:pt x="152109" y="289842"/>
              </a:lnTo>
              <a:lnTo>
                <a:pt x="152109" y="0"/>
              </a:lnTo>
              <a:lnTo>
                <a:pt x="30421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v-SE" sz="500" kern="1200"/>
        </a:p>
      </dsp:txBody>
      <dsp:txXfrm>
        <a:off x="1611484" y="2686608"/>
        <a:ext cx="21009" cy="21009"/>
      </dsp:txXfrm>
    </dsp:sp>
    <dsp:sp modelId="{D646B4C5-416C-457C-B5B3-2EB196294690}">
      <dsp:nvSpPr>
        <dsp:cNvPr id="0" name=""/>
        <dsp:cNvSpPr/>
      </dsp:nvSpPr>
      <dsp:spPr>
        <a:xfrm>
          <a:off x="3295193" y="1972505"/>
          <a:ext cx="304218" cy="869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2109" y="0"/>
              </a:lnTo>
              <a:lnTo>
                <a:pt x="152109" y="869528"/>
              </a:lnTo>
              <a:lnTo>
                <a:pt x="304218" y="8695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v-SE" sz="500" kern="1200"/>
        </a:p>
      </dsp:txBody>
      <dsp:txXfrm>
        <a:off x="3424272" y="2384239"/>
        <a:ext cx="46060" cy="46060"/>
      </dsp:txXfrm>
    </dsp:sp>
    <dsp:sp modelId="{D96CBD6A-A675-4A89-80BA-59E459D6A182}">
      <dsp:nvSpPr>
        <dsp:cNvPr id="0" name=""/>
        <dsp:cNvSpPr/>
      </dsp:nvSpPr>
      <dsp:spPr>
        <a:xfrm>
          <a:off x="3295193" y="1972505"/>
          <a:ext cx="304218" cy="289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2109" y="0"/>
              </a:lnTo>
              <a:lnTo>
                <a:pt x="152109" y="289842"/>
              </a:lnTo>
              <a:lnTo>
                <a:pt x="304218" y="2898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v-SE" sz="500" kern="1200"/>
        </a:p>
      </dsp:txBody>
      <dsp:txXfrm>
        <a:off x="3436798" y="2106922"/>
        <a:ext cx="21009" cy="21009"/>
      </dsp:txXfrm>
    </dsp:sp>
    <dsp:sp modelId="{5027CC62-313B-4C4B-B27D-6A5C820EA5DE}">
      <dsp:nvSpPr>
        <dsp:cNvPr id="0" name=""/>
        <dsp:cNvSpPr/>
      </dsp:nvSpPr>
      <dsp:spPr>
        <a:xfrm>
          <a:off x="3295193" y="1682663"/>
          <a:ext cx="304218" cy="289842"/>
        </a:xfrm>
        <a:custGeom>
          <a:avLst/>
          <a:gdLst/>
          <a:ahLst/>
          <a:cxnLst/>
          <a:rect l="0" t="0" r="0" b="0"/>
          <a:pathLst>
            <a:path>
              <a:moveTo>
                <a:pt x="0" y="289842"/>
              </a:moveTo>
              <a:lnTo>
                <a:pt x="152109" y="289842"/>
              </a:lnTo>
              <a:lnTo>
                <a:pt x="152109" y="0"/>
              </a:lnTo>
              <a:lnTo>
                <a:pt x="304218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v-SE" sz="500" kern="1200"/>
        </a:p>
      </dsp:txBody>
      <dsp:txXfrm>
        <a:off x="3436798" y="1817079"/>
        <a:ext cx="21009" cy="21009"/>
      </dsp:txXfrm>
    </dsp:sp>
    <dsp:sp modelId="{4422246E-B9E6-4A2A-A3B9-F4784DA106E3}">
      <dsp:nvSpPr>
        <dsp:cNvPr id="0" name=""/>
        <dsp:cNvSpPr/>
      </dsp:nvSpPr>
      <dsp:spPr>
        <a:xfrm>
          <a:off x="5120507" y="1102977"/>
          <a:ext cx="304218" cy="869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2109" y="0"/>
              </a:lnTo>
              <a:lnTo>
                <a:pt x="152109" y="869528"/>
              </a:lnTo>
              <a:lnTo>
                <a:pt x="304218" y="8695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v-SE" sz="500" kern="1200"/>
        </a:p>
      </dsp:txBody>
      <dsp:txXfrm>
        <a:off x="5249586" y="1514711"/>
        <a:ext cx="46060" cy="46060"/>
      </dsp:txXfrm>
    </dsp:sp>
    <dsp:sp modelId="{7C6BA147-7CE1-45DE-94DE-98920F4A2737}">
      <dsp:nvSpPr>
        <dsp:cNvPr id="0" name=""/>
        <dsp:cNvSpPr/>
      </dsp:nvSpPr>
      <dsp:spPr>
        <a:xfrm>
          <a:off x="5120507" y="1102977"/>
          <a:ext cx="304218" cy="289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2109" y="0"/>
              </a:lnTo>
              <a:lnTo>
                <a:pt x="152109" y="289842"/>
              </a:lnTo>
              <a:lnTo>
                <a:pt x="304218" y="2898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v-SE" sz="500" kern="1200"/>
        </a:p>
      </dsp:txBody>
      <dsp:txXfrm>
        <a:off x="5262112" y="1237394"/>
        <a:ext cx="21009" cy="21009"/>
      </dsp:txXfrm>
    </dsp:sp>
    <dsp:sp modelId="{15C9DF54-2928-452F-BF16-B6620A6907DF}">
      <dsp:nvSpPr>
        <dsp:cNvPr id="0" name=""/>
        <dsp:cNvSpPr/>
      </dsp:nvSpPr>
      <dsp:spPr>
        <a:xfrm>
          <a:off x="5120507" y="813134"/>
          <a:ext cx="304218" cy="289842"/>
        </a:xfrm>
        <a:custGeom>
          <a:avLst/>
          <a:gdLst/>
          <a:ahLst/>
          <a:cxnLst/>
          <a:rect l="0" t="0" r="0" b="0"/>
          <a:pathLst>
            <a:path>
              <a:moveTo>
                <a:pt x="0" y="289842"/>
              </a:moveTo>
              <a:lnTo>
                <a:pt x="152109" y="289842"/>
              </a:lnTo>
              <a:lnTo>
                <a:pt x="152109" y="0"/>
              </a:lnTo>
              <a:lnTo>
                <a:pt x="304218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v-SE" sz="500" kern="1200"/>
        </a:p>
      </dsp:txBody>
      <dsp:txXfrm>
        <a:off x="5262112" y="947551"/>
        <a:ext cx="21009" cy="21009"/>
      </dsp:txXfrm>
    </dsp:sp>
    <dsp:sp modelId="{4FD127AF-9A60-4105-8B52-CC5FB07F6C02}">
      <dsp:nvSpPr>
        <dsp:cNvPr id="0" name=""/>
        <dsp:cNvSpPr/>
      </dsp:nvSpPr>
      <dsp:spPr>
        <a:xfrm>
          <a:off x="5120507" y="233449"/>
          <a:ext cx="304218" cy="869528"/>
        </a:xfrm>
        <a:custGeom>
          <a:avLst/>
          <a:gdLst/>
          <a:ahLst/>
          <a:cxnLst/>
          <a:rect l="0" t="0" r="0" b="0"/>
          <a:pathLst>
            <a:path>
              <a:moveTo>
                <a:pt x="0" y="869528"/>
              </a:moveTo>
              <a:lnTo>
                <a:pt x="152109" y="869528"/>
              </a:lnTo>
              <a:lnTo>
                <a:pt x="152109" y="0"/>
              </a:lnTo>
              <a:lnTo>
                <a:pt x="304218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v-SE" sz="500" kern="1200"/>
        </a:p>
      </dsp:txBody>
      <dsp:txXfrm>
        <a:off x="5249586" y="645183"/>
        <a:ext cx="46060" cy="46060"/>
      </dsp:txXfrm>
    </dsp:sp>
    <dsp:sp modelId="{ED5389EA-C97A-44EC-9E61-BA625215F48A}">
      <dsp:nvSpPr>
        <dsp:cNvPr id="0" name=""/>
        <dsp:cNvSpPr/>
      </dsp:nvSpPr>
      <dsp:spPr>
        <a:xfrm>
          <a:off x="3295193" y="1102977"/>
          <a:ext cx="304218" cy="869528"/>
        </a:xfrm>
        <a:custGeom>
          <a:avLst/>
          <a:gdLst/>
          <a:ahLst/>
          <a:cxnLst/>
          <a:rect l="0" t="0" r="0" b="0"/>
          <a:pathLst>
            <a:path>
              <a:moveTo>
                <a:pt x="0" y="869528"/>
              </a:moveTo>
              <a:lnTo>
                <a:pt x="152109" y="869528"/>
              </a:lnTo>
              <a:lnTo>
                <a:pt x="152109" y="0"/>
              </a:lnTo>
              <a:lnTo>
                <a:pt x="304218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v-SE" sz="500" kern="1200"/>
        </a:p>
      </dsp:txBody>
      <dsp:txXfrm>
        <a:off x="3424272" y="1514711"/>
        <a:ext cx="46060" cy="46060"/>
      </dsp:txXfrm>
    </dsp:sp>
    <dsp:sp modelId="{40EB6D76-5162-40AD-88A5-1C564958D1D4}">
      <dsp:nvSpPr>
        <dsp:cNvPr id="0" name=""/>
        <dsp:cNvSpPr/>
      </dsp:nvSpPr>
      <dsp:spPr>
        <a:xfrm>
          <a:off x="1469879" y="1972505"/>
          <a:ext cx="304218" cy="869528"/>
        </a:xfrm>
        <a:custGeom>
          <a:avLst/>
          <a:gdLst/>
          <a:ahLst/>
          <a:cxnLst/>
          <a:rect l="0" t="0" r="0" b="0"/>
          <a:pathLst>
            <a:path>
              <a:moveTo>
                <a:pt x="0" y="869528"/>
              </a:moveTo>
              <a:lnTo>
                <a:pt x="152109" y="869528"/>
              </a:lnTo>
              <a:lnTo>
                <a:pt x="152109" y="0"/>
              </a:lnTo>
              <a:lnTo>
                <a:pt x="30421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v-SE" sz="500" kern="1200"/>
        </a:p>
      </dsp:txBody>
      <dsp:txXfrm>
        <a:off x="1598959" y="2384239"/>
        <a:ext cx="46060" cy="46060"/>
      </dsp:txXfrm>
    </dsp:sp>
    <dsp:sp modelId="{685C6330-FB12-4AF8-8537-8C10EF27D5B7}">
      <dsp:nvSpPr>
        <dsp:cNvPr id="0" name=""/>
        <dsp:cNvSpPr/>
      </dsp:nvSpPr>
      <dsp:spPr>
        <a:xfrm rot="16200000">
          <a:off x="-16625" y="2575919"/>
          <a:ext cx="2440781" cy="5322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 smtClean="0"/>
            <a:t>PVT</a:t>
          </a:r>
          <a:endParaRPr lang="sv-SE" sz="3500" kern="1200" dirty="0"/>
        </a:p>
      </dsp:txBody>
      <dsp:txXfrm>
        <a:off x="-16625" y="2575919"/>
        <a:ext cx="2440781" cy="532230"/>
      </dsp:txXfrm>
    </dsp:sp>
    <dsp:sp modelId="{7B2106A8-919B-4665-9D05-CB84EC74C4F9}">
      <dsp:nvSpPr>
        <dsp:cNvPr id="0" name=""/>
        <dsp:cNvSpPr/>
      </dsp:nvSpPr>
      <dsp:spPr>
        <a:xfrm>
          <a:off x="1774098" y="1740631"/>
          <a:ext cx="1521094" cy="4637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600" kern="1200" dirty="0" smtClean="0"/>
            <a:t>Truck Function Area</a:t>
          </a:r>
          <a:endParaRPr lang="sv-SE" sz="1600" kern="1200" dirty="0"/>
        </a:p>
      </dsp:txBody>
      <dsp:txXfrm>
        <a:off x="1774098" y="1740631"/>
        <a:ext cx="1521094" cy="463748"/>
      </dsp:txXfrm>
    </dsp:sp>
    <dsp:sp modelId="{CA895F12-BDD8-4572-94CA-366A37591D67}">
      <dsp:nvSpPr>
        <dsp:cNvPr id="0" name=""/>
        <dsp:cNvSpPr/>
      </dsp:nvSpPr>
      <dsp:spPr>
        <a:xfrm>
          <a:off x="3599412" y="871103"/>
          <a:ext cx="1521094" cy="4637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600" kern="1200" dirty="0" smtClean="0"/>
            <a:t>Function</a:t>
          </a:r>
        </a:p>
      </dsp:txBody>
      <dsp:txXfrm>
        <a:off x="3599412" y="871103"/>
        <a:ext cx="1521094" cy="463748"/>
      </dsp:txXfrm>
    </dsp:sp>
    <dsp:sp modelId="{18138336-52D7-4CBE-9903-91224AAA1D0B}">
      <dsp:nvSpPr>
        <dsp:cNvPr id="0" name=""/>
        <dsp:cNvSpPr/>
      </dsp:nvSpPr>
      <dsp:spPr>
        <a:xfrm>
          <a:off x="5424726" y="1575"/>
          <a:ext cx="1521094" cy="4637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600" kern="1200" dirty="0" smtClean="0"/>
            <a:t>TestCase</a:t>
          </a:r>
          <a:endParaRPr lang="sv-SE" sz="1600" kern="1200" dirty="0"/>
        </a:p>
      </dsp:txBody>
      <dsp:txXfrm>
        <a:off x="5424726" y="1575"/>
        <a:ext cx="1521094" cy="463748"/>
      </dsp:txXfrm>
    </dsp:sp>
    <dsp:sp modelId="{0A462941-200D-406A-9B9D-68B2B2CC76D3}">
      <dsp:nvSpPr>
        <dsp:cNvPr id="0" name=""/>
        <dsp:cNvSpPr/>
      </dsp:nvSpPr>
      <dsp:spPr>
        <a:xfrm>
          <a:off x="5424726" y="581260"/>
          <a:ext cx="1521094" cy="4637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600" kern="1200" smtClean="0"/>
            <a:t>TestCase</a:t>
          </a:r>
          <a:endParaRPr lang="sv-SE" sz="1600" kern="1200"/>
        </a:p>
      </dsp:txBody>
      <dsp:txXfrm>
        <a:off x="5424726" y="581260"/>
        <a:ext cx="1521094" cy="463748"/>
      </dsp:txXfrm>
    </dsp:sp>
    <dsp:sp modelId="{946D24AF-DC51-436D-80EA-7911B211EC4B}">
      <dsp:nvSpPr>
        <dsp:cNvPr id="0" name=""/>
        <dsp:cNvSpPr/>
      </dsp:nvSpPr>
      <dsp:spPr>
        <a:xfrm>
          <a:off x="5424726" y="1160946"/>
          <a:ext cx="1521094" cy="4637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600" kern="1200" smtClean="0"/>
            <a:t>TestCase</a:t>
          </a:r>
          <a:endParaRPr lang="sv-SE" sz="1600" kern="1200"/>
        </a:p>
      </dsp:txBody>
      <dsp:txXfrm>
        <a:off x="5424726" y="1160946"/>
        <a:ext cx="1521094" cy="463748"/>
      </dsp:txXfrm>
    </dsp:sp>
    <dsp:sp modelId="{F22C2823-8748-4B4A-AB12-B1EFAFD48C26}">
      <dsp:nvSpPr>
        <dsp:cNvPr id="0" name=""/>
        <dsp:cNvSpPr/>
      </dsp:nvSpPr>
      <dsp:spPr>
        <a:xfrm>
          <a:off x="5424726" y="1740631"/>
          <a:ext cx="1521094" cy="4637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600" kern="1200" smtClean="0"/>
            <a:t>TestCase</a:t>
          </a:r>
          <a:endParaRPr lang="sv-SE" sz="1600" kern="1200"/>
        </a:p>
      </dsp:txBody>
      <dsp:txXfrm>
        <a:off x="5424726" y="1740631"/>
        <a:ext cx="1521094" cy="463748"/>
      </dsp:txXfrm>
    </dsp:sp>
    <dsp:sp modelId="{91DA7258-7CB1-4303-A80B-690472B805DE}">
      <dsp:nvSpPr>
        <dsp:cNvPr id="0" name=""/>
        <dsp:cNvSpPr/>
      </dsp:nvSpPr>
      <dsp:spPr>
        <a:xfrm>
          <a:off x="3599412" y="1450788"/>
          <a:ext cx="1521094" cy="4637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600" kern="1200" dirty="0" smtClean="0"/>
            <a:t>Function</a:t>
          </a:r>
          <a:endParaRPr lang="sv-SE" sz="1600" kern="1200" dirty="0"/>
        </a:p>
      </dsp:txBody>
      <dsp:txXfrm>
        <a:off x="3599412" y="1450788"/>
        <a:ext cx="1521094" cy="463748"/>
      </dsp:txXfrm>
    </dsp:sp>
    <dsp:sp modelId="{BF295057-2FA4-42DA-9DF0-DEA51BC2FE00}">
      <dsp:nvSpPr>
        <dsp:cNvPr id="0" name=""/>
        <dsp:cNvSpPr/>
      </dsp:nvSpPr>
      <dsp:spPr>
        <a:xfrm>
          <a:off x="3599412" y="2030474"/>
          <a:ext cx="1521094" cy="4637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600" kern="1200" dirty="0" smtClean="0"/>
            <a:t>Function</a:t>
          </a:r>
          <a:endParaRPr lang="sv-SE" sz="1600" kern="1200" dirty="0"/>
        </a:p>
      </dsp:txBody>
      <dsp:txXfrm>
        <a:off x="3599412" y="2030474"/>
        <a:ext cx="1521094" cy="463748"/>
      </dsp:txXfrm>
    </dsp:sp>
    <dsp:sp modelId="{2F9BEF30-FAA4-4CCC-974B-A0AD8544375E}">
      <dsp:nvSpPr>
        <dsp:cNvPr id="0" name=""/>
        <dsp:cNvSpPr/>
      </dsp:nvSpPr>
      <dsp:spPr>
        <a:xfrm>
          <a:off x="3599412" y="2610160"/>
          <a:ext cx="1521094" cy="4637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600" kern="1200" dirty="0" smtClean="0"/>
            <a:t>Function</a:t>
          </a:r>
          <a:endParaRPr lang="sv-SE" sz="1600" kern="1200" dirty="0"/>
        </a:p>
      </dsp:txBody>
      <dsp:txXfrm>
        <a:off x="3599412" y="2610160"/>
        <a:ext cx="1521094" cy="463748"/>
      </dsp:txXfrm>
    </dsp:sp>
    <dsp:sp modelId="{40641ED8-41F5-4387-B815-E07852845911}">
      <dsp:nvSpPr>
        <dsp:cNvPr id="0" name=""/>
        <dsp:cNvSpPr/>
      </dsp:nvSpPr>
      <dsp:spPr>
        <a:xfrm>
          <a:off x="1774098" y="2320317"/>
          <a:ext cx="1521094" cy="4637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600" kern="1200" dirty="0" smtClean="0"/>
            <a:t>Truck Function Area</a:t>
          </a:r>
          <a:endParaRPr lang="sv-SE" sz="1600" kern="1200" dirty="0"/>
        </a:p>
      </dsp:txBody>
      <dsp:txXfrm>
        <a:off x="1774098" y="2320317"/>
        <a:ext cx="1521094" cy="463748"/>
      </dsp:txXfrm>
    </dsp:sp>
    <dsp:sp modelId="{0AA45FAA-EB74-48DD-8149-7E7DD581F455}">
      <dsp:nvSpPr>
        <dsp:cNvPr id="0" name=""/>
        <dsp:cNvSpPr/>
      </dsp:nvSpPr>
      <dsp:spPr>
        <a:xfrm>
          <a:off x="1774098" y="2900002"/>
          <a:ext cx="1521094" cy="4637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600" kern="1200" dirty="0" smtClean="0"/>
            <a:t>Truck Function Area</a:t>
          </a:r>
          <a:endParaRPr lang="sv-SE" sz="1600" kern="1200" dirty="0"/>
        </a:p>
      </dsp:txBody>
      <dsp:txXfrm>
        <a:off x="1774098" y="2900002"/>
        <a:ext cx="1521094" cy="463748"/>
      </dsp:txXfrm>
    </dsp:sp>
    <dsp:sp modelId="{9A3388AC-E2E5-4356-B356-B45E611B8562}">
      <dsp:nvSpPr>
        <dsp:cNvPr id="0" name=""/>
        <dsp:cNvSpPr/>
      </dsp:nvSpPr>
      <dsp:spPr>
        <a:xfrm>
          <a:off x="1774098" y="3479688"/>
          <a:ext cx="1521094" cy="4637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600" kern="1200" dirty="0" smtClean="0"/>
            <a:t>Truck Function Area</a:t>
          </a:r>
          <a:endParaRPr lang="sv-SE" sz="1600" kern="1200" dirty="0"/>
        </a:p>
      </dsp:txBody>
      <dsp:txXfrm>
        <a:off x="1774098" y="3479688"/>
        <a:ext cx="1521094" cy="463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71913" y="0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2AD0D-FCE4-4AC3-80E4-391363750BC0}" type="datetimeFigureOut">
              <a:rPr lang="sv-SE" sz="1100" smtClean="0">
                <a:latin typeface="Arial" pitchFamily="34" charset="0"/>
                <a:cs typeface="Arial" pitchFamily="34" charset="0"/>
              </a:rPr>
              <a:t>2016-11-04</a:t>
            </a:fld>
            <a:endParaRPr lang="sv-S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78963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FD27F-DCDB-4D3B-B6DE-946B7D4F34DB}" type="slidenum">
              <a:rPr lang="sv-SE" sz="1100" smtClean="0">
                <a:latin typeface="Arial" pitchFamily="34" charset="0"/>
                <a:cs typeface="Arial" pitchFamily="34" charset="0"/>
              </a:rPr>
              <a:t>‹#›</a:t>
            </a:fld>
            <a:endParaRPr lang="sv-SE" sz="11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38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71125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B35A79AD-8434-4456-9B6E-2D4F4A74A796}" type="datetimeFigureOut">
              <a:rPr lang="sv-SE" smtClean="0"/>
              <a:pPr/>
              <a:t>2016-11-04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7713"/>
            <a:ext cx="49911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3419" y="4740037"/>
            <a:ext cx="5467350" cy="44905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71125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68186CD8-2B5F-47D2-B024-698315872481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423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000"/>
      </a:spcBef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86CD8-2B5F-47D2-B024-698315872481}" type="slidenum">
              <a:rPr lang="sv-SE" smtClean="0">
                <a:solidFill>
                  <a:prstClr val="black"/>
                </a:solidFill>
              </a:rPr>
              <a:pPr/>
              <a:t>21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626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562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6" name="Rectangle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483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51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428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6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92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6" y="1989138"/>
            <a:ext cx="86519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75043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311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Half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4572000" y="-1"/>
            <a:ext cx="4572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999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Thre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410095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third picture</a:t>
            </a:r>
            <a:endParaRPr lang="en-US" noProof="0" dirty="0"/>
          </a:p>
        </p:txBody>
      </p:sp>
      <p:sp>
        <p:nvSpPr>
          <p:cNvPr id="9" name="Rectangle 6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first picture</a:t>
            </a:r>
            <a:endParaRPr lang="en-US" noProof="0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2052275"/>
            <a:ext cx="4572000" cy="20232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second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39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257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713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1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554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323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975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05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05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6" y="1989138"/>
            <a:ext cx="86519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75043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549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Half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4572000" y="-1"/>
            <a:ext cx="4572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503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Thre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410095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third picture</a:t>
            </a:r>
            <a:endParaRPr lang="en-US" noProof="0" dirty="0"/>
          </a:p>
        </p:txBody>
      </p:sp>
      <p:sp>
        <p:nvSpPr>
          <p:cNvPr id="9" name="Rectangle 6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first picture</a:t>
            </a:r>
            <a:endParaRPr lang="en-US" noProof="0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2052275"/>
            <a:ext cx="4572000" cy="20232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second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947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69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992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653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016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812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424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26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90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6" y="1989138"/>
            <a:ext cx="86519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75043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44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Half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4572000" y="-1"/>
            <a:ext cx="4572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552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Thre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410095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third picture</a:t>
            </a:r>
            <a:endParaRPr lang="en-US" noProof="0" dirty="0"/>
          </a:p>
        </p:txBody>
      </p:sp>
      <p:sp>
        <p:nvSpPr>
          <p:cNvPr id="9" name="Rectangle 6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first picture</a:t>
            </a:r>
            <a:endParaRPr lang="en-US" noProof="0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2052275"/>
            <a:ext cx="4572000" cy="20232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second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495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146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8630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922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2014-04-01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03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2014-04-01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723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207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86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37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2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153714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180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2014-04-01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380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2014-04-01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3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409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57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8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186030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93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2014-04-01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364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545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2014-04-01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23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63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73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864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206526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000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2014-04-01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99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2014-04-01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031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74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14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35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101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122708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9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2014-04-01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031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2014-04-01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383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88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185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841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410895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648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2014-04-01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24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2014-04-01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610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2014-04-01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96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77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166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48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89370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121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2014-04-01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073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2014-04-01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303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044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2014-04-01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536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822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857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256923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4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2014-04-01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136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2014-04-01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142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318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77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383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695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6" y="1989138"/>
            <a:ext cx="86519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75043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26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273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793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85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39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6" y="1989138"/>
            <a:ext cx="86519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75043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483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Half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4572000" y="-1"/>
            <a:ext cx="4572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91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Thre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410095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third picture</a:t>
            </a:r>
            <a:endParaRPr lang="en-US" noProof="0" dirty="0"/>
          </a:p>
        </p:txBody>
      </p:sp>
      <p:sp>
        <p:nvSpPr>
          <p:cNvPr id="9" name="Rectangle 6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first picture</a:t>
            </a:r>
            <a:endParaRPr lang="en-US" noProof="0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2052275"/>
            <a:ext cx="4572000" cy="20232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second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950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141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966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9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Half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4572000" y="-1"/>
            <a:ext cx="4572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797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723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670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47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28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6" y="1989138"/>
            <a:ext cx="86519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75043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554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Half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4572000" y="-1"/>
            <a:ext cx="4572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16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Thre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410095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third picture</a:t>
            </a:r>
            <a:endParaRPr lang="en-US" noProof="0" dirty="0"/>
          </a:p>
        </p:txBody>
      </p:sp>
      <p:sp>
        <p:nvSpPr>
          <p:cNvPr id="9" name="Rectangle 6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first picture</a:t>
            </a:r>
            <a:endParaRPr lang="en-US" noProof="0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2052275"/>
            <a:ext cx="4572000" cy="20232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second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780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894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659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097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Thre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410095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third picture</a:t>
            </a:r>
            <a:endParaRPr lang="en-US" noProof="0" dirty="0"/>
          </a:p>
        </p:txBody>
      </p:sp>
      <p:sp>
        <p:nvSpPr>
          <p:cNvPr id="9" name="Rectangle 6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first picture</a:t>
            </a:r>
            <a:endParaRPr lang="en-US" noProof="0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2052275"/>
            <a:ext cx="4572000" cy="20232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second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50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598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213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51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37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6" y="1989138"/>
            <a:ext cx="86519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75043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864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Half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4572000" y="-1"/>
            <a:ext cx="4572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979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Thre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410095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third picture</a:t>
            </a:r>
            <a:endParaRPr lang="en-US" noProof="0" dirty="0"/>
          </a:p>
        </p:txBody>
      </p:sp>
      <p:sp>
        <p:nvSpPr>
          <p:cNvPr id="9" name="Rectangle 6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first picture</a:t>
            </a:r>
            <a:endParaRPr lang="en-US" noProof="0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2052275"/>
            <a:ext cx="4572000" cy="20232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second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05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60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77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914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64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63.xml"/><Relationship Id="rId9" Type="http://schemas.openxmlformats.org/officeDocument/2006/relationships/image" Target="../media/image10.jpeg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67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theme" Target="../theme/theme12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theme" Target="../theme/theme13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theme" Target="../theme/theme14.xml"/><Relationship Id="rId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theme" Target="../theme/theme15.xml"/><Relationship Id="rId5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theme" Target="../theme/theme16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5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124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11" Type="http://schemas.openxmlformats.org/officeDocument/2006/relationships/theme" Target="../theme/theme17.xml"/><Relationship Id="rId5" Type="http://schemas.openxmlformats.org/officeDocument/2006/relationships/slideLayout" Target="../slideLayouts/slideLayout122.xml"/><Relationship Id="rId10" Type="http://schemas.openxmlformats.org/officeDocument/2006/relationships/slideLayout" Target="../slideLayouts/slideLayout127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28.xml"/><Relationship Id="rId9" Type="http://schemas.openxmlformats.org/officeDocument/2006/relationships/image" Target="../media/image5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36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35.xml"/><Relationship Id="rId9" Type="http://schemas.openxmlformats.org/officeDocument/2006/relationships/image" Target="../media/image6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43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2.xml"/><Relationship Id="rId9" Type="http://schemas.openxmlformats.org/officeDocument/2006/relationships/image" Target="../media/image7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50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9.xml"/><Relationship Id="rId9" Type="http://schemas.openxmlformats.org/officeDocument/2006/relationships/image" Target="../media/image8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57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56.xml"/><Relationship Id="rId9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Click to edit Master text styles</a:t>
            </a:r>
          </a:p>
          <a:p>
            <a:pPr marL="234950" lvl="1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Second level</a:t>
            </a:r>
          </a:p>
          <a:p>
            <a:pPr marL="234950" lvl="2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Third level</a:t>
            </a:r>
          </a:p>
          <a:p>
            <a:pPr marL="234950" lvl="3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Fourth level</a:t>
            </a:r>
          </a:p>
          <a:p>
            <a:pPr marL="234950" lvl="4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 dirty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dirty="0" smtClean="0"/>
              <a:t>Volvo Group Trucks Technology</a:t>
            </a:r>
            <a:endParaRPr lang="en-US" sz="900" noProof="0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 noProof="0" smtClean="0"/>
              <a:t>2014-04-01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8865338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3" descr="Volvo_Trucks_Eicher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 dirty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dirty="0" smtClean="0"/>
              <a:t>Volvo Group Trucks Technology</a:t>
            </a:r>
            <a:endParaRPr lang="en-US" sz="900" noProof="0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 noProof="0" smtClean="0"/>
              <a:t>2014-04-01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355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92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smtClean="0">
                <a:solidFill>
                  <a:srgbClr val="000000"/>
                </a:solidFill>
              </a:rPr>
              <a:t>Volvo Group Trucks Technology</a:t>
            </a:r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1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smtClean="0">
                <a:solidFill>
                  <a:srgbClr val="000000"/>
                </a:solidFill>
              </a:rPr>
              <a:t>Volvo Group Trucks Technology</a:t>
            </a:r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5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27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16" name="Picture 28" descr="grått band nertill"/>
            <p:cNvPicPr>
              <a:picLocks noChangeAspect="1" noChangeArrowheads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Line 29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pic>
          <p:nvPicPr>
            <p:cNvPr id="18" name="Picture 30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Rectangle 33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sv-SE" sz="1100" b="1">
                <a:solidFill>
                  <a:srgbClr val="000000"/>
                </a:solidFill>
              </a:rPr>
              <a:t>Volvo 3P</a:t>
            </a:r>
            <a:endParaRPr lang="sv-SE" sz="1000">
              <a:solidFill>
                <a:srgbClr val="0000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8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10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smtClean="0">
                <a:solidFill>
                  <a:srgbClr val="000000"/>
                </a:solidFill>
              </a:rPr>
              <a:t>Volvo Group Trucks Technology</a:t>
            </a:r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57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smtClean="0">
                <a:solidFill>
                  <a:srgbClr val="000000"/>
                </a:solidFill>
              </a:rPr>
              <a:t>Volvo Group Trucks Technology</a:t>
            </a:r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82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smtClean="0">
                <a:solidFill>
                  <a:srgbClr val="000000"/>
                </a:solidFill>
              </a:rPr>
              <a:t>Volvo Group Trucks Technology</a:t>
            </a:r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88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 dirty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dirty="0" smtClean="0"/>
              <a:t>Volvo Group Trucks Technology</a:t>
            </a:r>
            <a:endParaRPr lang="en-US" sz="900" noProof="0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 noProof="0" smtClean="0"/>
              <a:t>2014-04-01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242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1_VolvoAB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 dirty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dirty="0" smtClean="0"/>
              <a:t>Volvo Group Trucks Technology</a:t>
            </a:r>
            <a:endParaRPr lang="en-US" sz="900" noProof="0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 noProof="0" smtClean="0"/>
              <a:t>2014-04-01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089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0_Trucks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 dirty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dirty="0" smtClean="0"/>
              <a:t>Volvo Group Trucks Technology</a:t>
            </a:r>
            <a:endParaRPr lang="en-US" sz="900" noProof="0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 noProof="0" smtClean="0"/>
              <a:t>2014-04-01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28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3" descr="01_VolvoAB_IronMark_ppt_V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 dirty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dirty="0" smtClean="0"/>
              <a:t>Volvo Group Trucks Technology</a:t>
            </a:r>
            <a:endParaRPr lang="en-US" sz="900" noProof="0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 noProof="0" smtClean="0"/>
              <a:t>2014-04-01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923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06_Trucks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-9525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 dirty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dirty="0" smtClean="0"/>
              <a:t>Volvo Group Trucks Technology</a:t>
            </a:r>
            <a:endParaRPr lang="en-US" sz="900" noProof="0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 noProof="0" smtClean="0"/>
              <a:t>2014-04-01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256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01_Trucks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-9525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 dirty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dirty="0" smtClean="0"/>
              <a:t>Volvo Group Trucks Technology</a:t>
            </a:r>
            <a:endParaRPr lang="en-US" sz="900" noProof="0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 noProof="0" smtClean="0"/>
              <a:t>2014-04-01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71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 descr="02_Trucks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 dirty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dirty="0" smtClean="0"/>
              <a:t>Volvo Group Trucks Technology</a:t>
            </a:r>
            <a:endParaRPr lang="en-US" sz="900" noProof="0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 noProof="0" smtClean="0"/>
              <a:t>2014-04-01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10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850" y="-5742"/>
            <a:ext cx="6026150" cy="613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 dirty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dirty="0" smtClean="0"/>
              <a:t>Volvo Group Trucks Technology</a:t>
            </a:r>
            <a:endParaRPr lang="en-US" sz="900" noProof="0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 noProof="0" smtClean="0"/>
              <a:t>2014-04-01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700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jpeg"/><Relationship Id="rId3" Type="http://schemas.openxmlformats.org/officeDocument/2006/relationships/image" Target="../media/image15.jpeg"/><Relationship Id="rId7" Type="http://schemas.microsoft.com/office/2007/relationships/hdphoto" Target="../media/hdphoto1.wdp"/><Relationship Id="rId12" Type="http://schemas.microsoft.com/office/2007/relationships/hdphoto" Target="../media/hdphoto3.wdp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9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17.jpeg"/><Relationship Id="rId10" Type="http://schemas.microsoft.com/office/2007/relationships/hdphoto" Target="../media/hdphoto2.wdp"/><Relationship Id="rId4" Type="http://schemas.openxmlformats.org/officeDocument/2006/relationships/image" Target="../media/image16.JPG"/><Relationship Id="rId9" Type="http://schemas.openxmlformats.org/officeDocument/2006/relationships/image" Target="../media/image20.png"/><Relationship Id="rId1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2313" y="2087950"/>
            <a:ext cx="8229600" cy="1143000"/>
          </a:xfrm>
        </p:spPr>
        <p:txBody>
          <a:bodyPr/>
          <a:lstStyle/>
          <a:p>
            <a:pPr algn="ctr"/>
            <a:r>
              <a:rPr lang="sv-SE" dirty="0" smtClean="0"/>
              <a:t>PVT Manager</a:t>
            </a:r>
            <a:br>
              <a:rPr lang="sv-SE" dirty="0" smtClean="0"/>
            </a:br>
            <a:r>
              <a:rPr lang="sv-SE" dirty="0" smtClean="0"/>
              <a:t>Test Leader Training</a:t>
            </a:r>
            <a:endParaRPr lang="sv-S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482" y="3703287"/>
            <a:ext cx="17907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39725" y="6426200"/>
            <a:ext cx="6873875" cy="215900"/>
          </a:xfrm>
        </p:spPr>
        <p:txBody>
          <a:bodyPr/>
          <a:lstStyle/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39725" y="6619875"/>
            <a:ext cx="503238" cy="207963"/>
          </a:xfrm>
        </p:spPr>
        <p:txBody>
          <a:bodyPr/>
          <a:lstStyle/>
          <a:p>
            <a:fld id="{40E9AD42-C178-4DDF-86C3-EDC77BEDCFC5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2"/>
          </p:nvPr>
        </p:nvSpPr>
        <p:spPr>
          <a:xfrm>
            <a:off x="689203" y="6618288"/>
            <a:ext cx="2405062" cy="209550"/>
          </a:xfrm>
        </p:spPr>
        <p:txBody>
          <a:bodyPr/>
          <a:lstStyle/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</p:spPr>
        <p:txBody>
          <a:bodyPr/>
          <a:lstStyle/>
          <a:p>
            <a:r>
              <a:rPr lang="sv-SE" sz="2800" dirty="0" smtClean="0"/>
              <a:t>Truck Function Validation</a:t>
            </a:r>
            <a:r>
              <a:rPr lang="sv-SE" dirty="0"/>
              <a:t/>
            </a:r>
            <a:br>
              <a:rPr lang="sv-SE" dirty="0"/>
            </a:br>
            <a:r>
              <a:rPr lang="sv-SE" i="1" dirty="0"/>
              <a:t>PVT </a:t>
            </a:r>
            <a:r>
              <a:rPr lang="sv-SE" i="1" dirty="0" smtClean="0"/>
              <a:t>Haulage</a:t>
            </a:r>
            <a:endParaRPr lang="en-US" dirty="0"/>
          </a:p>
        </p:txBody>
      </p:sp>
      <p:sp>
        <p:nvSpPr>
          <p:cNvPr id="11" name="Cube 10"/>
          <p:cNvSpPr/>
          <p:nvPr/>
        </p:nvSpPr>
        <p:spPr>
          <a:xfrm>
            <a:off x="4801740" y="5521484"/>
            <a:ext cx="713874" cy="713874"/>
          </a:xfrm>
          <a:prstGeom prst="cub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box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51721" y="5702965"/>
            <a:ext cx="3580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smtClean="0"/>
              <a:t>= One testcase for a Function</a:t>
            </a:r>
            <a:endParaRPr lang="en-US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551721" y="1253626"/>
            <a:ext cx="341529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smtClean="0"/>
              <a:t>SOME functions with several testcases are tested in different environments on a high level. </a:t>
            </a:r>
          </a:p>
          <a:p>
            <a:r>
              <a:rPr lang="sv-SE" sz="2000" dirty="0"/>
              <a:t>~</a:t>
            </a:r>
            <a:r>
              <a:rPr lang="sv-SE" sz="2000" dirty="0" smtClean="0"/>
              <a:t>6weeks/truck</a:t>
            </a:r>
          </a:p>
          <a:p>
            <a:r>
              <a:rPr lang="sv-SE" sz="2000" dirty="0" smtClean="0"/>
              <a:t>Requirement on mileage.</a:t>
            </a:r>
          </a:p>
          <a:p>
            <a:r>
              <a:rPr lang="sv-SE" sz="2000" dirty="0" smtClean="0"/>
              <a:t>Environmental factor: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sz="2000" dirty="0" smtClean="0"/>
              <a:t>mileage</a:t>
            </a:r>
          </a:p>
          <a:p>
            <a:endParaRPr lang="sv-SE" sz="2000" dirty="0"/>
          </a:p>
          <a:p>
            <a:r>
              <a:rPr lang="sv-SE" sz="2000" dirty="0" smtClean="0"/>
              <a:t>Validation test when product is mature enough. </a:t>
            </a:r>
          </a:p>
          <a:p>
            <a:pPr marL="342900" indent="-342900">
              <a:buFont typeface="Arial" pitchFamily="34" charset="0"/>
              <a:buChar char="•"/>
            </a:pPr>
            <a:endParaRPr lang="sv-SE" sz="2000" dirty="0" smtClean="0"/>
          </a:p>
          <a:p>
            <a:endParaRPr lang="en-US" sz="2000" dirty="0" smtClean="0"/>
          </a:p>
        </p:txBody>
      </p:sp>
      <p:grpSp>
        <p:nvGrpSpPr>
          <p:cNvPr id="490" name="Group 489"/>
          <p:cNvGrpSpPr/>
          <p:nvPr/>
        </p:nvGrpSpPr>
        <p:grpSpPr>
          <a:xfrm>
            <a:off x="1340510" y="1591336"/>
            <a:ext cx="3364164" cy="3378206"/>
            <a:chOff x="1086849" y="1767634"/>
            <a:chExt cx="3364164" cy="3378206"/>
          </a:xfrm>
        </p:grpSpPr>
        <p:sp>
          <p:nvSpPr>
            <p:cNvPr id="491" name="Cube 490"/>
            <p:cNvSpPr/>
            <p:nvPr/>
          </p:nvSpPr>
          <p:spPr>
            <a:xfrm>
              <a:off x="1086849" y="443196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2" name="Cube 491"/>
            <p:cNvSpPr/>
            <p:nvPr/>
          </p:nvSpPr>
          <p:spPr>
            <a:xfrm>
              <a:off x="3737139" y="443196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3" name="Cube 492"/>
            <p:cNvSpPr/>
            <p:nvPr/>
          </p:nvSpPr>
          <p:spPr>
            <a:xfrm>
              <a:off x="1086849" y="3898731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4" name="Cube 493"/>
            <p:cNvSpPr/>
            <p:nvPr/>
          </p:nvSpPr>
          <p:spPr>
            <a:xfrm>
              <a:off x="1624260" y="3898731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5" name="Cube 494"/>
            <p:cNvSpPr/>
            <p:nvPr/>
          </p:nvSpPr>
          <p:spPr>
            <a:xfrm>
              <a:off x="2683039" y="3898731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6" name="Cube 495"/>
            <p:cNvSpPr/>
            <p:nvPr/>
          </p:nvSpPr>
          <p:spPr>
            <a:xfrm>
              <a:off x="3737139" y="3898731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7" name="Cube 496"/>
            <p:cNvSpPr/>
            <p:nvPr/>
          </p:nvSpPr>
          <p:spPr>
            <a:xfrm>
              <a:off x="1086849" y="336850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8" name="Cube 497"/>
            <p:cNvSpPr/>
            <p:nvPr/>
          </p:nvSpPr>
          <p:spPr>
            <a:xfrm>
              <a:off x="1624260" y="336850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9" name="Cube 498"/>
            <p:cNvSpPr/>
            <p:nvPr/>
          </p:nvSpPr>
          <p:spPr>
            <a:xfrm>
              <a:off x="2153649" y="336850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0" name="Cube 499"/>
            <p:cNvSpPr/>
            <p:nvPr/>
          </p:nvSpPr>
          <p:spPr>
            <a:xfrm>
              <a:off x="2683039" y="336850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1" name="Cube 500"/>
            <p:cNvSpPr/>
            <p:nvPr/>
          </p:nvSpPr>
          <p:spPr>
            <a:xfrm>
              <a:off x="3737139" y="336850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2" name="Cube 501"/>
            <p:cNvSpPr/>
            <p:nvPr/>
          </p:nvSpPr>
          <p:spPr>
            <a:xfrm>
              <a:off x="1086849" y="283109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3" name="Cube 502"/>
            <p:cNvSpPr/>
            <p:nvPr/>
          </p:nvSpPr>
          <p:spPr>
            <a:xfrm>
              <a:off x="1624260" y="283109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4" name="Cube 503"/>
            <p:cNvSpPr/>
            <p:nvPr/>
          </p:nvSpPr>
          <p:spPr>
            <a:xfrm>
              <a:off x="2153649" y="2831094"/>
              <a:ext cx="713874" cy="713874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5" name="Cube 504"/>
            <p:cNvSpPr/>
            <p:nvPr/>
          </p:nvSpPr>
          <p:spPr>
            <a:xfrm>
              <a:off x="2683039" y="283109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6" name="Cube 505"/>
            <p:cNvSpPr/>
            <p:nvPr/>
          </p:nvSpPr>
          <p:spPr>
            <a:xfrm>
              <a:off x="3210089" y="2831094"/>
              <a:ext cx="713874" cy="713874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7" name="Cube 506"/>
            <p:cNvSpPr/>
            <p:nvPr/>
          </p:nvSpPr>
          <p:spPr>
            <a:xfrm>
              <a:off x="3737139" y="283109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8" name="Cube 507"/>
            <p:cNvSpPr/>
            <p:nvPr/>
          </p:nvSpPr>
          <p:spPr>
            <a:xfrm>
              <a:off x="1086849" y="2297859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9" name="Cube 508"/>
            <p:cNvSpPr/>
            <p:nvPr/>
          </p:nvSpPr>
          <p:spPr>
            <a:xfrm>
              <a:off x="1624260" y="2297859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0" name="Cube 509"/>
            <p:cNvSpPr/>
            <p:nvPr/>
          </p:nvSpPr>
          <p:spPr>
            <a:xfrm>
              <a:off x="2153649" y="2297859"/>
              <a:ext cx="713874" cy="713874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1" name="Cube 510"/>
            <p:cNvSpPr/>
            <p:nvPr/>
          </p:nvSpPr>
          <p:spPr>
            <a:xfrm>
              <a:off x="2683039" y="2297859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2" name="Cube 511"/>
            <p:cNvSpPr/>
            <p:nvPr/>
          </p:nvSpPr>
          <p:spPr>
            <a:xfrm>
              <a:off x="3210089" y="2297859"/>
              <a:ext cx="713874" cy="713874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3" name="Cube 512"/>
            <p:cNvSpPr/>
            <p:nvPr/>
          </p:nvSpPr>
          <p:spPr>
            <a:xfrm>
              <a:off x="3737139" y="2297859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4" name="Cube 513"/>
            <p:cNvSpPr/>
            <p:nvPr/>
          </p:nvSpPr>
          <p:spPr>
            <a:xfrm>
              <a:off x="1086849" y="176763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5" name="Cube 514"/>
            <p:cNvSpPr/>
            <p:nvPr/>
          </p:nvSpPr>
          <p:spPr>
            <a:xfrm>
              <a:off x="1624260" y="176763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6" name="Cube 515"/>
            <p:cNvSpPr/>
            <p:nvPr/>
          </p:nvSpPr>
          <p:spPr>
            <a:xfrm>
              <a:off x="2147291" y="1767634"/>
              <a:ext cx="713874" cy="713874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7" name="Cube 516"/>
            <p:cNvSpPr/>
            <p:nvPr/>
          </p:nvSpPr>
          <p:spPr>
            <a:xfrm>
              <a:off x="2676681" y="176763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8" name="Cube 517"/>
            <p:cNvSpPr/>
            <p:nvPr/>
          </p:nvSpPr>
          <p:spPr>
            <a:xfrm>
              <a:off x="3203731" y="1767634"/>
              <a:ext cx="713874" cy="713874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9" name="Cube 518"/>
            <p:cNvSpPr/>
            <p:nvPr/>
          </p:nvSpPr>
          <p:spPr>
            <a:xfrm>
              <a:off x="3736004" y="176763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20" name="Group 519"/>
          <p:cNvGrpSpPr/>
          <p:nvPr/>
        </p:nvGrpSpPr>
        <p:grpSpPr>
          <a:xfrm>
            <a:off x="1159772" y="1768055"/>
            <a:ext cx="3364164" cy="3378206"/>
            <a:chOff x="1086849" y="1767634"/>
            <a:chExt cx="3364164" cy="3378206"/>
          </a:xfrm>
        </p:grpSpPr>
        <p:sp>
          <p:nvSpPr>
            <p:cNvPr id="521" name="Cube 520"/>
            <p:cNvSpPr/>
            <p:nvPr/>
          </p:nvSpPr>
          <p:spPr>
            <a:xfrm>
              <a:off x="1086849" y="443196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2" name="Cube 521"/>
            <p:cNvSpPr/>
            <p:nvPr/>
          </p:nvSpPr>
          <p:spPr>
            <a:xfrm>
              <a:off x="3737139" y="443196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3" name="Cube 522"/>
            <p:cNvSpPr/>
            <p:nvPr/>
          </p:nvSpPr>
          <p:spPr>
            <a:xfrm>
              <a:off x="1086849" y="3898731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4" name="Cube 523"/>
            <p:cNvSpPr/>
            <p:nvPr/>
          </p:nvSpPr>
          <p:spPr>
            <a:xfrm>
              <a:off x="1624260" y="3898731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5" name="Cube 524"/>
            <p:cNvSpPr/>
            <p:nvPr/>
          </p:nvSpPr>
          <p:spPr>
            <a:xfrm>
              <a:off x="2683039" y="3898731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6" name="Cube 525"/>
            <p:cNvSpPr/>
            <p:nvPr/>
          </p:nvSpPr>
          <p:spPr>
            <a:xfrm>
              <a:off x="3737139" y="3898731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7" name="Cube 526"/>
            <p:cNvSpPr/>
            <p:nvPr/>
          </p:nvSpPr>
          <p:spPr>
            <a:xfrm>
              <a:off x="1086849" y="336850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8" name="Cube 527"/>
            <p:cNvSpPr/>
            <p:nvPr/>
          </p:nvSpPr>
          <p:spPr>
            <a:xfrm>
              <a:off x="1624260" y="336850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9" name="Cube 528"/>
            <p:cNvSpPr/>
            <p:nvPr/>
          </p:nvSpPr>
          <p:spPr>
            <a:xfrm>
              <a:off x="2153649" y="336850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0" name="Cube 529"/>
            <p:cNvSpPr/>
            <p:nvPr/>
          </p:nvSpPr>
          <p:spPr>
            <a:xfrm>
              <a:off x="2683039" y="336850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1" name="Cube 530"/>
            <p:cNvSpPr/>
            <p:nvPr/>
          </p:nvSpPr>
          <p:spPr>
            <a:xfrm>
              <a:off x="3737139" y="336850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2" name="Cube 531"/>
            <p:cNvSpPr/>
            <p:nvPr/>
          </p:nvSpPr>
          <p:spPr>
            <a:xfrm>
              <a:off x="1086849" y="283109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3" name="Cube 532"/>
            <p:cNvSpPr/>
            <p:nvPr/>
          </p:nvSpPr>
          <p:spPr>
            <a:xfrm>
              <a:off x="1624260" y="283109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4" name="Cube 533"/>
            <p:cNvSpPr/>
            <p:nvPr/>
          </p:nvSpPr>
          <p:spPr>
            <a:xfrm>
              <a:off x="2153649" y="2831094"/>
              <a:ext cx="713874" cy="713874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5" name="Cube 534"/>
            <p:cNvSpPr/>
            <p:nvPr/>
          </p:nvSpPr>
          <p:spPr>
            <a:xfrm>
              <a:off x="2683039" y="283109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6" name="Cube 535"/>
            <p:cNvSpPr/>
            <p:nvPr/>
          </p:nvSpPr>
          <p:spPr>
            <a:xfrm>
              <a:off x="3210089" y="2831094"/>
              <a:ext cx="713874" cy="713874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7" name="Cube 536"/>
            <p:cNvSpPr/>
            <p:nvPr/>
          </p:nvSpPr>
          <p:spPr>
            <a:xfrm>
              <a:off x="3737139" y="283109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8" name="Cube 537"/>
            <p:cNvSpPr/>
            <p:nvPr/>
          </p:nvSpPr>
          <p:spPr>
            <a:xfrm>
              <a:off x="1086849" y="2297859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9" name="Cube 538"/>
            <p:cNvSpPr/>
            <p:nvPr/>
          </p:nvSpPr>
          <p:spPr>
            <a:xfrm>
              <a:off x="1624260" y="2297859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40" name="Cube 539"/>
            <p:cNvSpPr/>
            <p:nvPr/>
          </p:nvSpPr>
          <p:spPr>
            <a:xfrm>
              <a:off x="2153649" y="2297859"/>
              <a:ext cx="713874" cy="713874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41" name="Cube 540"/>
            <p:cNvSpPr/>
            <p:nvPr/>
          </p:nvSpPr>
          <p:spPr>
            <a:xfrm>
              <a:off x="2683039" y="2297859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42" name="Cube 541"/>
            <p:cNvSpPr/>
            <p:nvPr/>
          </p:nvSpPr>
          <p:spPr>
            <a:xfrm>
              <a:off x="3210089" y="2297859"/>
              <a:ext cx="713874" cy="713874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43" name="Cube 542"/>
            <p:cNvSpPr/>
            <p:nvPr/>
          </p:nvSpPr>
          <p:spPr>
            <a:xfrm>
              <a:off x="3737139" y="2297859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44" name="Cube 543"/>
            <p:cNvSpPr/>
            <p:nvPr/>
          </p:nvSpPr>
          <p:spPr>
            <a:xfrm>
              <a:off x="1086849" y="176763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45" name="Cube 544"/>
            <p:cNvSpPr/>
            <p:nvPr/>
          </p:nvSpPr>
          <p:spPr>
            <a:xfrm>
              <a:off x="1624260" y="176763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46" name="Cube 545"/>
            <p:cNvSpPr/>
            <p:nvPr/>
          </p:nvSpPr>
          <p:spPr>
            <a:xfrm>
              <a:off x="2147291" y="1767634"/>
              <a:ext cx="713874" cy="713874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47" name="Cube 546"/>
            <p:cNvSpPr/>
            <p:nvPr/>
          </p:nvSpPr>
          <p:spPr>
            <a:xfrm>
              <a:off x="2676681" y="176763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48" name="Cube 547"/>
            <p:cNvSpPr/>
            <p:nvPr/>
          </p:nvSpPr>
          <p:spPr>
            <a:xfrm>
              <a:off x="3203731" y="1767634"/>
              <a:ext cx="713874" cy="713874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49" name="Cube 548"/>
            <p:cNvSpPr/>
            <p:nvPr/>
          </p:nvSpPr>
          <p:spPr>
            <a:xfrm>
              <a:off x="3736004" y="176763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50" name="Group 549"/>
          <p:cNvGrpSpPr/>
          <p:nvPr/>
        </p:nvGrpSpPr>
        <p:grpSpPr>
          <a:xfrm>
            <a:off x="991804" y="1948273"/>
            <a:ext cx="3364164" cy="3378206"/>
            <a:chOff x="1086849" y="1767634"/>
            <a:chExt cx="3364164" cy="3378206"/>
          </a:xfrm>
        </p:grpSpPr>
        <p:sp>
          <p:nvSpPr>
            <p:cNvPr id="551" name="Cube 550"/>
            <p:cNvSpPr/>
            <p:nvPr/>
          </p:nvSpPr>
          <p:spPr>
            <a:xfrm>
              <a:off x="1086849" y="443196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52" name="Cube 551"/>
            <p:cNvSpPr/>
            <p:nvPr/>
          </p:nvSpPr>
          <p:spPr>
            <a:xfrm>
              <a:off x="3737139" y="443196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53" name="Cube 552"/>
            <p:cNvSpPr/>
            <p:nvPr/>
          </p:nvSpPr>
          <p:spPr>
            <a:xfrm>
              <a:off x="1086849" y="3898731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54" name="Cube 553"/>
            <p:cNvSpPr/>
            <p:nvPr/>
          </p:nvSpPr>
          <p:spPr>
            <a:xfrm>
              <a:off x="1624260" y="3898731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55" name="Cube 554"/>
            <p:cNvSpPr/>
            <p:nvPr/>
          </p:nvSpPr>
          <p:spPr>
            <a:xfrm>
              <a:off x="2683039" y="3898731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56" name="Cube 555"/>
            <p:cNvSpPr/>
            <p:nvPr/>
          </p:nvSpPr>
          <p:spPr>
            <a:xfrm>
              <a:off x="3737139" y="3898731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57" name="Cube 556"/>
            <p:cNvSpPr/>
            <p:nvPr/>
          </p:nvSpPr>
          <p:spPr>
            <a:xfrm>
              <a:off x="1086849" y="336850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58" name="Cube 557"/>
            <p:cNvSpPr/>
            <p:nvPr/>
          </p:nvSpPr>
          <p:spPr>
            <a:xfrm>
              <a:off x="1624260" y="336850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59" name="Cube 558"/>
            <p:cNvSpPr/>
            <p:nvPr/>
          </p:nvSpPr>
          <p:spPr>
            <a:xfrm>
              <a:off x="2153649" y="336850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60" name="Cube 559"/>
            <p:cNvSpPr/>
            <p:nvPr/>
          </p:nvSpPr>
          <p:spPr>
            <a:xfrm>
              <a:off x="2683039" y="336850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61" name="Cube 560"/>
            <p:cNvSpPr/>
            <p:nvPr/>
          </p:nvSpPr>
          <p:spPr>
            <a:xfrm>
              <a:off x="3737139" y="336850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62" name="Cube 561"/>
            <p:cNvSpPr/>
            <p:nvPr/>
          </p:nvSpPr>
          <p:spPr>
            <a:xfrm>
              <a:off x="1086849" y="283109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63" name="Cube 562"/>
            <p:cNvSpPr/>
            <p:nvPr/>
          </p:nvSpPr>
          <p:spPr>
            <a:xfrm>
              <a:off x="1624260" y="283109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64" name="Cube 563"/>
            <p:cNvSpPr/>
            <p:nvPr/>
          </p:nvSpPr>
          <p:spPr>
            <a:xfrm>
              <a:off x="2153649" y="2831094"/>
              <a:ext cx="713874" cy="713874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65" name="Cube 564"/>
            <p:cNvSpPr/>
            <p:nvPr/>
          </p:nvSpPr>
          <p:spPr>
            <a:xfrm>
              <a:off x="2683039" y="283109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66" name="Cube 565"/>
            <p:cNvSpPr/>
            <p:nvPr/>
          </p:nvSpPr>
          <p:spPr>
            <a:xfrm>
              <a:off x="3210089" y="2831094"/>
              <a:ext cx="713874" cy="713874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67" name="Cube 566"/>
            <p:cNvSpPr/>
            <p:nvPr/>
          </p:nvSpPr>
          <p:spPr>
            <a:xfrm>
              <a:off x="3737139" y="283109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68" name="Cube 567"/>
            <p:cNvSpPr/>
            <p:nvPr/>
          </p:nvSpPr>
          <p:spPr>
            <a:xfrm>
              <a:off x="1086849" y="2297859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69" name="Cube 568"/>
            <p:cNvSpPr/>
            <p:nvPr/>
          </p:nvSpPr>
          <p:spPr>
            <a:xfrm>
              <a:off x="1624260" y="2297859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70" name="Cube 569"/>
            <p:cNvSpPr/>
            <p:nvPr/>
          </p:nvSpPr>
          <p:spPr>
            <a:xfrm>
              <a:off x="2153649" y="2297859"/>
              <a:ext cx="713874" cy="713874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71" name="Cube 570"/>
            <p:cNvSpPr/>
            <p:nvPr/>
          </p:nvSpPr>
          <p:spPr>
            <a:xfrm>
              <a:off x="2683039" y="2297859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72" name="Cube 571"/>
            <p:cNvSpPr/>
            <p:nvPr/>
          </p:nvSpPr>
          <p:spPr>
            <a:xfrm>
              <a:off x="3210089" y="2297859"/>
              <a:ext cx="713874" cy="713874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73" name="Cube 572"/>
            <p:cNvSpPr/>
            <p:nvPr/>
          </p:nvSpPr>
          <p:spPr>
            <a:xfrm>
              <a:off x="3737139" y="2297859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74" name="Cube 573"/>
            <p:cNvSpPr/>
            <p:nvPr/>
          </p:nvSpPr>
          <p:spPr>
            <a:xfrm>
              <a:off x="1086849" y="176763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75" name="Cube 574"/>
            <p:cNvSpPr/>
            <p:nvPr/>
          </p:nvSpPr>
          <p:spPr>
            <a:xfrm>
              <a:off x="1624260" y="176763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76" name="Cube 575"/>
            <p:cNvSpPr/>
            <p:nvPr/>
          </p:nvSpPr>
          <p:spPr>
            <a:xfrm>
              <a:off x="2147291" y="1767634"/>
              <a:ext cx="713874" cy="713874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77" name="Cube 576"/>
            <p:cNvSpPr/>
            <p:nvPr/>
          </p:nvSpPr>
          <p:spPr>
            <a:xfrm>
              <a:off x="2676681" y="176763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78" name="Cube 577"/>
            <p:cNvSpPr/>
            <p:nvPr/>
          </p:nvSpPr>
          <p:spPr>
            <a:xfrm>
              <a:off x="3203731" y="1767634"/>
              <a:ext cx="713874" cy="713874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79" name="Cube 578"/>
            <p:cNvSpPr/>
            <p:nvPr/>
          </p:nvSpPr>
          <p:spPr>
            <a:xfrm>
              <a:off x="3736004" y="176763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80" name="Group 579"/>
          <p:cNvGrpSpPr/>
          <p:nvPr/>
        </p:nvGrpSpPr>
        <p:grpSpPr>
          <a:xfrm>
            <a:off x="801700" y="2124992"/>
            <a:ext cx="3364164" cy="3378206"/>
            <a:chOff x="1086849" y="1767634"/>
            <a:chExt cx="3364164" cy="3378206"/>
          </a:xfrm>
        </p:grpSpPr>
        <p:sp>
          <p:nvSpPr>
            <p:cNvPr id="581" name="Cube 580"/>
            <p:cNvSpPr/>
            <p:nvPr/>
          </p:nvSpPr>
          <p:spPr>
            <a:xfrm>
              <a:off x="1086849" y="443196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2" name="Cube 581"/>
            <p:cNvSpPr/>
            <p:nvPr/>
          </p:nvSpPr>
          <p:spPr>
            <a:xfrm>
              <a:off x="3737139" y="443196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3" name="Cube 582"/>
            <p:cNvSpPr/>
            <p:nvPr/>
          </p:nvSpPr>
          <p:spPr>
            <a:xfrm>
              <a:off x="1086849" y="3898731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4" name="Cube 583"/>
            <p:cNvSpPr/>
            <p:nvPr/>
          </p:nvSpPr>
          <p:spPr>
            <a:xfrm>
              <a:off x="1624260" y="3898731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5" name="Cube 584"/>
            <p:cNvSpPr/>
            <p:nvPr/>
          </p:nvSpPr>
          <p:spPr>
            <a:xfrm>
              <a:off x="2683039" y="3898731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6" name="Cube 585"/>
            <p:cNvSpPr/>
            <p:nvPr/>
          </p:nvSpPr>
          <p:spPr>
            <a:xfrm>
              <a:off x="3737139" y="3898731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7" name="Cube 586"/>
            <p:cNvSpPr/>
            <p:nvPr/>
          </p:nvSpPr>
          <p:spPr>
            <a:xfrm>
              <a:off x="1086849" y="336850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8" name="Cube 587"/>
            <p:cNvSpPr/>
            <p:nvPr/>
          </p:nvSpPr>
          <p:spPr>
            <a:xfrm>
              <a:off x="1624260" y="336850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9" name="Cube 588"/>
            <p:cNvSpPr/>
            <p:nvPr/>
          </p:nvSpPr>
          <p:spPr>
            <a:xfrm>
              <a:off x="2153649" y="336850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90" name="Cube 589"/>
            <p:cNvSpPr/>
            <p:nvPr/>
          </p:nvSpPr>
          <p:spPr>
            <a:xfrm>
              <a:off x="2683039" y="336850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91" name="Cube 590"/>
            <p:cNvSpPr/>
            <p:nvPr/>
          </p:nvSpPr>
          <p:spPr>
            <a:xfrm>
              <a:off x="3737139" y="336850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92" name="Cube 591"/>
            <p:cNvSpPr/>
            <p:nvPr/>
          </p:nvSpPr>
          <p:spPr>
            <a:xfrm>
              <a:off x="1086849" y="283109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93" name="Cube 592"/>
            <p:cNvSpPr/>
            <p:nvPr/>
          </p:nvSpPr>
          <p:spPr>
            <a:xfrm>
              <a:off x="1624260" y="283109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94" name="Cube 593"/>
            <p:cNvSpPr/>
            <p:nvPr/>
          </p:nvSpPr>
          <p:spPr>
            <a:xfrm>
              <a:off x="2153649" y="2831094"/>
              <a:ext cx="713874" cy="713874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95" name="Cube 594"/>
            <p:cNvSpPr/>
            <p:nvPr/>
          </p:nvSpPr>
          <p:spPr>
            <a:xfrm>
              <a:off x="2683039" y="283109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96" name="Cube 595"/>
            <p:cNvSpPr/>
            <p:nvPr/>
          </p:nvSpPr>
          <p:spPr>
            <a:xfrm>
              <a:off x="3210089" y="2831094"/>
              <a:ext cx="713874" cy="713874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97" name="Cube 596"/>
            <p:cNvSpPr/>
            <p:nvPr/>
          </p:nvSpPr>
          <p:spPr>
            <a:xfrm>
              <a:off x="3737139" y="283109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98" name="Cube 597"/>
            <p:cNvSpPr/>
            <p:nvPr/>
          </p:nvSpPr>
          <p:spPr>
            <a:xfrm>
              <a:off x="1086849" y="2297859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99" name="Cube 598"/>
            <p:cNvSpPr/>
            <p:nvPr/>
          </p:nvSpPr>
          <p:spPr>
            <a:xfrm>
              <a:off x="1624260" y="2297859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00" name="Cube 599"/>
            <p:cNvSpPr/>
            <p:nvPr/>
          </p:nvSpPr>
          <p:spPr>
            <a:xfrm>
              <a:off x="2153649" y="2297859"/>
              <a:ext cx="713874" cy="713874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01" name="Cube 600"/>
            <p:cNvSpPr/>
            <p:nvPr/>
          </p:nvSpPr>
          <p:spPr>
            <a:xfrm>
              <a:off x="2683039" y="2297859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02" name="Cube 601"/>
            <p:cNvSpPr/>
            <p:nvPr/>
          </p:nvSpPr>
          <p:spPr>
            <a:xfrm>
              <a:off x="3210089" y="2297859"/>
              <a:ext cx="713874" cy="713874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03" name="Cube 602"/>
            <p:cNvSpPr/>
            <p:nvPr/>
          </p:nvSpPr>
          <p:spPr>
            <a:xfrm>
              <a:off x="3737139" y="2297859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04" name="Cube 603"/>
            <p:cNvSpPr/>
            <p:nvPr/>
          </p:nvSpPr>
          <p:spPr>
            <a:xfrm>
              <a:off x="1086849" y="176763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05" name="Cube 604"/>
            <p:cNvSpPr/>
            <p:nvPr/>
          </p:nvSpPr>
          <p:spPr>
            <a:xfrm>
              <a:off x="1624260" y="176763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06" name="Cube 605"/>
            <p:cNvSpPr/>
            <p:nvPr/>
          </p:nvSpPr>
          <p:spPr>
            <a:xfrm>
              <a:off x="2147291" y="1767634"/>
              <a:ext cx="713874" cy="713874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07" name="Cube 606"/>
            <p:cNvSpPr/>
            <p:nvPr/>
          </p:nvSpPr>
          <p:spPr>
            <a:xfrm>
              <a:off x="2676681" y="176763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08" name="Cube 607"/>
            <p:cNvSpPr/>
            <p:nvPr/>
          </p:nvSpPr>
          <p:spPr>
            <a:xfrm>
              <a:off x="3203731" y="1767634"/>
              <a:ext cx="713874" cy="713874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09" name="Cube 608"/>
            <p:cNvSpPr/>
            <p:nvPr/>
          </p:nvSpPr>
          <p:spPr>
            <a:xfrm>
              <a:off x="3736004" y="176763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10" name="Group 609"/>
          <p:cNvGrpSpPr/>
          <p:nvPr/>
        </p:nvGrpSpPr>
        <p:grpSpPr>
          <a:xfrm>
            <a:off x="619999" y="2305210"/>
            <a:ext cx="3364164" cy="3378206"/>
            <a:chOff x="1086849" y="1767634"/>
            <a:chExt cx="3364164" cy="3378206"/>
          </a:xfrm>
        </p:grpSpPr>
        <p:sp>
          <p:nvSpPr>
            <p:cNvPr id="611" name="Cube 610"/>
            <p:cNvSpPr/>
            <p:nvPr/>
          </p:nvSpPr>
          <p:spPr>
            <a:xfrm>
              <a:off x="1086849" y="443196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12" name="Cube 611"/>
            <p:cNvSpPr/>
            <p:nvPr/>
          </p:nvSpPr>
          <p:spPr>
            <a:xfrm>
              <a:off x="3737139" y="443196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13" name="Cube 612"/>
            <p:cNvSpPr/>
            <p:nvPr/>
          </p:nvSpPr>
          <p:spPr>
            <a:xfrm>
              <a:off x="1086849" y="3898731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14" name="Cube 613"/>
            <p:cNvSpPr/>
            <p:nvPr/>
          </p:nvSpPr>
          <p:spPr>
            <a:xfrm>
              <a:off x="1624260" y="3898731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15" name="Cube 614"/>
            <p:cNvSpPr/>
            <p:nvPr/>
          </p:nvSpPr>
          <p:spPr>
            <a:xfrm>
              <a:off x="2683039" y="3898731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16" name="Cube 615"/>
            <p:cNvSpPr/>
            <p:nvPr/>
          </p:nvSpPr>
          <p:spPr>
            <a:xfrm>
              <a:off x="3737139" y="3898731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17" name="Cube 616"/>
            <p:cNvSpPr/>
            <p:nvPr/>
          </p:nvSpPr>
          <p:spPr>
            <a:xfrm>
              <a:off x="1086849" y="336850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18" name="Cube 617"/>
            <p:cNvSpPr/>
            <p:nvPr/>
          </p:nvSpPr>
          <p:spPr>
            <a:xfrm>
              <a:off x="1624260" y="336850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19" name="Cube 618"/>
            <p:cNvSpPr/>
            <p:nvPr/>
          </p:nvSpPr>
          <p:spPr>
            <a:xfrm>
              <a:off x="2153649" y="336850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0" name="Cube 619"/>
            <p:cNvSpPr/>
            <p:nvPr/>
          </p:nvSpPr>
          <p:spPr>
            <a:xfrm>
              <a:off x="2683039" y="336850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1" name="Cube 620"/>
            <p:cNvSpPr/>
            <p:nvPr/>
          </p:nvSpPr>
          <p:spPr>
            <a:xfrm>
              <a:off x="3737139" y="336850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2" name="Cube 621"/>
            <p:cNvSpPr/>
            <p:nvPr/>
          </p:nvSpPr>
          <p:spPr>
            <a:xfrm>
              <a:off x="1086849" y="283109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3" name="Cube 622"/>
            <p:cNvSpPr/>
            <p:nvPr/>
          </p:nvSpPr>
          <p:spPr>
            <a:xfrm>
              <a:off x="1624260" y="283109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4" name="Cube 623"/>
            <p:cNvSpPr/>
            <p:nvPr/>
          </p:nvSpPr>
          <p:spPr>
            <a:xfrm>
              <a:off x="2153649" y="2831094"/>
              <a:ext cx="713874" cy="713874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5" name="Cube 624"/>
            <p:cNvSpPr/>
            <p:nvPr/>
          </p:nvSpPr>
          <p:spPr>
            <a:xfrm>
              <a:off x="2683039" y="283109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6" name="Cube 625"/>
            <p:cNvSpPr/>
            <p:nvPr/>
          </p:nvSpPr>
          <p:spPr>
            <a:xfrm>
              <a:off x="3210089" y="2831094"/>
              <a:ext cx="713874" cy="713874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7" name="Cube 626"/>
            <p:cNvSpPr/>
            <p:nvPr/>
          </p:nvSpPr>
          <p:spPr>
            <a:xfrm>
              <a:off x="3737139" y="283109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8" name="Cube 627"/>
            <p:cNvSpPr/>
            <p:nvPr/>
          </p:nvSpPr>
          <p:spPr>
            <a:xfrm>
              <a:off x="1086849" y="2297859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9" name="Cube 628"/>
            <p:cNvSpPr/>
            <p:nvPr/>
          </p:nvSpPr>
          <p:spPr>
            <a:xfrm>
              <a:off x="1624260" y="2297859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0" name="Cube 629"/>
            <p:cNvSpPr/>
            <p:nvPr/>
          </p:nvSpPr>
          <p:spPr>
            <a:xfrm>
              <a:off x="2153649" y="2297859"/>
              <a:ext cx="713874" cy="713874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1" name="Cube 630"/>
            <p:cNvSpPr/>
            <p:nvPr/>
          </p:nvSpPr>
          <p:spPr>
            <a:xfrm>
              <a:off x="2683039" y="2297859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2" name="Cube 631"/>
            <p:cNvSpPr/>
            <p:nvPr/>
          </p:nvSpPr>
          <p:spPr>
            <a:xfrm>
              <a:off x="3210089" y="2297859"/>
              <a:ext cx="713874" cy="713874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3" name="Cube 632"/>
            <p:cNvSpPr/>
            <p:nvPr/>
          </p:nvSpPr>
          <p:spPr>
            <a:xfrm>
              <a:off x="3737139" y="2297859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4" name="Cube 633"/>
            <p:cNvSpPr/>
            <p:nvPr/>
          </p:nvSpPr>
          <p:spPr>
            <a:xfrm>
              <a:off x="1086849" y="176763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5" name="Cube 634"/>
            <p:cNvSpPr/>
            <p:nvPr/>
          </p:nvSpPr>
          <p:spPr>
            <a:xfrm>
              <a:off x="1624260" y="176763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6" name="Cube 635"/>
            <p:cNvSpPr/>
            <p:nvPr/>
          </p:nvSpPr>
          <p:spPr>
            <a:xfrm>
              <a:off x="2147291" y="1767634"/>
              <a:ext cx="713874" cy="713874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7" name="Cube 636"/>
            <p:cNvSpPr/>
            <p:nvPr/>
          </p:nvSpPr>
          <p:spPr>
            <a:xfrm>
              <a:off x="2676681" y="176763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8" name="Cube 637"/>
            <p:cNvSpPr/>
            <p:nvPr/>
          </p:nvSpPr>
          <p:spPr>
            <a:xfrm>
              <a:off x="3203731" y="1767634"/>
              <a:ext cx="713874" cy="713874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9" name="Cube 638"/>
            <p:cNvSpPr/>
            <p:nvPr/>
          </p:nvSpPr>
          <p:spPr>
            <a:xfrm>
              <a:off x="3736004" y="176763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40" name="Group 639"/>
          <p:cNvGrpSpPr/>
          <p:nvPr/>
        </p:nvGrpSpPr>
        <p:grpSpPr>
          <a:xfrm>
            <a:off x="443168" y="2478498"/>
            <a:ext cx="3364164" cy="3378206"/>
            <a:chOff x="1086849" y="1767634"/>
            <a:chExt cx="3364164" cy="3378206"/>
          </a:xfrm>
        </p:grpSpPr>
        <p:sp>
          <p:nvSpPr>
            <p:cNvPr id="641" name="Cube 640"/>
            <p:cNvSpPr/>
            <p:nvPr/>
          </p:nvSpPr>
          <p:spPr>
            <a:xfrm>
              <a:off x="1086849" y="443196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42" name="Cube 641"/>
            <p:cNvSpPr/>
            <p:nvPr/>
          </p:nvSpPr>
          <p:spPr>
            <a:xfrm>
              <a:off x="3737139" y="443196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43" name="Cube 642"/>
            <p:cNvSpPr/>
            <p:nvPr/>
          </p:nvSpPr>
          <p:spPr>
            <a:xfrm>
              <a:off x="1086849" y="3898731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44" name="Cube 643"/>
            <p:cNvSpPr/>
            <p:nvPr/>
          </p:nvSpPr>
          <p:spPr>
            <a:xfrm>
              <a:off x="1624260" y="3898731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45" name="Cube 644"/>
            <p:cNvSpPr/>
            <p:nvPr/>
          </p:nvSpPr>
          <p:spPr>
            <a:xfrm>
              <a:off x="2683039" y="3898731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46" name="Cube 645"/>
            <p:cNvSpPr/>
            <p:nvPr/>
          </p:nvSpPr>
          <p:spPr>
            <a:xfrm>
              <a:off x="3737139" y="3898731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47" name="Cube 646"/>
            <p:cNvSpPr/>
            <p:nvPr/>
          </p:nvSpPr>
          <p:spPr>
            <a:xfrm>
              <a:off x="1086849" y="336850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48" name="Cube 647"/>
            <p:cNvSpPr/>
            <p:nvPr/>
          </p:nvSpPr>
          <p:spPr>
            <a:xfrm>
              <a:off x="1624260" y="336850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49" name="Cube 648"/>
            <p:cNvSpPr/>
            <p:nvPr/>
          </p:nvSpPr>
          <p:spPr>
            <a:xfrm>
              <a:off x="2153649" y="336850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0" name="Cube 649"/>
            <p:cNvSpPr/>
            <p:nvPr/>
          </p:nvSpPr>
          <p:spPr>
            <a:xfrm>
              <a:off x="2683039" y="336850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1" name="Cube 650"/>
            <p:cNvSpPr/>
            <p:nvPr/>
          </p:nvSpPr>
          <p:spPr>
            <a:xfrm>
              <a:off x="3737139" y="336850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2" name="Cube 651"/>
            <p:cNvSpPr/>
            <p:nvPr/>
          </p:nvSpPr>
          <p:spPr>
            <a:xfrm>
              <a:off x="1086849" y="283109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3" name="Cube 652"/>
            <p:cNvSpPr/>
            <p:nvPr/>
          </p:nvSpPr>
          <p:spPr>
            <a:xfrm>
              <a:off x="1624260" y="283109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4" name="Cube 653"/>
            <p:cNvSpPr/>
            <p:nvPr/>
          </p:nvSpPr>
          <p:spPr>
            <a:xfrm>
              <a:off x="2153649" y="2831094"/>
              <a:ext cx="713874" cy="713874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5" name="Cube 654"/>
            <p:cNvSpPr/>
            <p:nvPr/>
          </p:nvSpPr>
          <p:spPr>
            <a:xfrm>
              <a:off x="2683039" y="283109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6" name="Cube 655"/>
            <p:cNvSpPr/>
            <p:nvPr/>
          </p:nvSpPr>
          <p:spPr>
            <a:xfrm>
              <a:off x="3210089" y="2831094"/>
              <a:ext cx="713874" cy="713874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7" name="Cube 656"/>
            <p:cNvSpPr/>
            <p:nvPr/>
          </p:nvSpPr>
          <p:spPr>
            <a:xfrm>
              <a:off x="3737139" y="283109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8" name="Cube 657"/>
            <p:cNvSpPr/>
            <p:nvPr/>
          </p:nvSpPr>
          <p:spPr>
            <a:xfrm>
              <a:off x="1086849" y="2297859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9" name="Cube 658"/>
            <p:cNvSpPr/>
            <p:nvPr/>
          </p:nvSpPr>
          <p:spPr>
            <a:xfrm>
              <a:off x="1624260" y="2297859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0" name="Cube 659"/>
            <p:cNvSpPr/>
            <p:nvPr/>
          </p:nvSpPr>
          <p:spPr>
            <a:xfrm>
              <a:off x="2153649" y="2297859"/>
              <a:ext cx="713874" cy="713874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1" name="Cube 660"/>
            <p:cNvSpPr/>
            <p:nvPr/>
          </p:nvSpPr>
          <p:spPr>
            <a:xfrm>
              <a:off x="2683039" y="2297859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2" name="Cube 661"/>
            <p:cNvSpPr/>
            <p:nvPr/>
          </p:nvSpPr>
          <p:spPr>
            <a:xfrm>
              <a:off x="3210089" y="2297859"/>
              <a:ext cx="713874" cy="713874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3" name="Cube 662"/>
            <p:cNvSpPr/>
            <p:nvPr/>
          </p:nvSpPr>
          <p:spPr>
            <a:xfrm>
              <a:off x="3737139" y="2297859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4" name="Cube 663"/>
            <p:cNvSpPr/>
            <p:nvPr/>
          </p:nvSpPr>
          <p:spPr>
            <a:xfrm>
              <a:off x="1086849" y="176763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5" name="Cube 664"/>
            <p:cNvSpPr/>
            <p:nvPr/>
          </p:nvSpPr>
          <p:spPr>
            <a:xfrm>
              <a:off x="1624260" y="176763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6" name="Cube 665"/>
            <p:cNvSpPr/>
            <p:nvPr/>
          </p:nvSpPr>
          <p:spPr>
            <a:xfrm>
              <a:off x="2147291" y="1767634"/>
              <a:ext cx="713874" cy="713874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7" name="Cube 666"/>
            <p:cNvSpPr/>
            <p:nvPr/>
          </p:nvSpPr>
          <p:spPr>
            <a:xfrm>
              <a:off x="2676681" y="176763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8" name="Cube 667"/>
            <p:cNvSpPr/>
            <p:nvPr/>
          </p:nvSpPr>
          <p:spPr>
            <a:xfrm>
              <a:off x="3203731" y="1767634"/>
              <a:ext cx="713874" cy="713874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9" name="Cube 668"/>
            <p:cNvSpPr/>
            <p:nvPr/>
          </p:nvSpPr>
          <p:spPr>
            <a:xfrm>
              <a:off x="3736004" y="176763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70" name="Group 669"/>
          <p:cNvGrpSpPr/>
          <p:nvPr/>
        </p:nvGrpSpPr>
        <p:grpSpPr>
          <a:xfrm>
            <a:off x="286410" y="2655217"/>
            <a:ext cx="3364164" cy="3378206"/>
            <a:chOff x="1086849" y="1767634"/>
            <a:chExt cx="3364164" cy="3378206"/>
          </a:xfrm>
        </p:grpSpPr>
        <p:sp>
          <p:nvSpPr>
            <p:cNvPr id="671" name="Cube 670"/>
            <p:cNvSpPr/>
            <p:nvPr/>
          </p:nvSpPr>
          <p:spPr>
            <a:xfrm>
              <a:off x="1086849" y="443196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2" name="Cube 671"/>
            <p:cNvSpPr/>
            <p:nvPr/>
          </p:nvSpPr>
          <p:spPr>
            <a:xfrm>
              <a:off x="3737139" y="443196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3" name="Cube 672"/>
            <p:cNvSpPr/>
            <p:nvPr/>
          </p:nvSpPr>
          <p:spPr>
            <a:xfrm>
              <a:off x="1086849" y="3898731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4" name="Cube 673"/>
            <p:cNvSpPr/>
            <p:nvPr/>
          </p:nvSpPr>
          <p:spPr>
            <a:xfrm>
              <a:off x="1624260" y="3898731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5" name="Cube 674"/>
            <p:cNvSpPr/>
            <p:nvPr/>
          </p:nvSpPr>
          <p:spPr>
            <a:xfrm>
              <a:off x="2683039" y="3898731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6" name="Cube 675"/>
            <p:cNvSpPr/>
            <p:nvPr/>
          </p:nvSpPr>
          <p:spPr>
            <a:xfrm>
              <a:off x="3737139" y="3898731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7" name="Cube 676"/>
            <p:cNvSpPr/>
            <p:nvPr/>
          </p:nvSpPr>
          <p:spPr>
            <a:xfrm>
              <a:off x="1086849" y="336850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8" name="Cube 677"/>
            <p:cNvSpPr/>
            <p:nvPr/>
          </p:nvSpPr>
          <p:spPr>
            <a:xfrm>
              <a:off x="1624260" y="336850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9" name="Cube 678"/>
            <p:cNvSpPr/>
            <p:nvPr/>
          </p:nvSpPr>
          <p:spPr>
            <a:xfrm>
              <a:off x="2153649" y="336850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80" name="Cube 679"/>
            <p:cNvSpPr/>
            <p:nvPr/>
          </p:nvSpPr>
          <p:spPr>
            <a:xfrm>
              <a:off x="2683039" y="336850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81" name="Cube 680"/>
            <p:cNvSpPr/>
            <p:nvPr/>
          </p:nvSpPr>
          <p:spPr>
            <a:xfrm>
              <a:off x="3737139" y="336850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82" name="Cube 681"/>
            <p:cNvSpPr/>
            <p:nvPr/>
          </p:nvSpPr>
          <p:spPr>
            <a:xfrm>
              <a:off x="1086849" y="283109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83" name="Cube 682"/>
            <p:cNvSpPr/>
            <p:nvPr/>
          </p:nvSpPr>
          <p:spPr>
            <a:xfrm>
              <a:off x="1624260" y="283109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84" name="Cube 683"/>
            <p:cNvSpPr/>
            <p:nvPr/>
          </p:nvSpPr>
          <p:spPr>
            <a:xfrm>
              <a:off x="2153649" y="2831094"/>
              <a:ext cx="713874" cy="713874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85" name="Cube 684"/>
            <p:cNvSpPr/>
            <p:nvPr/>
          </p:nvSpPr>
          <p:spPr>
            <a:xfrm>
              <a:off x="2683039" y="283109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86" name="Cube 685"/>
            <p:cNvSpPr/>
            <p:nvPr/>
          </p:nvSpPr>
          <p:spPr>
            <a:xfrm>
              <a:off x="3210089" y="2831094"/>
              <a:ext cx="713874" cy="713874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87" name="Cube 686"/>
            <p:cNvSpPr/>
            <p:nvPr/>
          </p:nvSpPr>
          <p:spPr>
            <a:xfrm>
              <a:off x="3737139" y="283109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88" name="Cube 687"/>
            <p:cNvSpPr/>
            <p:nvPr/>
          </p:nvSpPr>
          <p:spPr>
            <a:xfrm>
              <a:off x="1086849" y="2297859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89" name="Cube 688"/>
            <p:cNvSpPr/>
            <p:nvPr/>
          </p:nvSpPr>
          <p:spPr>
            <a:xfrm>
              <a:off x="1624260" y="2297859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0" name="Cube 689"/>
            <p:cNvSpPr/>
            <p:nvPr/>
          </p:nvSpPr>
          <p:spPr>
            <a:xfrm>
              <a:off x="2153649" y="2297859"/>
              <a:ext cx="713874" cy="713874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1" name="Cube 690"/>
            <p:cNvSpPr/>
            <p:nvPr/>
          </p:nvSpPr>
          <p:spPr>
            <a:xfrm>
              <a:off x="2683039" y="2297859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2" name="Cube 691"/>
            <p:cNvSpPr/>
            <p:nvPr/>
          </p:nvSpPr>
          <p:spPr>
            <a:xfrm>
              <a:off x="3210089" y="2297859"/>
              <a:ext cx="713874" cy="713874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3" name="Cube 692"/>
            <p:cNvSpPr/>
            <p:nvPr/>
          </p:nvSpPr>
          <p:spPr>
            <a:xfrm>
              <a:off x="3737139" y="2297859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4" name="Cube 693"/>
            <p:cNvSpPr/>
            <p:nvPr/>
          </p:nvSpPr>
          <p:spPr>
            <a:xfrm>
              <a:off x="1086849" y="176763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5" name="Cube 694"/>
            <p:cNvSpPr/>
            <p:nvPr/>
          </p:nvSpPr>
          <p:spPr>
            <a:xfrm>
              <a:off x="1624260" y="176763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6" name="Cube 695"/>
            <p:cNvSpPr/>
            <p:nvPr/>
          </p:nvSpPr>
          <p:spPr>
            <a:xfrm>
              <a:off x="2147291" y="1767634"/>
              <a:ext cx="713874" cy="713874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7" name="Cube 696"/>
            <p:cNvSpPr/>
            <p:nvPr/>
          </p:nvSpPr>
          <p:spPr>
            <a:xfrm>
              <a:off x="2676681" y="176763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8" name="Cube 697"/>
            <p:cNvSpPr/>
            <p:nvPr/>
          </p:nvSpPr>
          <p:spPr>
            <a:xfrm>
              <a:off x="3203731" y="1767634"/>
              <a:ext cx="713874" cy="713874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9" name="Cube 698"/>
            <p:cNvSpPr/>
            <p:nvPr/>
          </p:nvSpPr>
          <p:spPr>
            <a:xfrm>
              <a:off x="3736004" y="176763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916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39725" y="6426200"/>
            <a:ext cx="6873875" cy="215900"/>
          </a:xfrm>
        </p:spPr>
        <p:txBody>
          <a:bodyPr/>
          <a:lstStyle/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39725" y="6619875"/>
            <a:ext cx="503238" cy="207963"/>
          </a:xfrm>
        </p:spPr>
        <p:txBody>
          <a:bodyPr/>
          <a:lstStyle/>
          <a:p>
            <a:fld id="{40E9AD42-C178-4DDF-86C3-EDC77BEDCFC5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2"/>
          </p:nvPr>
        </p:nvSpPr>
        <p:spPr>
          <a:xfrm>
            <a:off x="689203" y="6618288"/>
            <a:ext cx="2405062" cy="209550"/>
          </a:xfrm>
        </p:spPr>
        <p:txBody>
          <a:bodyPr/>
          <a:lstStyle/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</p:spPr>
        <p:txBody>
          <a:bodyPr/>
          <a:lstStyle/>
          <a:p>
            <a:r>
              <a:rPr lang="sv-SE" sz="2800" dirty="0" smtClean="0"/>
              <a:t>Truck Function Verification &amp; Validation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i="1" dirty="0" smtClean="0"/>
              <a:t>PVT Development</a:t>
            </a:r>
            <a:endParaRPr lang="en-US" i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338835" y="2165573"/>
            <a:ext cx="3364164" cy="3378206"/>
            <a:chOff x="338835" y="2165573"/>
            <a:chExt cx="3364164" cy="3378206"/>
          </a:xfrm>
        </p:grpSpPr>
        <p:sp>
          <p:nvSpPr>
            <p:cNvPr id="12" name="Cube 11"/>
            <p:cNvSpPr/>
            <p:nvPr/>
          </p:nvSpPr>
          <p:spPr>
            <a:xfrm>
              <a:off x="338835" y="4829905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Cube 12"/>
            <p:cNvSpPr/>
            <p:nvPr/>
          </p:nvSpPr>
          <p:spPr>
            <a:xfrm>
              <a:off x="2989125" y="4829905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Cube 13"/>
            <p:cNvSpPr/>
            <p:nvPr/>
          </p:nvSpPr>
          <p:spPr>
            <a:xfrm>
              <a:off x="338835" y="4296670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Cube 14"/>
            <p:cNvSpPr/>
            <p:nvPr/>
          </p:nvSpPr>
          <p:spPr>
            <a:xfrm>
              <a:off x="876246" y="4296670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Cube 15"/>
            <p:cNvSpPr/>
            <p:nvPr/>
          </p:nvSpPr>
          <p:spPr>
            <a:xfrm>
              <a:off x="1935025" y="4296670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Cube 16"/>
            <p:cNvSpPr/>
            <p:nvPr/>
          </p:nvSpPr>
          <p:spPr>
            <a:xfrm>
              <a:off x="2989125" y="4296670"/>
              <a:ext cx="713874" cy="713874"/>
            </a:xfrm>
            <a:prstGeom prst="cube">
              <a:avLst/>
            </a:prstGeom>
            <a:solidFill>
              <a:schemeClr val="accent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Cube 17"/>
            <p:cNvSpPr/>
            <p:nvPr/>
          </p:nvSpPr>
          <p:spPr>
            <a:xfrm>
              <a:off x="338835" y="3766445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Cube 18"/>
            <p:cNvSpPr/>
            <p:nvPr/>
          </p:nvSpPr>
          <p:spPr>
            <a:xfrm>
              <a:off x="876246" y="3766445"/>
              <a:ext cx="713874" cy="713874"/>
            </a:xfrm>
            <a:prstGeom prst="cube">
              <a:avLst/>
            </a:prstGeom>
            <a:solidFill>
              <a:schemeClr val="accent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Cube 19"/>
            <p:cNvSpPr/>
            <p:nvPr/>
          </p:nvSpPr>
          <p:spPr>
            <a:xfrm>
              <a:off x="1405635" y="3766445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Cube 20"/>
            <p:cNvSpPr/>
            <p:nvPr/>
          </p:nvSpPr>
          <p:spPr>
            <a:xfrm>
              <a:off x="1935025" y="3766445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Cube 21"/>
            <p:cNvSpPr/>
            <p:nvPr/>
          </p:nvSpPr>
          <p:spPr>
            <a:xfrm>
              <a:off x="2989125" y="3766445"/>
              <a:ext cx="713874" cy="713874"/>
            </a:xfrm>
            <a:prstGeom prst="cube">
              <a:avLst/>
            </a:prstGeom>
            <a:solidFill>
              <a:schemeClr val="accent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Cube 22"/>
            <p:cNvSpPr/>
            <p:nvPr/>
          </p:nvSpPr>
          <p:spPr>
            <a:xfrm>
              <a:off x="338835" y="3229033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Cube 23"/>
            <p:cNvSpPr/>
            <p:nvPr/>
          </p:nvSpPr>
          <p:spPr>
            <a:xfrm>
              <a:off x="876246" y="3229033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Cube 24"/>
            <p:cNvSpPr/>
            <p:nvPr/>
          </p:nvSpPr>
          <p:spPr>
            <a:xfrm>
              <a:off x="1405635" y="3229033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" name="Cube 25"/>
            <p:cNvSpPr/>
            <p:nvPr/>
          </p:nvSpPr>
          <p:spPr>
            <a:xfrm>
              <a:off x="1935025" y="3229033"/>
              <a:ext cx="713874" cy="713874"/>
            </a:xfrm>
            <a:prstGeom prst="cube">
              <a:avLst/>
            </a:prstGeom>
            <a:solidFill>
              <a:schemeClr val="accent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Cube 26"/>
            <p:cNvSpPr/>
            <p:nvPr/>
          </p:nvSpPr>
          <p:spPr>
            <a:xfrm>
              <a:off x="2462075" y="3229033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Cube 27"/>
            <p:cNvSpPr/>
            <p:nvPr/>
          </p:nvSpPr>
          <p:spPr>
            <a:xfrm>
              <a:off x="2989125" y="3229033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Cube 28"/>
            <p:cNvSpPr/>
            <p:nvPr/>
          </p:nvSpPr>
          <p:spPr>
            <a:xfrm>
              <a:off x="338835" y="2695798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Cube 29"/>
            <p:cNvSpPr/>
            <p:nvPr/>
          </p:nvSpPr>
          <p:spPr>
            <a:xfrm>
              <a:off x="876246" y="2695798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" name="Cube 30"/>
            <p:cNvSpPr/>
            <p:nvPr/>
          </p:nvSpPr>
          <p:spPr>
            <a:xfrm>
              <a:off x="1405635" y="2695798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Cube 31"/>
            <p:cNvSpPr/>
            <p:nvPr/>
          </p:nvSpPr>
          <p:spPr>
            <a:xfrm>
              <a:off x="1935025" y="2695798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Cube 32"/>
            <p:cNvSpPr/>
            <p:nvPr/>
          </p:nvSpPr>
          <p:spPr>
            <a:xfrm>
              <a:off x="2462075" y="2695798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" name="Cube 33"/>
            <p:cNvSpPr/>
            <p:nvPr/>
          </p:nvSpPr>
          <p:spPr>
            <a:xfrm>
              <a:off x="2989125" y="2695798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Cube 34"/>
            <p:cNvSpPr/>
            <p:nvPr/>
          </p:nvSpPr>
          <p:spPr>
            <a:xfrm>
              <a:off x="338835" y="2165573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6" name="Cube 35"/>
            <p:cNvSpPr/>
            <p:nvPr/>
          </p:nvSpPr>
          <p:spPr>
            <a:xfrm>
              <a:off x="876246" y="2165573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Cube 36"/>
            <p:cNvSpPr/>
            <p:nvPr/>
          </p:nvSpPr>
          <p:spPr>
            <a:xfrm>
              <a:off x="1399277" y="2165573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Cube 37"/>
            <p:cNvSpPr/>
            <p:nvPr/>
          </p:nvSpPr>
          <p:spPr>
            <a:xfrm>
              <a:off x="1928667" y="2165573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9" name="Cube 38"/>
            <p:cNvSpPr/>
            <p:nvPr/>
          </p:nvSpPr>
          <p:spPr>
            <a:xfrm>
              <a:off x="2455717" y="2165573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0" name="Cube 39"/>
            <p:cNvSpPr/>
            <p:nvPr/>
          </p:nvSpPr>
          <p:spPr>
            <a:xfrm>
              <a:off x="2987990" y="2165573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1" name="Cube 40"/>
          <p:cNvSpPr/>
          <p:nvPr/>
        </p:nvSpPr>
        <p:spPr>
          <a:xfrm>
            <a:off x="4801740" y="5521484"/>
            <a:ext cx="713874" cy="713874"/>
          </a:xfrm>
          <a:prstGeom prst="cub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box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51721" y="5702965"/>
            <a:ext cx="3580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smtClean="0"/>
              <a:t>= One testcase for a Function</a:t>
            </a:r>
            <a:endParaRPr lang="en-US" sz="20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3878826" y="2094262"/>
            <a:ext cx="48964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smtClean="0"/>
              <a:t>Custom Built test</a:t>
            </a:r>
          </a:p>
          <a:p>
            <a:endParaRPr lang="sv-SE" sz="2000" dirty="0" smtClean="0"/>
          </a:p>
          <a:p>
            <a:r>
              <a:rPr lang="sv-SE" sz="2000" dirty="0" smtClean="0"/>
              <a:t>Any test that the TestRequester orders</a:t>
            </a:r>
          </a:p>
          <a:p>
            <a:endParaRPr lang="sv-SE" sz="2000" dirty="0" smtClean="0"/>
          </a:p>
          <a:p>
            <a:r>
              <a:rPr lang="sv-SE" sz="2000" dirty="0" smtClean="0"/>
              <a:t>Using a PVT Check for </a:t>
            </a:r>
            <a:br>
              <a:rPr lang="sv-SE" sz="2000" dirty="0" smtClean="0"/>
            </a:br>
            <a:r>
              <a:rPr lang="sv-SE" sz="2000" dirty="0" smtClean="0"/>
              <a:t>regression testing</a:t>
            </a:r>
          </a:p>
          <a:p>
            <a:endParaRPr lang="sv-SE" sz="2000" dirty="0" smtClean="0"/>
          </a:p>
          <a:p>
            <a:r>
              <a:rPr lang="sv-SE" sz="2000" dirty="0" smtClean="0"/>
              <a:t>Normally used early in projects to evaluate a single project in a truck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0764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sv-SE"/>
            </a:defPPr>
            <a:lvl1pPr marL="0" algn="l" defTabSz="914400" rtl="0" eaLnBrk="1" latinLnBrk="0" hangingPunct="1">
              <a:spcBef>
                <a:spcPct val="0"/>
              </a:spcBef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E9AD42-C178-4DDF-86C3-EDC77BEDCFC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Date Placeholder 4"/>
          <p:cNvSpPr txBox="1">
            <a:spLocks/>
          </p:cNvSpPr>
          <p:nvPr/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sv-SE"/>
            </a:defPPr>
            <a:lvl1pPr marL="0" algn="l" defTabSz="914400" rtl="0" eaLnBrk="1" latinLnBrk="0" hangingPunct="1">
              <a:spcBef>
                <a:spcPct val="0"/>
              </a:spcBef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2013-03-06</a:t>
            </a:r>
            <a:endParaRPr lang="en-US" dirty="0"/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</p:spPr>
        <p:txBody>
          <a:bodyPr/>
          <a:lstStyle/>
          <a:p>
            <a:r>
              <a:rPr lang="sv-SE" sz="2800" dirty="0" smtClean="0"/>
              <a:t>Vehicle Spec for a certain test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i="1" dirty="0" smtClean="0"/>
              <a:t>PVT TOTAL</a:t>
            </a:r>
            <a:endParaRPr lang="en-US" i="1" dirty="0"/>
          </a:p>
        </p:txBody>
      </p:sp>
      <p:sp>
        <p:nvSpPr>
          <p:cNvPr id="12" name="Cube 11"/>
          <p:cNvSpPr/>
          <p:nvPr/>
        </p:nvSpPr>
        <p:spPr>
          <a:xfrm>
            <a:off x="4801740" y="5521484"/>
            <a:ext cx="713874" cy="713874"/>
          </a:xfrm>
          <a:prstGeom prst="cub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box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51721" y="5702965"/>
            <a:ext cx="3580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smtClean="0"/>
              <a:t>= One testcase for a Function</a:t>
            </a:r>
            <a:endParaRPr lang="en-US" sz="20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914274" y="2094262"/>
            <a:ext cx="50527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smtClean="0"/>
              <a:t>Adding Vehicle Spec to a test will remove Functions and Testcases from the test. </a:t>
            </a:r>
          </a:p>
          <a:p>
            <a:endParaRPr lang="sv-SE" sz="2000" dirty="0" smtClean="0"/>
          </a:p>
          <a:p>
            <a:r>
              <a:rPr lang="sv-SE" sz="2000" dirty="0" smtClean="0"/>
              <a:t>   Function coverage</a:t>
            </a:r>
          </a:p>
          <a:p>
            <a:r>
              <a:rPr lang="sv-SE" sz="2000" u="sng" dirty="0" smtClean="0"/>
              <a:t>   Testcase coverage  .</a:t>
            </a:r>
          </a:p>
          <a:p>
            <a:r>
              <a:rPr lang="sv-SE" sz="2000" dirty="0" smtClean="0"/>
              <a:t>= Test Coverage </a:t>
            </a:r>
            <a:r>
              <a:rPr lang="sv-SE" dirty="0" smtClean="0"/>
              <a:t>(Relative Variant coverage)</a:t>
            </a:r>
            <a:endParaRPr lang="sv-SE" sz="2000" dirty="0" smtClean="0"/>
          </a:p>
          <a:p>
            <a:endParaRPr lang="en-US" sz="2000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357092" y="2177279"/>
            <a:ext cx="3364164" cy="3378206"/>
            <a:chOff x="1086849" y="1767634"/>
            <a:chExt cx="3364164" cy="3378206"/>
          </a:xfrm>
        </p:grpSpPr>
        <p:sp>
          <p:nvSpPr>
            <p:cNvPr id="16" name="Cube 15"/>
            <p:cNvSpPr/>
            <p:nvPr/>
          </p:nvSpPr>
          <p:spPr>
            <a:xfrm>
              <a:off x="1086849" y="4431966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Cube 16"/>
            <p:cNvSpPr/>
            <p:nvPr/>
          </p:nvSpPr>
          <p:spPr>
            <a:xfrm>
              <a:off x="3737139" y="4431966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Cube 17"/>
            <p:cNvSpPr/>
            <p:nvPr/>
          </p:nvSpPr>
          <p:spPr>
            <a:xfrm>
              <a:off x="1086849" y="3898731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Cube 18"/>
            <p:cNvSpPr/>
            <p:nvPr/>
          </p:nvSpPr>
          <p:spPr>
            <a:xfrm>
              <a:off x="1624260" y="3898731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Cube 19"/>
            <p:cNvSpPr/>
            <p:nvPr/>
          </p:nvSpPr>
          <p:spPr>
            <a:xfrm>
              <a:off x="2683039" y="3898731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Cube 20"/>
            <p:cNvSpPr/>
            <p:nvPr/>
          </p:nvSpPr>
          <p:spPr>
            <a:xfrm>
              <a:off x="3737139" y="3898731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Cube 21"/>
            <p:cNvSpPr/>
            <p:nvPr/>
          </p:nvSpPr>
          <p:spPr>
            <a:xfrm>
              <a:off x="1086849" y="3368506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Cube 22"/>
            <p:cNvSpPr/>
            <p:nvPr/>
          </p:nvSpPr>
          <p:spPr>
            <a:xfrm>
              <a:off x="1624260" y="3368506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Cube 23"/>
            <p:cNvSpPr/>
            <p:nvPr/>
          </p:nvSpPr>
          <p:spPr>
            <a:xfrm>
              <a:off x="2153649" y="3368506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Cube 24"/>
            <p:cNvSpPr/>
            <p:nvPr/>
          </p:nvSpPr>
          <p:spPr>
            <a:xfrm>
              <a:off x="2683039" y="3368506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" name="Cube 25"/>
            <p:cNvSpPr/>
            <p:nvPr/>
          </p:nvSpPr>
          <p:spPr>
            <a:xfrm>
              <a:off x="3737139" y="3368506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Cube 26"/>
            <p:cNvSpPr/>
            <p:nvPr/>
          </p:nvSpPr>
          <p:spPr>
            <a:xfrm>
              <a:off x="1086849" y="283109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Cube 27"/>
            <p:cNvSpPr/>
            <p:nvPr/>
          </p:nvSpPr>
          <p:spPr>
            <a:xfrm>
              <a:off x="1624260" y="283109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Cube 28"/>
            <p:cNvSpPr/>
            <p:nvPr/>
          </p:nvSpPr>
          <p:spPr>
            <a:xfrm>
              <a:off x="2153649" y="283109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Cube 29"/>
            <p:cNvSpPr/>
            <p:nvPr/>
          </p:nvSpPr>
          <p:spPr>
            <a:xfrm>
              <a:off x="2683039" y="283109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" name="Cube 30"/>
            <p:cNvSpPr/>
            <p:nvPr/>
          </p:nvSpPr>
          <p:spPr>
            <a:xfrm>
              <a:off x="3210089" y="283109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Cube 31"/>
            <p:cNvSpPr/>
            <p:nvPr/>
          </p:nvSpPr>
          <p:spPr>
            <a:xfrm>
              <a:off x="3737139" y="283109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Cube 32"/>
            <p:cNvSpPr/>
            <p:nvPr/>
          </p:nvSpPr>
          <p:spPr>
            <a:xfrm>
              <a:off x="1086849" y="2297859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" name="Cube 33"/>
            <p:cNvSpPr/>
            <p:nvPr/>
          </p:nvSpPr>
          <p:spPr>
            <a:xfrm>
              <a:off x="1624260" y="2297859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Cube 34"/>
            <p:cNvSpPr/>
            <p:nvPr/>
          </p:nvSpPr>
          <p:spPr>
            <a:xfrm>
              <a:off x="2153649" y="2297859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6" name="Cube 35"/>
            <p:cNvSpPr/>
            <p:nvPr/>
          </p:nvSpPr>
          <p:spPr>
            <a:xfrm>
              <a:off x="2683039" y="2297859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Cube 36"/>
            <p:cNvSpPr/>
            <p:nvPr/>
          </p:nvSpPr>
          <p:spPr>
            <a:xfrm>
              <a:off x="3210089" y="2297859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Cube 37"/>
            <p:cNvSpPr/>
            <p:nvPr/>
          </p:nvSpPr>
          <p:spPr>
            <a:xfrm>
              <a:off x="3737139" y="2297859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9" name="Cube 38"/>
            <p:cNvSpPr/>
            <p:nvPr/>
          </p:nvSpPr>
          <p:spPr>
            <a:xfrm>
              <a:off x="1086849" y="176763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0" name="Cube 39"/>
            <p:cNvSpPr/>
            <p:nvPr/>
          </p:nvSpPr>
          <p:spPr>
            <a:xfrm>
              <a:off x="1624260" y="176763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" name="Cube 40"/>
            <p:cNvSpPr/>
            <p:nvPr/>
          </p:nvSpPr>
          <p:spPr>
            <a:xfrm>
              <a:off x="2147291" y="176763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Cube 41"/>
            <p:cNvSpPr/>
            <p:nvPr/>
          </p:nvSpPr>
          <p:spPr>
            <a:xfrm>
              <a:off x="2676681" y="176763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Cube 42"/>
            <p:cNvSpPr/>
            <p:nvPr/>
          </p:nvSpPr>
          <p:spPr>
            <a:xfrm>
              <a:off x="3203731" y="176763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4" name="Cube 43"/>
            <p:cNvSpPr/>
            <p:nvPr/>
          </p:nvSpPr>
          <p:spPr>
            <a:xfrm>
              <a:off x="3736004" y="176763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6" name="Freeform 45"/>
          <p:cNvSpPr/>
          <p:nvPr/>
        </p:nvSpPr>
        <p:spPr>
          <a:xfrm>
            <a:off x="312821" y="2261937"/>
            <a:ext cx="3336758" cy="2261937"/>
          </a:xfrm>
          <a:custGeom>
            <a:avLst/>
            <a:gdLst>
              <a:gd name="connsiteX0" fmla="*/ 56147 w 3336758"/>
              <a:gd name="connsiteY0" fmla="*/ 8021 h 2261937"/>
              <a:gd name="connsiteX1" fmla="*/ 2109537 w 3336758"/>
              <a:gd name="connsiteY1" fmla="*/ 8021 h 2261937"/>
              <a:gd name="connsiteX2" fmla="*/ 2117558 w 3336758"/>
              <a:gd name="connsiteY2" fmla="*/ 1748589 h 2261937"/>
              <a:gd name="connsiteX3" fmla="*/ 2743200 w 3336758"/>
              <a:gd name="connsiteY3" fmla="*/ 1748589 h 2261937"/>
              <a:gd name="connsiteX4" fmla="*/ 2727158 w 3336758"/>
              <a:gd name="connsiteY4" fmla="*/ 24063 h 2261937"/>
              <a:gd name="connsiteX5" fmla="*/ 3320716 w 3336758"/>
              <a:gd name="connsiteY5" fmla="*/ 24063 h 2261937"/>
              <a:gd name="connsiteX6" fmla="*/ 3336758 w 3336758"/>
              <a:gd name="connsiteY6" fmla="*/ 2261937 h 2261937"/>
              <a:gd name="connsiteX7" fmla="*/ 1668379 w 3336758"/>
              <a:gd name="connsiteY7" fmla="*/ 2253916 h 2261937"/>
              <a:gd name="connsiteX8" fmla="*/ 1660358 w 3336758"/>
              <a:gd name="connsiteY8" fmla="*/ 1203158 h 2261937"/>
              <a:gd name="connsiteX9" fmla="*/ 1074821 w 3336758"/>
              <a:gd name="connsiteY9" fmla="*/ 1195137 h 2261937"/>
              <a:gd name="connsiteX10" fmla="*/ 1074821 w 3336758"/>
              <a:gd name="connsiteY10" fmla="*/ 1732547 h 2261937"/>
              <a:gd name="connsiteX11" fmla="*/ 585537 w 3336758"/>
              <a:gd name="connsiteY11" fmla="*/ 1732547 h 2261937"/>
              <a:gd name="connsiteX12" fmla="*/ 585537 w 3336758"/>
              <a:gd name="connsiteY12" fmla="*/ 2261937 h 2261937"/>
              <a:gd name="connsiteX13" fmla="*/ 8021 w 3336758"/>
              <a:gd name="connsiteY13" fmla="*/ 2261937 h 2261937"/>
              <a:gd name="connsiteX14" fmla="*/ 0 w 3336758"/>
              <a:gd name="connsiteY14" fmla="*/ 0 h 2261937"/>
              <a:gd name="connsiteX15" fmla="*/ 56147 w 3336758"/>
              <a:gd name="connsiteY15" fmla="*/ 8021 h 226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36758" h="2261937">
                <a:moveTo>
                  <a:pt x="56147" y="8021"/>
                </a:moveTo>
                <a:lnTo>
                  <a:pt x="2109537" y="8021"/>
                </a:lnTo>
                <a:cubicBezTo>
                  <a:pt x="2112211" y="588210"/>
                  <a:pt x="2114884" y="1168400"/>
                  <a:pt x="2117558" y="1748589"/>
                </a:cubicBezTo>
                <a:lnTo>
                  <a:pt x="2743200" y="1748589"/>
                </a:lnTo>
                <a:lnTo>
                  <a:pt x="2727158" y="24063"/>
                </a:lnTo>
                <a:lnTo>
                  <a:pt x="3320716" y="24063"/>
                </a:lnTo>
                <a:lnTo>
                  <a:pt x="3336758" y="2261937"/>
                </a:lnTo>
                <a:lnTo>
                  <a:pt x="1668379" y="2253916"/>
                </a:lnTo>
                <a:cubicBezTo>
                  <a:pt x="1665705" y="1903663"/>
                  <a:pt x="1663032" y="1553411"/>
                  <a:pt x="1660358" y="1203158"/>
                </a:cubicBezTo>
                <a:lnTo>
                  <a:pt x="1074821" y="1195137"/>
                </a:lnTo>
                <a:lnTo>
                  <a:pt x="1074821" y="1732547"/>
                </a:lnTo>
                <a:lnTo>
                  <a:pt x="585537" y="1732547"/>
                </a:lnTo>
                <a:lnTo>
                  <a:pt x="585537" y="2261937"/>
                </a:lnTo>
                <a:lnTo>
                  <a:pt x="8021" y="2261937"/>
                </a:lnTo>
                <a:cubicBezTo>
                  <a:pt x="5347" y="1507958"/>
                  <a:pt x="2674" y="753979"/>
                  <a:pt x="0" y="0"/>
                </a:cubicBezTo>
                <a:lnTo>
                  <a:pt x="56147" y="8021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2741677" y="1282610"/>
            <a:ext cx="3322238" cy="1073138"/>
            <a:chOff x="2741677" y="1282610"/>
            <a:chExt cx="3322238" cy="1073138"/>
          </a:xfrm>
        </p:grpSpPr>
        <p:sp>
          <p:nvSpPr>
            <p:cNvPr id="48" name="Rounded Rectangle 47"/>
            <p:cNvSpPr/>
            <p:nvPr/>
          </p:nvSpPr>
          <p:spPr>
            <a:xfrm>
              <a:off x="3264568" y="1282610"/>
              <a:ext cx="2799347" cy="442674"/>
            </a:xfrm>
            <a:prstGeom prst="round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sv-SE" sz="2000" dirty="0">
                  <a:solidFill>
                    <a:schemeClr val="tx1"/>
                  </a:solidFill>
                </a:rPr>
                <a:t>Function not </a:t>
              </a:r>
              <a:r>
                <a:rPr lang="sv-SE" sz="2000" dirty="0" smtClean="0">
                  <a:solidFill>
                    <a:schemeClr val="tx1"/>
                  </a:solidFill>
                </a:rPr>
                <a:t>available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/>
            <p:cNvCxnSpPr>
              <a:stCxn id="48" idx="1"/>
              <a:endCxn id="43" idx="1"/>
            </p:cNvCxnSpPr>
            <p:nvPr/>
          </p:nvCxnSpPr>
          <p:spPr>
            <a:xfrm flipH="1">
              <a:off x="2741677" y="1503947"/>
              <a:ext cx="522891" cy="85180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591344" y="3778151"/>
            <a:ext cx="3278969" cy="2367488"/>
            <a:chOff x="591344" y="3778151"/>
            <a:chExt cx="3278969" cy="2367488"/>
          </a:xfrm>
        </p:grpSpPr>
        <p:sp>
          <p:nvSpPr>
            <p:cNvPr id="55" name="Rounded Rectangle 54"/>
            <p:cNvSpPr/>
            <p:nvPr/>
          </p:nvSpPr>
          <p:spPr>
            <a:xfrm>
              <a:off x="1070966" y="5702965"/>
              <a:ext cx="2799347" cy="442674"/>
            </a:xfrm>
            <a:prstGeom prst="round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sv-SE" sz="2000" dirty="0" smtClean="0">
                  <a:solidFill>
                    <a:schemeClr val="tx1"/>
                  </a:solidFill>
                </a:rPr>
                <a:t>Testcase not available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Arrow Connector 55"/>
            <p:cNvCxnSpPr>
              <a:stCxn id="55" idx="0"/>
            </p:cNvCxnSpPr>
            <p:nvPr/>
          </p:nvCxnSpPr>
          <p:spPr>
            <a:xfrm flipV="1">
              <a:off x="2470640" y="5229724"/>
              <a:ext cx="793928" cy="47324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5" idx="0"/>
            </p:cNvCxnSpPr>
            <p:nvPr/>
          </p:nvCxnSpPr>
          <p:spPr>
            <a:xfrm flipH="1" flipV="1">
              <a:off x="591344" y="4756484"/>
              <a:ext cx="1879296" cy="94648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5" idx="0"/>
            </p:cNvCxnSpPr>
            <p:nvPr/>
          </p:nvCxnSpPr>
          <p:spPr>
            <a:xfrm flipH="1" flipV="1">
              <a:off x="1187116" y="4665313"/>
              <a:ext cx="1283524" cy="103765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5" idx="0"/>
            </p:cNvCxnSpPr>
            <p:nvPr/>
          </p:nvCxnSpPr>
          <p:spPr>
            <a:xfrm flipV="1">
              <a:off x="2470640" y="4756484"/>
              <a:ext cx="892544" cy="94648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5" idx="0"/>
            </p:cNvCxnSpPr>
            <p:nvPr/>
          </p:nvCxnSpPr>
          <p:spPr>
            <a:xfrm flipH="1" flipV="1">
              <a:off x="2213811" y="4768395"/>
              <a:ext cx="256829" cy="9345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5" idx="0"/>
            </p:cNvCxnSpPr>
            <p:nvPr/>
          </p:nvCxnSpPr>
          <p:spPr>
            <a:xfrm flipH="1" flipV="1">
              <a:off x="1668652" y="4227095"/>
              <a:ext cx="801988" cy="14758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55" idx="0"/>
            </p:cNvCxnSpPr>
            <p:nvPr/>
          </p:nvCxnSpPr>
          <p:spPr>
            <a:xfrm flipH="1" flipV="1">
              <a:off x="1251441" y="4227095"/>
              <a:ext cx="1219199" cy="14758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55" idx="0"/>
            </p:cNvCxnSpPr>
            <p:nvPr/>
          </p:nvCxnSpPr>
          <p:spPr>
            <a:xfrm flipH="1" flipV="1">
              <a:off x="689203" y="5184457"/>
              <a:ext cx="1781437" cy="51850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55" idx="0"/>
            </p:cNvCxnSpPr>
            <p:nvPr/>
          </p:nvCxnSpPr>
          <p:spPr>
            <a:xfrm flipH="1" flipV="1">
              <a:off x="1608377" y="3778151"/>
              <a:ext cx="862263" cy="192481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300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40270" y="131710"/>
            <a:ext cx="8903730" cy="5780723"/>
            <a:chOff x="240270" y="131710"/>
            <a:chExt cx="8903730" cy="5780723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80472" y="3225099"/>
              <a:ext cx="0" cy="263071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ight Triangle 8"/>
            <p:cNvSpPr/>
            <p:nvPr/>
          </p:nvSpPr>
          <p:spPr>
            <a:xfrm flipH="1">
              <a:off x="245384" y="131710"/>
              <a:ext cx="4545691" cy="1306285"/>
            </a:xfrm>
            <a:prstGeom prst="rtTriangl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45384" y="131710"/>
              <a:ext cx="0" cy="571203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159296" y="131710"/>
              <a:ext cx="0" cy="571203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92888" y="404835"/>
              <a:ext cx="31350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000" dirty="0" smtClean="0"/>
                <a:t>Function and maturity growth</a:t>
              </a:r>
              <a:endParaRPr lang="en-US" sz="2000" dirty="0" smtClean="0"/>
            </a:p>
          </p:txBody>
        </p:sp>
        <p:sp>
          <p:nvSpPr>
            <p:cNvPr id="13" name="Right Triangle 12"/>
            <p:cNvSpPr/>
            <p:nvPr/>
          </p:nvSpPr>
          <p:spPr>
            <a:xfrm flipH="1">
              <a:off x="245384" y="1586189"/>
              <a:ext cx="4545691" cy="849086"/>
            </a:xfrm>
            <a:prstGeom prst="rtTriangl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Right Triangle 13"/>
            <p:cNvSpPr/>
            <p:nvPr/>
          </p:nvSpPr>
          <p:spPr>
            <a:xfrm flipV="1">
              <a:off x="245384" y="1598060"/>
              <a:ext cx="4545691" cy="849086"/>
            </a:xfrm>
            <a:prstGeom prst="rt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55990" y="2038404"/>
              <a:ext cx="31350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sv-SE" sz="2000" dirty="0" smtClean="0"/>
                <a:t>Verification</a:t>
              </a:r>
              <a:endParaRPr lang="en-US" sz="20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5384" y="1586178"/>
              <a:ext cx="31350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000" dirty="0" smtClean="0"/>
                <a:t>Development</a:t>
              </a:r>
              <a:endParaRPr lang="en-US" sz="2000" dirty="0" smtClean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 flipV="1">
              <a:off x="245384" y="2567459"/>
              <a:ext cx="7576458" cy="1188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402448" y="3225099"/>
              <a:ext cx="0" cy="263071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7472" y="3201949"/>
              <a:ext cx="0" cy="263071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4791075" y="1586178"/>
              <a:ext cx="1368219" cy="84909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24209" y="2035165"/>
              <a:ext cx="31350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sv-SE" sz="2000" dirty="0" smtClean="0"/>
                <a:t>Validation</a:t>
              </a:r>
              <a:endParaRPr lang="en-US" sz="2000" dirty="0" smtClean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40270" y="2696254"/>
              <a:ext cx="5919026" cy="2601584"/>
              <a:chOff x="1360548" y="3636128"/>
              <a:chExt cx="5919026" cy="260158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3522726" y="4070410"/>
                <a:ext cx="1335024" cy="433449"/>
              </a:xfrm>
              <a:prstGeom prst="rect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600" dirty="0" smtClean="0">
                    <a:solidFill>
                      <a:schemeClr val="tx1"/>
                    </a:solidFill>
                  </a:rPr>
                  <a:t>PVT Base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L-Shape 30"/>
              <p:cNvSpPr/>
              <p:nvPr/>
            </p:nvSpPr>
            <p:spPr>
              <a:xfrm flipV="1">
                <a:off x="2646298" y="3636131"/>
                <a:ext cx="4633275" cy="866899"/>
              </a:xfrm>
              <a:prstGeom prst="corner">
                <a:avLst>
                  <a:gd name="adj1" fmla="val 50000"/>
                  <a:gd name="adj2" fmla="val 100305"/>
                </a:avLst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610260" y="3686931"/>
                <a:ext cx="466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v-SE" sz="1600" dirty="0" smtClean="0"/>
                  <a:t>PVT Check</a:t>
                </a:r>
                <a:endParaRPr lang="en-US" sz="1600" dirty="0" smtClean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000750" y="4069582"/>
                <a:ext cx="1278824" cy="433449"/>
              </a:xfrm>
              <a:prstGeom prst="rect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600" dirty="0" smtClean="0">
                    <a:solidFill>
                      <a:schemeClr val="tx1"/>
                    </a:solidFill>
                  </a:rPr>
                  <a:t>PVT Total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L-Shape 33"/>
              <p:cNvSpPr/>
              <p:nvPr/>
            </p:nvSpPr>
            <p:spPr>
              <a:xfrm flipV="1">
                <a:off x="4857750" y="4070407"/>
                <a:ext cx="1143000" cy="866899"/>
              </a:xfrm>
              <a:prstGeom prst="corner">
                <a:avLst>
                  <a:gd name="adj1" fmla="val 50000"/>
                  <a:gd name="adj2" fmla="val 41705"/>
                </a:avLst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857750" y="4117857"/>
                <a:ext cx="1143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v-SE" sz="1600" dirty="0" smtClean="0"/>
                  <a:t>PVT Total</a:t>
                </a:r>
                <a:endParaRPr lang="en-US" sz="1600" dirty="0" smtClean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318250" y="4503916"/>
                <a:ext cx="961324" cy="43344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600" dirty="0" smtClean="0">
                    <a:solidFill>
                      <a:schemeClr val="tx1"/>
                    </a:solidFill>
                  </a:rPr>
                  <a:t>PVT EU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L-Shape 36"/>
              <p:cNvSpPr/>
              <p:nvPr/>
            </p:nvSpPr>
            <p:spPr>
              <a:xfrm flipV="1">
                <a:off x="5219204" y="4503031"/>
                <a:ext cx="1143000" cy="866899"/>
              </a:xfrm>
              <a:prstGeom prst="corner">
                <a:avLst>
                  <a:gd name="adj1" fmla="val 50732"/>
                  <a:gd name="adj2" fmla="val 7906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219204" y="4551363"/>
                <a:ext cx="1143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v-SE" sz="1600" dirty="0" smtClean="0"/>
                  <a:t>PVT Haul</a:t>
                </a:r>
                <a:endParaRPr lang="en-US" sz="1600" dirty="0" smtClean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731000" y="5370814"/>
                <a:ext cx="548574" cy="43344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100" dirty="0" smtClean="0">
                    <a:solidFill>
                      <a:schemeClr val="tx1"/>
                    </a:solidFill>
                  </a:rPr>
                  <a:t>PVT City</a:t>
                </a:r>
                <a:endParaRPr lang="en-US" sz="11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731000" y="5804263"/>
                <a:ext cx="548573" cy="43344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100" dirty="0" smtClean="0">
                    <a:solidFill>
                      <a:schemeClr val="tx1"/>
                    </a:solidFill>
                  </a:rPr>
                  <a:t>PVT Cons</a:t>
                </a:r>
                <a:endParaRPr lang="en-US" sz="11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L-Shape 40"/>
              <p:cNvSpPr/>
              <p:nvPr/>
            </p:nvSpPr>
            <p:spPr>
              <a:xfrm flipV="1">
                <a:off x="5911353" y="4941544"/>
                <a:ext cx="1368219" cy="866899"/>
              </a:xfrm>
              <a:prstGeom prst="corner">
                <a:avLst>
                  <a:gd name="adj1" fmla="val 50732"/>
                  <a:gd name="adj2" fmla="val 92979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023962" y="5031376"/>
                <a:ext cx="1143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v-SE" sz="1600" dirty="0" smtClean="0"/>
                  <a:t>PVT EU</a:t>
                </a:r>
                <a:endParaRPr lang="en-US" sz="1600" dirty="0" smtClean="0"/>
              </a:p>
            </p:txBody>
          </p:sp>
          <p:sp>
            <p:nvSpPr>
              <p:cNvPr id="43" name="L-Shape 42"/>
              <p:cNvSpPr/>
              <p:nvPr/>
            </p:nvSpPr>
            <p:spPr>
              <a:xfrm flipV="1">
                <a:off x="1360548" y="3636128"/>
                <a:ext cx="1966852" cy="866899"/>
              </a:xfrm>
              <a:prstGeom prst="corner">
                <a:avLst>
                  <a:gd name="adj1" fmla="val 50732"/>
                  <a:gd name="adj2" fmla="val 14938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413166" y="3686931"/>
                <a:ext cx="18697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v-SE" sz="1600" dirty="0" smtClean="0"/>
                  <a:t>PVT Development</a:t>
                </a:r>
                <a:endParaRPr lang="en-US" sz="1600" dirty="0" smtClean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390525" y="4826343"/>
              <a:ext cx="1905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400" dirty="0" smtClean="0"/>
                <a:t>Support project development with high project focused tests</a:t>
              </a:r>
              <a:endParaRPr lang="en-US" sz="1400" dirty="0" smtClean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02448" y="4656831"/>
              <a:ext cx="133502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400" dirty="0" smtClean="0"/>
                <a:t>First formal verification with a few trucks, low spec</a:t>
              </a:r>
              <a:endParaRPr lang="en-US" sz="1400" dirty="0" smtClean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37472" y="4527438"/>
              <a:ext cx="11430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400" dirty="0" smtClean="0"/>
                <a:t>Heavy formal verification,</a:t>
              </a:r>
            </a:p>
            <a:p>
              <a:r>
                <a:rPr lang="sv-SE" sz="1400" dirty="0" smtClean="0"/>
                <a:t>Many trucks,</a:t>
              </a:r>
            </a:p>
            <a:p>
              <a:r>
                <a:rPr lang="sv-SE" sz="1400" dirty="0" smtClean="0"/>
                <a:t>High spec</a:t>
              </a:r>
              <a:endParaRPr lang="en-US" sz="1400" dirty="0" smtClean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48384" y="5418500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400" dirty="0" smtClean="0"/>
                <a:t>Validation!</a:t>
              </a:r>
              <a:endParaRPr lang="en-US" sz="1400" dirty="0" smtClean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19825" y="219075"/>
              <a:ext cx="28860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000" dirty="0" smtClean="0"/>
                <a:t>Project activities</a:t>
              </a:r>
              <a:endParaRPr lang="en-US" sz="2000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57924" y="2611560"/>
              <a:ext cx="28860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000" dirty="0" smtClean="0"/>
                <a:t>PVT activities</a:t>
              </a:r>
              <a:endParaRPr lang="en-US" sz="2000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57925" y="3068331"/>
              <a:ext cx="2886075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200" b="1" u="sng" dirty="0" smtClean="0"/>
                <a:t>Chain of rising PVT</a:t>
              </a:r>
            </a:p>
            <a:p>
              <a:endParaRPr lang="sv-SE" sz="1200" b="1" u="sng" dirty="0" smtClean="0"/>
            </a:p>
            <a:p>
              <a:r>
                <a:rPr lang="sv-SE" sz="1200" dirty="0" smtClean="0"/>
                <a:t>PVT Dev: only development</a:t>
              </a:r>
            </a:p>
            <a:p>
              <a:endParaRPr lang="sv-SE" sz="1200" dirty="0" smtClean="0"/>
            </a:p>
            <a:p>
              <a:r>
                <a:rPr lang="sv-SE" sz="1200" dirty="0" smtClean="0"/>
                <a:t>PVT Check: First formal verification</a:t>
              </a:r>
            </a:p>
            <a:p>
              <a:endParaRPr lang="sv-SE" sz="1200" dirty="0" smtClean="0"/>
            </a:p>
            <a:p>
              <a:r>
                <a:rPr lang="sv-SE" sz="1200" dirty="0" smtClean="0"/>
                <a:t>PVT BASE/TOTAL: Heavy Verification</a:t>
              </a:r>
            </a:p>
            <a:p>
              <a:r>
                <a:rPr lang="sv-SE" sz="1200" dirty="0" smtClean="0"/>
                <a:t/>
              </a:r>
              <a:br>
                <a:rPr lang="sv-SE" sz="1200" dirty="0" smtClean="0"/>
              </a:br>
              <a:r>
                <a:rPr lang="sv-SE" sz="1200" dirty="0" smtClean="0"/>
                <a:t>PVT HAUL: Verification and Validation</a:t>
              </a:r>
            </a:p>
            <a:p>
              <a:endParaRPr lang="sv-SE" sz="1200" dirty="0" smtClean="0"/>
            </a:p>
            <a:p>
              <a:r>
                <a:rPr lang="sv-SE" sz="1200" dirty="0" smtClean="0"/>
                <a:t>PVT EU: Only Validation</a:t>
              </a:r>
              <a:endParaRPr lang="en-US" sz="1200" dirty="0" smtClean="0"/>
            </a:p>
          </p:txBody>
        </p:sp>
      </p:grpSp>
      <p:sp>
        <p:nvSpPr>
          <p:cNvPr id="45" name="Date Placeholder 67"/>
          <p:cNvSpPr>
            <a:spLocks noGrp="1"/>
          </p:cNvSpPr>
          <p:nvPr>
            <p:ph type="dt" sz="half" idx="12"/>
          </p:nvPr>
        </p:nvSpPr>
        <p:spPr>
          <a:xfrm>
            <a:off x="689203" y="6618288"/>
            <a:ext cx="2405062" cy="209550"/>
          </a:xfrm>
        </p:spPr>
        <p:txBody>
          <a:bodyPr/>
          <a:lstStyle/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46" name="Footer Placeholder 68"/>
          <p:cNvSpPr>
            <a:spLocks noGrp="1"/>
          </p:cNvSpPr>
          <p:nvPr>
            <p:ph type="ftr" sz="quarter" idx="10"/>
          </p:nvPr>
        </p:nvSpPr>
        <p:spPr>
          <a:xfrm>
            <a:off x="339725" y="6426200"/>
            <a:ext cx="6873875" cy="215900"/>
          </a:xfrm>
        </p:spPr>
        <p:txBody>
          <a:bodyPr/>
          <a:lstStyle/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47" name="Slide Number Placeholder 69"/>
          <p:cNvSpPr>
            <a:spLocks noGrp="1"/>
          </p:cNvSpPr>
          <p:nvPr>
            <p:ph type="sldNum" sz="quarter" idx="11"/>
          </p:nvPr>
        </p:nvSpPr>
        <p:spPr>
          <a:xfrm>
            <a:off x="339725" y="6619875"/>
            <a:ext cx="503238" cy="207963"/>
          </a:xfrm>
        </p:spPr>
        <p:txBody>
          <a:bodyPr/>
          <a:lstStyle/>
          <a:p>
            <a:fld id="{40E9AD42-C178-4DDF-86C3-EDC77BEDCFC5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272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7932" y="63870"/>
            <a:ext cx="8229600" cy="680409"/>
          </a:xfrm>
        </p:spPr>
        <p:txBody>
          <a:bodyPr/>
          <a:lstStyle/>
          <a:p>
            <a:r>
              <a:rPr lang="sv-SE" dirty="0" smtClean="0"/>
              <a:t>Foundations of PVT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691993" y="904875"/>
            <a:ext cx="7248809" cy="819150"/>
            <a:chOff x="1691993" y="904875"/>
            <a:chExt cx="7248809" cy="819150"/>
          </a:xfrm>
        </p:grpSpPr>
        <p:sp>
          <p:nvSpPr>
            <p:cNvPr id="2" name="Rectangle 1"/>
            <p:cNvSpPr/>
            <p:nvPr/>
          </p:nvSpPr>
          <p:spPr>
            <a:xfrm>
              <a:off x="2380345" y="904875"/>
              <a:ext cx="6560457" cy="819150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Trapezoid 10"/>
            <p:cNvSpPr/>
            <p:nvPr/>
          </p:nvSpPr>
          <p:spPr>
            <a:xfrm>
              <a:off x="1691993" y="904875"/>
              <a:ext cx="1333148" cy="819150"/>
            </a:xfrm>
            <a:prstGeom prst="trapezoid">
              <a:avLst>
                <a:gd name="adj" fmla="val 81374"/>
              </a:avLst>
            </a:prstGeom>
            <a:solidFill>
              <a:srgbClr val="00B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sv-SE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v-SE" dirty="0" smtClean="0">
                  <a:solidFill>
                    <a:schemeClr val="tx1"/>
                  </a:solidFill>
                </a:rPr>
                <a:t>TR</a:t>
              </a: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16223" y="1120140"/>
              <a:ext cx="51939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000" dirty="0" smtClean="0"/>
                <a:t>Test Request – The Customer  and a desire</a:t>
              </a:r>
              <a:endParaRPr lang="en-US" sz="2000" dirty="0" smtClean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232887" y="1724025"/>
            <a:ext cx="7707915" cy="1390650"/>
            <a:chOff x="1232887" y="1724025"/>
            <a:chExt cx="7707915" cy="1390650"/>
          </a:xfrm>
        </p:grpSpPr>
        <p:sp>
          <p:nvSpPr>
            <p:cNvPr id="12" name="Rectangle 11"/>
            <p:cNvSpPr/>
            <p:nvPr/>
          </p:nvSpPr>
          <p:spPr>
            <a:xfrm>
              <a:off x="2670629" y="1724025"/>
              <a:ext cx="6270173" cy="1390650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Trapezoid 9"/>
            <p:cNvSpPr/>
            <p:nvPr/>
          </p:nvSpPr>
          <p:spPr>
            <a:xfrm>
              <a:off x="1232887" y="1724025"/>
              <a:ext cx="2264693" cy="1390650"/>
            </a:xfrm>
            <a:prstGeom prst="trapezoid">
              <a:avLst>
                <a:gd name="adj" fmla="val 33767"/>
              </a:avLst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Test Engineer that can transform a request to a test</a:t>
              </a:r>
            </a:p>
            <a:p>
              <a:pPr algn="ctr"/>
              <a:r>
                <a:rPr lang="sv-SE" sz="1000" dirty="0">
                  <a:solidFill>
                    <a:schemeClr val="tx1"/>
                  </a:solidFill>
                </a:rPr>
                <a:t> </a:t>
              </a:r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31768" y="1769475"/>
              <a:ext cx="499291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000" dirty="0" smtClean="0"/>
                <a:t>A test engineer is the interface between; the projects, the vehicle, the drivers, the logging equipment, the desire, the reports and the result.</a:t>
              </a:r>
              <a:endParaRPr lang="en-US" sz="2000" dirty="0" smtClean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14753" y="3116580"/>
            <a:ext cx="8026049" cy="942022"/>
            <a:chOff x="914753" y="3116580"/>
            <a:chExt cx="8026049" cy="942022"/>
          </a:xfrm>
        </p:grpSpPr>
        <p:sp>
          <p:nvSpPr>
            <p:cNvPr id="14" name="Rectangle 13"/>
            <p:cNvSpPr/>
            <p:nvPr/>
          </p:nvSpPr>
          <p:spPr>
            <a:xfrm>
              <a:off x="2670629" y="3116580"/>
              <a:ext cx="6270173" cy="941070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Trapezoid 8"/>
            <p:cNvSpPr/>
            <p:nvPr/>
          </p:nvSpPr>
          <p:spPr>
            <a:xfrm>
              <a:off x="914753" y="3116580"/>
              <a:ext cx="2902868" cy="942022"/>
            </a:xfrm>
            <a:prstGeom prst="trapezoid">
              <a:avLst>
                <a:gd name="adj" fmla="val 33767"/>
              </a:avLst>
            </a:prstGeom>
            <a:solidFill>
              <a:srgbClr val="00B0F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tx1"/>
                  </a:solidFill>
                </a:rPr>
                <a:t>Tools that supports all logging needed to generate a good result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32132" y="3116580"/>
              <a:ext cx="49929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000" dirty="0" smtClean="0"/>
                <a:t>A tool suite that supports all needs in executing all kinds of different tests. </a:t>
              </a:r>
              <a:endParaRPr lang="en-US" sz="2000" dirty="0" smtClean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13925" y="5295900"/>
            <a:ext cx="8813962" cy="839387"/>
            <a:chOff x="213925" y="5295900"/>
            <a:chExt cx="8813962" cy="839387"/>
          </a:xfrm>
        </p:grpSpPr>
        <p:sp>
          <p:nvSpPr>
            <p:cNvPr id="16" name="Rectangle 15"/>
            <p:cNvSpPr/>
            <p:nvPr/>
          </p:nvSpPr>
          <p:spPr>
            <a:xfrm>
              <a:off x="2670629" y="5295900"/>
              <a:ext cx="6270173" cy="819150"/>
            </a:xfrm>
            <a:prstGeom prst="rect">
              <a:avLst/>
            </a:prstGeom>
            <a:solidFill>
              <a:srgbClr val="0000CC">
                <a:alpha val="5000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Trapezoid 6"/>
            <p:cNvSpPr/>
            <p:nvPr/>
          </p:nvSpPr>
          <p:spPr>
            <a:xfrm>
              <a:off x="213925" y="5295900"/>
              <a:ext cx="4286250" cy="819150"/>
            </a:xfrm>
            <a:prstGeom prst="trapezoid">
              <a:avLst>
                <a:gd name="adj" fmla="val 34302"/>
              </a:avLst>
            </a:prstGeom>
            <a:solidFill>
              <a:srgbClr val="0000CC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sv-SE" dirty="0" smtClean="0">
                  <a:solidFill>
                    <a:schemeClr val="bg1"/>
                  </a:solidFill>
                </a:rPr>
                <a:t>Experienced Drivers - </a:t>
              </a:r>
            </a:p>
            <a:p>
              <a:pPr algn="ctr"/>
              <a:r>
                <a:rPr lang="sv-SE" dirty="0" smtClean="0">
                  <a:solidFill>
                    <a:schemeClr val="bg1"/>
                  </a:solidFill>
                </a:rPr>
                <a:t>Dedicated and devoted to their job</a:t>
              </a:r>
            </a:p>
            <a:p>
              <a:pPr algn="ctr"/>
              <a:r>
                <a:rPr lang="sv-SE" sz="500" dirty="0">
                  <a:solidFill>
                    <a:schemeClr val="bg1"/>
                  </a:solidFill>
                </a:rPr>
                <a:t> </a:t>
              </a:r>
              <a:endParaRPr lang="sv-SE" dirty="0" smtClean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70399" y="5412012"/>
              <a:ext cx="4557488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600" dirty="0" smtClean="0"/>
                <a:t>The foundation of product validation! People who knows how to use the product</a:t>
              </a:r>
            </a:p>
            <a:p>
              <a:r>
                <a:rPr lang="sv-SE" sz="800" dirty="0" smtClean="0"/>
                <a:t> </a:t>
              </a:r>
              <a:endParaRPr lang="en-US" sz="800" dirty="0" smtClean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04049" y="4057650"/>
            <a:ext cx="8523838" cy="1238250"/>
            <a:chOff x="504049" y="4057650"/>
            <a:chExt cx="8523838" cy="1238250"/>
          </a:xfrm>
        </p:grpSpPr>
        <p:sp>
          <p:nvSpPr>
            <p:cNvPr id="15" name="Rectangle 14"/>
            <p:cNvSpPr/>
            <p:nvPr/>
          </p:nvSpPr>
          <p:spPr>
            <a:xfrm>
              <a:off x="2670629" y="4058602"/>
              <a:ext cx="6270173" cy="1237298"/>
            </a:xfrm>
            <a:prstGeom prst="rect">
              <a:avLst/>
            </a:prstGeom>
            <a:solidFill>
              <a:srgbClr val="0066FF">
                <a:alpha val="5000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>
              <a:off x="504049" y="4057650"/>
              <a:ext cx="3706002" cy="1238250"/>
            </a:xfrm>
            <a:prstGeom prst="trapezoid">
              <a:avLst>
                <a:gd name="adj" fmla="val 32534"/>
              </a:avLst>
            </a:prstGeom>
            <a:solidFill>
              <a:srgbClr val="0066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tx1"/>
                  </a:solidFill>
                </a:rPr>
                <a:t>Test system that supports both flexible and structured testing</a:t>
              </a:r>
              <a:r>
                <a:rPr lang="sv-SE" sz="2000" dirty="0" smtClean="0">
                  <a:solidFill>
                    <a:schemeClr val="tx1"/>
                  </a:solidFill>
                </a:rPr>
                <a:t/>
              </a:r>
              <a:br>
                <a:rPr lang="sv-SE" sz="2000" dirty="0" smtClean="0">
                  <a:solidFill>
                    <a:schemeClr val="tx1"/>
                  </a:solidFill>
                </a:rPr>
              </a:br>
              <a:r>
                <a:rPr lang="sv-SE" sz="1200" dirty="0" smtClean="0">
                  <a:solidFill>
                    <a:schemeClr val="tx1"/>
                  </a:solidFill>
                </a:rPr>
                <a:t> </a:t>
              </a:r>
              <a:endParaRPr lang="sv-SE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34972" y="4058602"/>
              <a:ext cx="499291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000" dirty="0" smtClean="0"/>
                <a:t>A Test Structure </a:t>
              </a:r>
              <a:r>
                <a:rPr lang="en-US" sz="2000" dirty="0" smtClean="0"/>
                <a:t>Hierarchy</a:t>
              </a:r>
              <a:r>
                <a:rPr lang="sv-SE" sz="2000" dirty="0" smtClean="0"/>
                <a:t> that generates statistics and support conclusions without loosing the creativity to test. </a:t>
              </a:r>
              <a:endParaRPr lang="en-US" sz="2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68486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656" y="408547"/>
            <a:ext cx="1293232" cy="17243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9" y="692693"/>
            <a:ext cx="1751997" cy="13681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Down Arrow 8"/>
          <p:cNvSpPr/>
          <p:nvPr/>
        </p:nvSpPr>
        <p:spPr bwMode="auto">
          <a:xfrm rot="15270971" flipH="1">
            <a:off x="1805668" y="1201836"/>
            <a:ext cx="227316" cy="711226"/>
          </a:xfrm>
          <a:prstGeom prst="downArrow">
            <a:avLst/>
          </a:prstGeom>
          <a:ln>
            <a:headEnd type="none" w="sm" len="sm"/>
            <a:tailEnd type="none" w="sm" len="sm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7226" y="1001632"/>
            <a:ext cx="16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rgbClr val="627890">
                    <a:lumMod val="75000"/>
                  </a:srgbClr>
                </a:solidFill>
                <a:latin typeface="Calibri" pitchFamily="34" charset="0"/>
                <a:cs typeface="Calibri" pitchFamily="34" charset="0"/>
              </a:rPr>
              <a:t>PVT Test Code</a:t>
            </a:r>
            <a:endParaRPr lang="en-US" b="1" dirty="0">
              <a:solidFill>
                <a:srgbClr val="627890">
                  <a:lumMod val="75000"/>
                </a:srgb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Bent Arrow 10"/>
          <p:cNvSpPr/>
          <p:nvPr/>
        </p:nvSpPr>
        <p:spPr bwMode="auto">
          <a:xfrm rot="10800000" flipH="1">
            <a:off x="2771799" y="1700808"/>
            <a:ext cx="432049" cy="720080"/>
          </a:xfrm>
          <a:prstGeom prst="bentArrow">
            <a:avLst/>
          </a:prstGeom>
          <a:ln>
            <a:headEnd type="none" w="sm" len="sm"/>
            <a:tailEnd type="none" w="sm" len="sm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2" name="Down Arrow 11"/>
          <p:cNvSpPr/>
          <p:nvPr/>
        </p:nvSpPr>
        <p:spPr bwMode="auto">
          <a:xfrm rot="14792802">
            <a:off x="4585661" y="1104484"/>
            <a:ext cx="204711" cy="905931"/>
          </a:xfrm>
          <a:prstGeom prst="downArrow">
            <a:avLst/>
          </a:prstGeom>
          <a:ln>
            <a:headEnd type="none" w="sm" len="sm"/>
            <a:tailEnd type="none" w="sm" len="sm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3" name="Down Arrow 12"/>
          <p:cNvSpPr/>
          <p:nvPr/>
        </p:nvSpPr>
        <p:spPr bwMode="auto">
          <a:xfrm rot="15556060">
            <a:off x="6664127" y="1011526"/>
            <a:ext cx="266296" cy="774925"/>
          </a:xfrm>
          <a:prstGeom prst="downArrow">
            <a:avLst/>
          </a:prstGeom>
          <a:ln>
            <a:headEnd type="none" w="sm" len="sm"/>
            <a:tailEnd type="none" w="sm" len="sm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999" y="2418958"/>
            <a:ext cx="1171575" cy="276225"/>
          </a:xfrm>
          <a:prstGeom prst="rect">
            <a:avLst/>
          </a:prstGeom>
          <a:ln>
            <a:noFill/>
          </a:ln>
          <a:effectLst>
            <a:softEdge rad="50800"/>
          </a:effectLst>
        </p:spPr>
      </p:pic>
      <p:sp>
        <p:nvSpPr>
          <p:cNvPr id="15" name="Bent Arrow 19"/>
          <p:cNvSpPr/>
          <p:nvPr/>
        </p:nvSpPr>
        <p:spPr bwMode="auto">
          <a:xfrm rot="10800000">
            <a:off x="803199" y="2708919"/>
            <a:ext cx="7009160" cy="583558"/>
          </a:xfrm>
          <a:custGeom>
            <a:avLst/>
            <a:gdLst>
              <a:gd name="connsiteX0" fmla="*/ 0 w 7056784"/>
              <a:gd name="connsiteY0" fmla="*/ 360040 h 360040"/>
              <a:gd name="connsiteX1" fmla="*/ 0 w 7056784"/>
              <a:gd name="connsiteY1" fmla="*/ 202523 h 360040"/>
              <a:gd name="connsiteX2" fmla="*/ 157518 w 7056784"/>
              <a:gd name="connsiteY2" fmla="*/ 45005 h 360040"/>
              <a:gd name="connsiteX3" fmla="*/ 6966774 w 7056784"/>
              <a:gd name="connsiteY3" fmla="*/ 45005 h 360040"/>
              <a:gd name="connsiteX4" fmla="*/ 6966774 w 7056784"/>
              <a:gd name="connsiteY4" fmla="*/ 0 h 360040"/>
              <a:gd name="connsiteX5" fmla="*/ 7056784 w 7056784"/>
              <a:gd name="connsiteY5" fmla="*/ 90010 h 360040"/>
              <a:gd name="connsiteX6" fmla="*/ 6966774 w 7056784"/>
              <a:gd name="connsiteY6" fmla="*/ 180020 h 360040"/>
              <a:gd name="connsiteX7" fmla="*/ 6966774 w 7056784"/>
              <a:gd name="connsiteY7" fmla="*/ 135015 h 360040"/>
              <a:gd name="connsiteX8" fmla="*/ 157518 w 7056784"/>
              <a:gd name="connsiteY8" fmla="*/ 135015 h 360040"/>
              <a:gd name="connsiteX9" fmla="*/ 90010 w 7056784"/>
              <a:gd name="connsiteY9" fmla="*/ 202523 h 360040"/>
              <a:gd name="connsiteX10" fmla="*/ 90010 w 7056784"/>
              <a:gd name="connsiteY10" fmla="*/ 360040 h 360040"/>
              <a:gd name="connsiteX11" fmla="*/ 0 w 7056784"/>
              <a:gd name="connsiteY11" fmla="*/ 360040 h 360040"/>
              <a:gd name="connsiteX0" fmla="*/ 0 w 7056784"/>
              <a:gd name="connsiteY0" fmla="*/ 360040 h 360040"/>
              <a:gd name="connsiteX1" fmla="*/ 0 w 7056784"/>
              <a:gd name="connsiteY1" fmla="*/ 202523 h 360040"/>
              <a:gd name="connsiteX2" fmla="*/ 157518 w 7056784"/>
              <a:gd name="connsiteY2" fmla="*/ 45005 h 360040"/>
              <a:gd name="connsiteX3" fmla="*/ 6966774 w 7056784"/>
              <a:gd name="connsiteY3" fmla="*/ 45005 h 360040"/>
              <a:gd name="connsiteX4" fmla="*/ 6966774 w 7056784"/>
              <a:gd name="connsiteY4" fmla="*/ 0 h 360040"/>
              <a:gd name="connsiteX5" fmla="*/ 7056784 w 7056784"/>
              <a:gd name="connsiteY5" fmla="*/ 90010 h 360040"/>
              <a:gd name="connsiteX6" fmla="*/ 6957249 w 7056784"/>
              <a:gd name="connsiteY6" fmla="*/ 125251 h 360040"/>
              <a:gd name="connsiteX7" fmla="*/ 6966774 w 7056784"/>
              <a:gd name="connsiteY7" fmla="*/ 135015 h 360040"/>
              <a:gd name="connsiteX8" fmla="*/ 157518 w 7056784"/>
              <a:gd name="connsiteY8" fmla="*/ 135015 h 360040"/>
              <a:gd name="connsiteX9" fmla="*/ 90010 w 7056784"/>
              <a:gd name="connsiteY9" fmla="*/ 202523 h 360040"/>
              <a:gd name="connsiteX10" fmla="*/ 90010 w 7056784"/>
              <a:gd name="connsiteY10" fmla="*/ 360040 h 360040"/>
              <a:gd name="connsiteX11" fmla="*/ 0 w 7056784"/>
              <a:gd name="connsiteY11" fmla="*/ 360040 h 360040"/>
              <a:gd name="connsiteX0" fmla="*/ 0 w 7009159"/>
              <a:gd name="connsiteY0" fmla="*/ 360040 h 360040"/>
              <a:gd name="connsiteX1" fmla="*/ 0 w 7009159"/>
              <a:gd name="connsiteY1" fmla="*/ 202523 h 360040"/>
              <a:gd name="connsiteX2" fmla="*/ 157518 w 7009159"/>
              <a:gd name="connsiteY2" fmla="*/ 45005 h 360040"/>
              <a:gd name="connsiteX3" fmla="*/ 6966774 w 7009159"/>
              <a:gd name="connsiteY3" fmla="*/ 45005 h 360040"/>
              <a:gd name="connsiteX4" fmla="*/ 6966774 w 7009159"/>
              <a:gd name="connsiteY4" fmla="*/ 0 h 360040"/>
              <a:gd name="connsiteX5" fmla="*/ 7009159 w 7009159"/>
              <a:gd name="connsiteY5" fmla="*/ 92391 h 360040"/>
              <a:gd name="connsiteX6" fmla="*/ 6957249 w 7009159"/>
              <a:gd name="connsiteY6" fmla="*/ 125251 h 360040"/>
              <a:gd name="connsiteX7" fmla="*/ 6966774 w 7009159"/>
              <a:gd name="connsiteY7" fmla="*/ 135015 h 360040"/>
              <a:gd name="connsiteX8" fmla="*/ 157518 w 7009159"/>
              <a:gd name="connsiteY8" fmla="*/ 135015 h 360040"/>
              <a:gd name="connsiteX9" fmla="*/ 90010 w 7009159"/>
              <a:gd name="connsiteY9" fmla="*/ 202523 h 360040"/>
              <a:gd name="connsiteX10" fmla="*/ 90010 w 7009159"/>
              <a:gd name="connsiteY10" fmla="*/ 360040 h 360040"/>
              <a:gd name="connsiteX11" fmla="*/ 0 w 7009159"/>
              <a:gd name="connsiteY11" fmla="*/ 360040 h 360040"/>
              <a:gd name="connsiteX0" fmla="*/ 0 w 7009159"/>
              <a:gd name="connsiteY0" fmla="*/ 315035 h 315035"/>
              <a:gd name="connsiteX1" fmla="*/ 0 w 7009159"/>
              <a:gd name="connsiteY1" fmla="*/ 157518 h 315035"/>
              <a:gd name="connsiteX2" fmla="*/ 157518 w 7009159"/>
              <a:gd name="connsiteY2" fmla="*/ 0 h 315035"/>
              <a:gd name="connsiteX3" fmla="*/ 6966774 w 7009159"/>
              <a:gd name="connsiteY3" fmla="*/ 0 h 315035"/>
              <a:gd name="connsiteX4" fmla="*/ 6942962 w 7009159"/>
              <a:gd name="connsiteY4" fmla="*/ 31195 h 315035"/>
              <a:gd name="connsiteX5" fmla="*/ 7009159 w 7009159"/>
              <a:gd name="connsiteY5" fmla="*/ 47386 h 315035"/>
              <a:gd name="connsiteX6" fmla="*/ 6957249 w 7009159"/>
              <a:gd name="connsiteY6" fmla="*/ 80246 h 315035"/>
              <a:gd name="connsiteX7" fmla="*/ 6966774 w 7009159"/>
              <a:gd name="connsiteY7" fmla="*/ 90010 h 315035"/>
              <a:gd name="connsiteX8" fmla="*/ 157518 w 7009159"/>
              <a:gd name="connsiteY8" fmla="*/ 90010 h 315035"/>
              <a:gd name="connsiteX9" fmla="*/ 90010 w 7009159"/>
              <a:gd name="connsiteY9" fmla="*/ 157518 h 315035"/>
              <a:gd name="connsiteX10" fmla="*/ 90010 w 7009159"/>
              <a:gd name="connsiteY10" fmla="*/ 315035 h 315035"/>
              <a:gd name="connsiteX11" fmla="*/ 0 w 7009159"/>
              <a:gd name="connsiteY11" fmla="*/ 315035 h 31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09159" h="315035">
                <a:moveTo>
                  <a:pt x="0" y="315035"/>
                </a:moveTo>
                <a:lnTo>
                  <a:pt x="0" y="157518"/>
                </a:lnTo>
                <a:cubicBezTo>
                  <a:pt x="0" y="70523"/>
                  <a:pt x="70523" y="0"/>
                  <a:pt x="157518" y="0"/>
                </a:cubicBezTo>
                <a:lnTo>
                  <a:pt x="6966774" y="0"/>
                </a:lnTo>
                <a:lnTo>
                  <a:pt x="6942962" y="31195"/>
                </a:lnTo>
                <a:lnTo>
                  <a:pt x="7009159" y="47386"/>
                </a:lnTo>
                <a:lnTo>
                  <a:pt x="6957249" y="80246"/>
                </a:lnTo>
                <a:lnTo>
                  <a:pt x="6966774" y="90010"/>
                </a:lnTo>
                <a:lnTo>
                  <a:pt x="157518" y="90010"/>
                </a:lnTo>
                <a:cubicBezTo>
                  <a:pt x="120234" y="90010"/>
                  <a:pt x="90010" y="120234"/>
                  <a:pt x="90010" y="157518"/>
                </a:cubicBezTo>
                <a:lnTo>
                  <a:pt x="90010" y="315035"/>
                </a:lnTo>
                <a:lnTo>
                  <a:pt x="0" y="315035"/>
                </a:lnTo>
                <a:close/>
              </a:path>
            </a:pathLst>
          </a:custGeom>
          <a:ln>
            <a:headEnd type="none" w="sm" len="sm"/>
            <a:tailEnd type="none" w="sm" len="sm"/>
          </a:ln>
          <a:effectLst/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6" name="Bent Arrow 15"/>
          <p:cNvSpPr/>
          <p:nvPr/>
        </p:nvSpPr>
        <p:spPr bwMode="auto">
          <a:xfrm rot="16200000">
            <a:off x="296626" y="2473489"/>
            <a:ext cx="1205929" cy="432050"/>
          </a:xfrm>
          <a:prstGeom prst="bentArrow">
            <a:avLst>
              <a:gd name="adj1" fmla="val 25000"/>
              <a:gd name="adj2" fmla="val 23910"/>
              <a:gd name="adj3" fmla="val 37643"/>
              <a:gd name="adj4" fmla="val 37112"/>
            </a:avLst>
          </a:prstGeom>
          <a:ln>
            <a:headEnd type="none" w="sm" len="sm"/>
            <a:tailEnd type="none" w="sm" len="sm"/>
          </a:ln>
          <a:effectLst/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38610" y="2854504"/>
            <a:ext cx="17452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 smtClean="0">
                <a:solidFill>
                  <a:srgbClr val="627890">
                    <a:lumMod val="75000"/>
                  </a:srgbClr>
                </a:solidFill>
                <a:latin typeface="Calibri" pitchFamily="34" charset="0"/>
                <a:cs typeface="Calibri" pitchFamily="34" charset="0"/>
              </a:rPr>
              <a:t>New SW Loop</a:t>
            </a:r>
            <a:endParaRPr lang="en-US" sz="1300" b="1" dirty="0">
              <a:solidFill>
                <a:srgbClr val="627890">
                  <a:lumMod val="75000"/>
                </a:srgb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356992"/>
            <a:ext cx="1279879" cy="140270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717062" y="3928145"/>
            <a:ext cx="1042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600" b="1" dirty="0" smtClean="0">
                <a:solidFill>
                  <a:srgbClr val="627890">
                    <a:lumMod val="75000"/>
                  </a:srgbClr>
                </a:solidFill>
                <a:latin typeface="Calibri" pitchFamily="34" charset="0"/>
                <a:cs typeface="Calibri" pitchFamily="34" charset="0"/>
              </a:rPr>
              <a:t>ER-Report</a:t>
            </a:r>
            <a:endParaRPr lang="en-US" sz="1600" b="1" dirty="0">
              <a:solidFill>
                <a:srgbClr val="627890">
                  <a:lumMod val="75000"/>
                </a:srgb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Bent Arrow 19"/>
          <p:cNvSpPr/>
          <p:nvPr/>
        </p:nvSpPr>
        <p:spPr bwMode="auto">
          <a:xfrm rot="10800000">
            <a:off x="7380311" y="2708919"/>
            <a:ext cx="539893" cy="1506648"/>
          </a:xfrm>
          <a:prstGeom prst="bentArrow">
            <a:avLst/>
          </a:prstGeom>
          <a:ln>
            <a:headEnd type="none" w="sm" len="sm"/>
            <a:tailEnd type="none" w="sm" len="sm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572000" y="5143748"/>
            <a:ext cx="4487791" cy="10215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sv-SE" dirty="0" smtClean="0">
                <a:solidFill>
                  <a:srgbClr val="FFFFFF">
                    <a:lumMod val="50000"/>
                  </a:srgbClr>
                </a:solidFill>
              </a:rPr>
              <a:t>Verification test of driver manual &amp; </a:t>
            </a:r>
          </a:p>
          <a:p>
            <a:pPr algn="ctr">
              <a:defRPr/>
            </a:pPr>
            <a:r>
              <a:rPr lang="sv-SE" dirty="0" smtClean="0">
                <a:solidFill>
                  <a:srgbClr val="FFFFFF">
                    <a:lumMod val="50000"/>
                  </a:srgbClr>
                </a:solidFill>
              </a:rPr>
              <a:t>Validation </a:t>
            </a:r>
            <a:r>
              <a:rPr lang="sv-SE" dirty="0">
                <a:solidFill>
                  <a:srgbClr val="FFFFFF">
                    <a:lumMod val="50000"/>
                  </a:srgbClr>
                </a:solidFill>
              </a:rPr>
              <a:t>test of software functionality from a driver </a:t>
            </a:r>
            <a:r>
              <a:rPr lang="sv-SE" dirty="0" smtClean="0">
                <a:solidFill>
                  <a:srgbClr val="FFFFFF">
                    <a:lumMod val="50000"/>
                  </a:srgbClr>
                </a:solidFill>
              </a:rPr>
              <a:t>perspective</a:t>
            </a:r>
            <a:endParaRPr lang="en-GB" dirty="0">
              <a:solidFill>
                <a:srgbClr val="FFFFFF">
                  <a:lumMod val="50000"/>
                </a:srgbClr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7015" l="0" r="94366">
                        <a14:foregroundMark x1="27465" y1="65672" x2="27465" y2="65672"/>
                        <a14:foregroundMark x1="35915" y1="42537" x2="35915" y2="42537"/>
                        <a14:foregroundMark x1="7042" y1="74627" x2="7042" y2="74627"/>
                        <a14:foregroundMark x1="8451" y1="69403" x2="8451" y2="69403"/>
                        <a14:foregroundMark x1="6338" y1="62687" x2="6338" y2="62687"/>
                        <a14:foregroundMark x1="25352" y1="43284" x2="25352" y2="43284"/>
                        <a14:foregroundMark x1="15493" y1="12687" x2="15493" y2="126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425179"/>
            <a:ext cx="1046558" cy="987597"/>
          </a:xfrm>
          <a:prstGeom prst="rect">
            <a:avLst/>
          </a:prstGeom>
        </p:spPr>
      </p:pic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-22124" y="-4702"/>
            <a:ext cx="92026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SzPct val="120000"/>
            </a:pPr>
            <a:r>
              <a:rPr lang="en-US" sz="2000" b="1" dirty="0">
                <a:solidFill>
                  <a:srgbClr val="4D4D4D"/>
                </a:solidFill>
                <a:latin typeface="Calibri" pitchFamily="34" charset="0"/>
                <a:cs typeface="Calibri" pitchFamily="34" charset="0"/>
              </a:rPr>
              <a:t>Truck Function Validation </a:t>
            </a:r>
            <a:r>
              <a:rPr lang="en-US" sz="2000" b="1" dirty="0" smtClean="0">
                <a:solidFill>
                  <a:srgbClr val="4D4D4D"/>
                </a:solidFill>
                <a:latin typeface="Calibri" pitchFamily="34" charset="0"/>
                <a:cs typeface="Calibri" pitchFamily="34" charset="0"/>
              </a:rPr>
              <a:t>(PVT - Performance Validation Test)</a:t>
            </a:r>
            <a:endParaRPr lang="fr-FR" sz="2000" b="1" dirty="0">
              <a:solidFill>
                <a:srgbClr val="4D4D4D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Down Arrow 24"/>
          <p:cNvSpPr/>
          <p:nvPr/>
        </p:nvSpPr>
        <p:spPr bwMode="auto">
          <a:xfrm rot="20791056" flipH="1">
            <a:off x="7886813" y="1608276"/>
            <a:ext cx="234390" cy="666392"/>
          </a:xfrm>
          <a:prstGeom prst="downArrow">
            <a:avLst/>
          </a:prstGeom>
          <a:ln>
            <a:headEnd type="none" w="sm" len="sm"/>
            <a:tailEnd type="none" w="sm" len="sm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19466" y="472525"/>
            <a:ext cx="1250755" cy="4767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1100" b="1" dirty="0" smtClean="0">
                <a:solidFill>
                  <a:srgbClr val="627890">
                    <a:lumMod val="75000"/>
                  </a:srgbClr>
                </a:solidFill>
                <a:latin typeface="Calibri" pitchFamily="34" charset="0"/>
                <a:cs typeface="Calibri" pitchFamily="34" charset="0"/>
              </a:rPr>
              <a:t>Development of E-FACTS</a:t>
            </a:r>
            <a:endParaRPr lang="en-US" sz="1100" b="1" dirty="0">
              <a:solidFill>
                <a:srgbClr val="627890">
                  <a:lumMod val="75000"/>
                </a:srgb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U-Turn Arrow 26"/>
          <p:cNvSpPr/>
          <p:nvPr/>
        </p:nvSpPr>
        <p:spPr bwMode="auto">
          <a:xfrm flipH="1" flipV="1">
            <a:off x="8088673" y="2732747"/>
            <a:ext cx="521881" cy="74842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38620"/>
              <a:gd name="adj5" fmla="val 100000"/>
            </a:avLst>
          </a:prstGeom>
          <a:ln>
            <a:headEnd type="none" w="sm" len="sm"/>
            <a:tailEnd type="none" w="sm" len="sm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80912" y="3573016"/>
            <a:ext cx="1001321" cy="510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v-SE" sz="1200" b="1" dirty="0" smtClean="0">
                <a:solidFill>
                  <a:srgbClr val="627890">
                    <a:lumMod val="75000"/>
                  </a:srgbClr>
                </a:solidFill>
                <a:latin typeface="Calibri" pitchFamily="34" charset="0"/>
                <a:cs typeface="Calibri" pitchFamily="34" charset="0"/>
              </a:rPr>
              <a:t>Protus</a:t>
            </a:r>
          </a:p>
          <a:p>
            <a:pPr algn="ctr"/>
            <a:r>
              <a:rPr lang="sv-SE" sz="1200" b="1" dirty="0" smtClean="0">
                <a:solidFill>
                  <a:srgbClr val="627890">
                    <a:lumMod val="75000"/>
                  </a:srgbClr>
                </a:solidFill>
                <a:latin typeface="Calibri" pitchFamily="34" charset="0"/>
                <a:cs typeface="Calibri" pitchFamily="34" charset="0"/>
              </a:rPr>
              <a:t> Verification</a:t>
            </a:r>
            <a:endParaRPr lang="en-US" sz="1200" b="1" dirty="0">
              <a:solidFill>
                <a:srgbClr val="627890">
                  <a:lumMod val="75000"/>
                </a:srgb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61" y="1786137"/>
            <a:ext cx="923174" cy="61545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380687" y="230186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9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 vehicle</a:t>
            </a:r>
          </a:p>
          <a:p>
            <a:pPr algn="ctr"/>
            <a:r>
              <a:rPr lang="sv-SE" sz="9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logger</a:t>
            </a:r>
            <a:endParaRPr lang="en-US" sz="9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58427" y="913937"/>
            <a:ext cx="117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9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Local Data Collector</a:t>
            </a:r>
            <a:br>
              <a:rPr lang="sv-SE" sz="9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</a:br>
            <a:r>
              <a:rPr lang="sv-SE" sz="9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Raw Data</a:t>
            </a:r>
            <a:endParaRPr lang="en-US" sz="9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681" b="97855" l="5000" r="96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807" y="1093138"/>
            <a:ext cx="1118617" cy="83448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248743" y="475963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Data Refiner App.</a:t>
            </a:r>
            <a:endParaRPr lang="en-US" sz="10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69702" y="740662"/>
            <a:ext cx="1047991" cy="101448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520" y="723387"/>
            <a:ext cx="612532" cy="4474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0" name="TextBox 39"/>
          <p:cNvSpPr txBox="1"/>
          <p:nvPr/>
        </p:nvSpPr>
        <p:spPr>
          <a:xfrm>
            <a:off x="8010621" y="1761378"/>
            <a:ext cx="11717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9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(Not for PVT Check)</a:t>
            </a:r>
            <a:endParaRPr lang="en-US" sz="9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52104" y="4248919"/>
            <a:ext cx="1204272" cy="510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v-SE" sz="1200" b="1" dirty="0" smtClean="0">
                <a:solidFill>
                  <a:srgbClr val="627890">
                    <a:lumMod val="75000"/>
                  </a:srgbClr>
                </a:solidFill>
                <a:latin typeface="Calibri" pitchFamily="34" charset="0"/>
                <a:cs typeface="Calibri" pitchFamily="34" charset="0"/>
              </a:rPr>
              <a:t>Truck Function </a:t>
            </a:r>
          </a:p>
          <a:p>
            <a:pPr algn="ctr"/>
            <a:r>
              <a:rPr lang="sv-SE" sz="1200" b="1" dirty="0" smtClean="0">
                <a:solidFill>
                  <a:srgbClr val="627890">
                    <a:lumMod val="75000"/>
                  </a:srgbClr>
                </a:solidFill>
                <a:latin typeface="Calibri" pitchFamily="34" charset="0"/>
                <a:cs typeface="Calibri" pitchFamily="34" charset="0"/>
              </a:rPr>
              <a:t>Status</a:t>
            </a:r>
            <a:endParaRPr lang="en-US" sz="1200" b="1" dirty="0">
              <a:solidFill>
                <a:srgbClr val="627890">
                  <a:lumMod val="75000"/>
                </a:srgb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2" name="Picture 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37" y="3604734"/>
            <a:ext cx="3548170" cy="23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27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Lessons Learned from site Lyon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Presented by Julien Rouge</a:t>
            </a:r>
            <a:br>
              <a:rPr lang="sv-SE" dirty="0" smtClean="0"/>
            </a:br>
            <a:r>
              <a:rPr lang="sv-SE" dirty="0" smtClean="0"/>
              <a:t>Lyon TFV Manager</a:t>
            </a:r>
          </a:p>
        </p:txBody>
      </p:sp>
    </p:spTree>
    <p:extLst>
      <p:ext uri="{BB962C8B-B14F-4D97-AF65-F5344CB8AC3E}">
        <p14:creationId xmlns:p14="http://schemas.microsoft.com/office/powerpoint/2010/main" val="407033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4680" y="1169580"/>
            <a:ext cx="8229600" cy="4997303"/>
          </a:xfrm>
        </p:spPr>
        <p:txBody>
          <a:bodyPr>
            <a:normAutofit/>
          </a:bodyPr>
          <a:lstStyle/>
          <a:p>
            <a:r>
              <a:rPr lang="sv-SE" dirty="0" smtClean="0"/>
              <a:t>Networking is crucial, securing understanding &amp; acceptance by:</a:t>
            </a:r>
          </a:p>
          <a:p>
            <a:pPr lvl="1"/>
            <a:r>
              <a:rPr lang="sv-SE" dirty="0" smtClean="0"/>
              <a:t>Direct contacts within </a:t>
            </a:r>
            <a:r>
              <a:rPr lang="sv-SE" dirty="0"/>
              <a:t>the fault resolution </a:t>
            </a:r>
            <a:r>
              <a:rPr lang="sv-SE" dirty="0" smtClean="0"/>
              <a:t>process (local specific processes e.g. ”PATI”)</a:t>
            </a:r>
          </a:p>
          <a:p>
            <a:pPr lvl="1"/>
            <a:r>
              <a:rPr lang="sv-SE" dirty="0" smtClean="0"/>
              <a:t>Testing organizations (RT/AET/FT)</a:t>
            </a:r>
          </a:p>
          <a:p>
            <a:pPr lvl="1"/>
            <a:r>
              <a:rPr lang="sv-SE" dirty="0" smtClean="0"/>
              <a:t>Engineering</a:t>
            </a:r>
          </a:p>
          <a:p>
            <a:pPr lvl="1"/>
            <a:r>
              <a:rPr lang="sv-SE" dirty="0" smtClean="0"/>
              <a:t>Project people (FVV-PMO, Product PM…)</a:t>
            </a:r>
          </a:p>
          <a:p>
            <a:pPr lvl="1"/>
            <a:r>
              <a:rPr lang="sv-SE" dirty="0" smtClean="0"/>
              <a:t>Features </a:t>
            </a:r>
            <a:r>
              <a:rPr lang="sv-SE" dirty="0" smtClean="0">
                <a:sym typeface="Wingdings" pitchFamily="2" charset="2"/>
              </a:rPr>
              <a:t>==&gt; ”FVV one voice”</a:t>
            </a:r>
            <a:endParaRPr lang="sv-SE" dirty="0" smtClean="0"/>
          </a:p>
          <a:p>
            <a:pPr lvl="1"/>
            <a:r>
              <a:rPr lang="sv-SE" dirty="0" smtClean="0"/>
              <a:t>Brands</a:t>
            </a:r>
          </a:p>
          <a:p>
            <a:r>
              <a:rPr lang="sv-SE" dirty="0" smtClean="0"/>
              <a:t>Renault adaptation of the test cases was the biggest work</a:t>
            </a:r>
          </a:p>
          <a:p>
            <a:r>
              <a:rPr lang="sv-SE" dirty="0" smtClean="0"/>
              <a:t>E-FACTS was quite well prepared for Lyon usage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613413"/>
          </a:xfrm>
        </p:spPr>
        <p:txBody>
          <a:bodyPr/>
          <a:lstStyle/>
          <a:p>
            <a:r>
              <a:rPr lang="sv-SE" dirty="0" smtClean="0"/>
              <a:t>Lessons learned from Lyon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6466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4680" y="1244009"/>
            <a:ext cx="8229600" cy="4754288"/>
          </a:xfrm>
        </p:spPr>
        <p:txBody>
          <a:bodyPr>
            <a:normAutofit/>
          </a:bodyPr>
          <a:lstStyle/>
          <a:p>
            <a:r>
              <a:rPr lang="sv-SE" dirty="0" smtClean="0"/>
              <a:t>Aim </a:t>
            </a:r>
            <a:r>
              <a:rPr lang="sv-SE" dirty="0"/>
              <a:t>for the fastest possible team set-up:</a:t>
            </a:r>
          </a:p>
          <a:p>
            <a:pPr lvl="1"/>
            <a:r>
              <a:rPr lang="sv-SE" dirty="0"/>
              <a:t>Work the right way from the start, don’t cope too much</a:t>
            </a:r>
          </a:p>
          <a:p>
            <a:pPr lvl="1"/>
            <a:r>
              <a:rPr lang="sv-SE" dirty="0"/>
              <a:t>Look for a PVT Tester from the start (difficult to find, long to educate)</a:t>
            </a:r>
          </a:p>
          <a:p>
            <a:pPr lvl="1"/>
            <a:r>
              <a:rPr lang="sv-SE" dirty="0"/>
              <a:t>Drivers training:</a:t>
            </a:r>
          </a:p>
          <a:p>
            <a:pPr marL="974725" lvl="2" indent="-457200">
              <a:buFont typeface="+mj-lt"/>
              <a:buAutoNum type="arabicPeriod"/>
            </a:pPr>
            <a:r>
              <a:rPr lang="sv-SE" dirty="0"/>
              <a:t>Educate drivers in truck functionality &amp; technology (Bluetooth phones…)</a:t>
            </a:r>
          </a:p>
          <a:p>
            <a:pPr marL="974725" lvl="2" indent="-457200">
              <a:buFont typeface="+mj-lt"/>
              <a:buAutoNum type="arabicPeriod"/>
            </a:pPr>
            <a:r>
              <a:rPr lang="sv-SE" dirty="0"/>
              <a:t>Then proceed to PVT testing</a:t>
            </a:r>
          </a:p>
          <a:p>
            <a:pPr lvl="1"/>
            <a:r>
              <a:rPr lang="sv-SE" dirty="0"/>
              <a:t>Synch work with GOT for speed &amp; support (weekly in the beginning…)</a:t>
            </a:r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613413"/>
          </a:xfrm>
        </p:spPr>
        <p:txBody>
          <a:bodyPr/>
          <a:lstStyle/>
          <a:p>
            <a:r>
              <a:rPr lang="sv-SE" dirty="0" smtClean="0"/>
              <a:t>Lessons learned from Lyon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7177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4680" y="1244009"/>
            <a:ext cx="8229600" cy="4754288"/>
          </a:xfrm>
        </p:spPr>
        <p:txBody>
          <a:bodyPr>
            <a:normAutofit/>
          </a:bodyPr>
          <a:lstStyle/>
          <a:p>
            <a:r>
              <a:rPr lang="sv-SE" dirty="0" smtClean="0"/>
              <a:t>Recruitment </a:t>
            </a:r>
            <a:r>
              <a:rPr lang="sv-SE" dirty="0"/>
              <a:t>process issues:</a:t>
            </a:r>
          </a:p>
          <a:p>
            <a:pPr lvl="1"/>
            <a:r>
              <a:rPr lang="sv-SE" dirty="0"/>
              <a:t>It takes a long time to find the right people</a:t>
            </a:r>
          </a:p>
          <a:p>
            <a:pPr lvl="1"/>
            <a:r>
              <a:rPr lang="sv-SE" dirty="0"/>
              <a:t>Internal transfer can take a long time (6 months for TE)</a:t>
            </a:r>
          </a:p>
          <a:p>
            <a:pPr lvl="1"/>
            <a:r>
              <a:rPr lang="sv-SE" dirty="0"/>
              <a:t>The company economic status influences recruitment a </a:t>
            </a:r>
            <a:r>
              <a:rPr lang="sv-SE" dirty="0" smtClean="0"/>
              <a:t>lot</a:t>
            </a:r>
          </a:p>
          <a:p>
            <a:r>
              <a:rPr lang="sv-SE" dirty="0" smtClean="0"/>
              <a:t>Implementation financing:</a:t>
            </a:r>
          </a:p>
          <a:p>
            <a:pPr lvl="1"/>
            <a:r>
              <a:rPr lang="sv-SE" dirty="0" smtClean="0"/>
              <a:t>A PIM project is not so bad, yet a lot of Presentations to prepare, requiring help from a experienced PM</a:t>
            </a:r>
          </a:p>
          <a:p>
            <a:pPr lvl="1"/>
            <a:r>
              <a:rPr lang="sv-SE" dirty="0" smtClean="0"/>
              <a:t>P2683 also participated a lot to the cost</a:t>
            </a:r>
          </a:p>
          <a:p>
            <a:r>
              <a:rPr lang="sv-SE" dirty="0" smtClean="0"/>
              <a:t>IT data transfer rate from proving ground can be an issue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613413"/>
          </a:xfrm>
        </p:spPr>
        <p:txBody>
          <a:bodyPr/>
          <a:lstStyle/>
          <a:p>
            <a:r>
              <a:rPr lang="sv-SE" dirty="0" smtClean="0"/>
              <a:t>Lessons learned from Lyon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4360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4680" y="1686296"/>
            <a:ext cx="8229600" cy="4312001"/>
          </a:xfrm>
        </p:spPr>
        <p:txBody>
          <a:bodyPr>
            <a:normAutofit/>
          </a:bodyPr>
          <a:lstStyle/>
          <a:p>
            <a:r>
              <a:rPr lang="sv-SE" dirty="0" smtClean="0"/>
              <a:t>Verify and Validate functionality </a:t>
            </a:r>
            <a:br>
              <a:rPr lang="sv-SE" dirty="0" smtClean="0"/>
            </a:br>
            <a:r>
              <a:rPr lang="sv-SE" dirty="0" smtClean="0"/>
              <a:t>in a truck from a driver perspective</a:t>
            </a:r>
          </a:p>
          <a:p>
            <a:pPr lvl="1"/>
            <a:r>
              <a:rPr lang="sv-SE" dirty="0" smtClean="0"/>
              <a:t>Verify – the driver manual</a:t>
            </a:r>
          </a:p>
          <a:p>
            <a:pPr lvl="1"/>
            <a:r>
              <a:rPr lang="sv-SE" dirty="0" smtClean="0"/>
              <a:t>Validate – with experienced drivers</a:t>
            </a:r>
          </a:p>
          <a:p>
            <a:pPr lvl="1"/>
            <a:endParaRPr lang="sv-SE" dirty="0" smtClean="0"/>
          </a:p>
          <a:p>
            <a:r>
              <a:rPr lang="en-US" dirty="0" smtClean="0"/>
              <a:t>Corresponds </a:t>
            </a:r>
            <a:r>
              <a:rPr lang="en-US" dirty="0"/>
              <a:t>to </a:t>
            </a:r>
            <a:r>
              <a:rPr lang="en-US" dirty="0" smtClean="0"/>
              <a:t>many </a:t>
            </a:r>
            <a:r>
              <a:rPr lang="en-US" dirty="0"/>
              <a:t>very demanding </a:t>
            </a:r>
            <a:r>
              <a:rPr lang="en-US" dirty="0" smtClean="0"/>
              <a:t>customers using ALL functionality in the complete vehicle</a:t>
            </a:r>
            <a:endParaRPr lang="sv-SE" dirty="0" smtClean="0"/>
          </a:p>
          <a:p>
            <a:endParaRPr lang="sv-SE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PVT – Performance Validation Test</a:t>
            </a:r>
            <a:endParaRPr lang="en-US" dirty="0"/>
          </a:p>
        </p:txBody>
      </p:sp>
      <p:pic>
        <p:nvPicPr>
          <p:cNvPr id="1026" name="Picture 2" descr="C:\___Notes\Presentations\pics\T2012_154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016" y="1047569"/>
            <a:ext cx="3266984" cy="245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80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Plan to implement PVT at other sites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Presented by Martin Svennungsson</a:t>
            </a:r>
          </a:p>
        </p:txBody>
      </p:sp>
    </p:spTree>
    <p:extLst>
      <p:ext uri="{BB962C8B-B14F-4D97-AF65-F5344CB8AC3E}">
        <p14:creationId xmlns:p14="http://schemas.microsoft.com/office/powerpoint/2010/main" val="241043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7932" y="220980"/>
            <a:ext cx="8229600" cy="1143000"/>
          </a:xfrm>
        </p:spPr>
        <p:txBody>
          <a:bodyPr/>
          <a:lstStyle/>
          <a:p>
            <a:r>
              <a:rPr lang="en-US" dirty="0" smtClean="0"/>
              <a:t>PVT at other site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1182209" y="5532269"/>
            <a:ext cx="3257364" cy="568170"/>
            <a:chOff x="1182209" y="5532269"/>
            <a:chExt cx="3257364" cy="568170"/>
          </a:xfrm>
        </p:grpSpPr>
        <p:sp>
          <p:nvSpPr>
            <p:cNvPr id="14" name="Rounded Rectangle 13"/>
            <p:cNvSpPr/>
            <p:nvPr/>
          </p:nvSpPr>
          <p:spPr>
            <a:xfrm>
              <a:off x="1182209" y="5532269"/>
              <a:ext cx="992821" cy="568170"/>
            </a:xfrm>
            <a:prstGeom prst="roundRect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rgbClr val="000000"/>
                  </a:solidFill>
                </a:rPr>
                <a:t>PVT</a:t>
              </a:r>
              <a:r>
                <a:rPr lang="sv-SE" dirty="0" smtClean="0">
                  <a:solidFill>
                    <a:srgbClr val="000000"/>
                  </a:solidFill>
                </a:rPr>
                <a:t> </a:t>
              </a:r>
            </a:p>
            <a:p>
              <a:pPr algn="ctr"/>
              <a:r>
                <a:rPr lang="sv-SE" sz="1200" dirty="0" smtClean="0">
                  <a:solidFill>
                    <a:srgbClr val="000000"/>
                  </a:solidFill>
                </a:rPr>
                <a:t>Drivers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64544" y="5792662"/>
              <a:ext cx="217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200" dirty="0" smtClean="0">
                  <a:solidFill>
                    <a:srgbClr val="000000"/>
                  </a:solidFill>
                </a:rPr>
                <a:t>From Driver Team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977429" y="3240355"/>
            <a:ext cx="1610559" cy="1146701"/>
            <a:chOff x="4977429" y="3240355"/>
            <a:chExt cx="1610559" cy="1146701"/>
          </a:xfrm>
        </p:grpSpPr>
        <p:sp>
          <p:nvSpPr>
            <p:cNvPr id="18" name="Rounded Rectangle 17"/>
            <p:cNvSpPr/>
            <p:nvPr/>
          </p:nvSpPr>
          <p:spPr>
            <a:xfrm>
              <a:off x="4977429" y="3508165"/>
              <a:ext cx="1610559" cy="878891"/>
            </a:xfrm>
            <a:prstGeom prst="round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SW Offer &amp; Telematics</a:t>
              </a:r>
            </a:p>
            <a:p>
              <a:pPr algn="ctr"/>
              <a:r>
                <a:rPr lang="sv-SE" sz="16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Responsible</a:t>
              </a:r>
            </a:p>
          </p:txBody>
        </p:sp>
        <p:cxnSp>
          <p:nvCxnSpPr>
            <p:cNvPr id="56" name="Straight Connector 55"/>
            <p:cNvCxnSpPr>
              <a:stCxn id="18" idx="0"/>
            </p:cNvCxnSpPr>
            <p:nvPr/>
          </p:nvCxnSpPr>
          <p:spPr>
            <a:xfrm flipV="1">
              <a:off x="5782709" y="3240355"/>
              <a:ext cx="0" cy="26781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1812524" y="4500979"/>
            <a:ext cx="992821" cy="772344"/>
            <a:chOff x="1812524" y="4500979"/>
            <a:chExt cx="992821" cy="772344"/>
          </a:xfrm>
        </p:grpSpPr>
        <p:sp>
          <p:nvSpPr>
            <p:cNvPr id="13" name="Rounded Rectangle 12"/>
            <p:cNvSpPr/>
            <p:nvPr/>
          </p:nvSpPr>
          <p:spPr>
            <a:xfrm>
              <a:off x="1812524" y="4705153"/>
              <a:ext cx="992821" cy="568170"/>
            </a:xfrm>
            <a:prstGeom prst="roundRect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rgbClr val="000000"/>
                  </a:solidFill>
                </a:rPr>
                <a:t>PVT </a:t>
              </a:r>
            </a:p>
            <a:p>
              <a:pPr algn="ctr"/>
              <a:r>
                <a:rPr lang="sv-SE" sz="1200" dirty="0" smtClean="0">
                  <a:solidFill>
                    <a:srgbClr val="000000"/>
                  </a:solidFill>
                </a:rPr>
                <a:t>Tester</a:t>
              </a:r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 flipV="1">
              <a:off x="2336307" y="4500979"/>
              <a:ext cx="1" cy="20417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222681" y="4222934"/>
            <a:ext cx="3279643" cy="1057665"/>
            <a:chOff x="222681" y="4222934"/>
            <a:chExt cx="3279643" cy="1057665"/>
          </a:xfrm>
        </p:grpSpPr>
        <p:cxnSp>
          <p:nvCxnSpPr>
            <p:cNvPr id="65" name="Straight Connector 64"/>
            <p:cNvCxnSpPr/>
            <p:nvPr/>
          </p:nvCxnSpPr>
          <p:spPr>
            <a:xfrm flipH="1">
              <a:off x="1589097" y="4222934"/>
              <a:ext cx="2" cy="278045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222681" y="4505300"/>
              <a:ext cx="3279643" cy="775299"/>
              <a:chOff x="222682" y="4498024"/>
              <a:chExt cx="3279643" cy="775299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222682" y="4705153"/>
                <a:ext cx="1455937" cy="568170"/>
              </a:xfrm>
              <a:prstGeom prst="roundRect">
                <a:avLst/>
              </a:prstGeom>
              <a:solidFill>
                <a:srgbClr val="92D05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600" dirty="0" smtClean="0">
                    <a:solidFill>
                      <a:srgbClr val="000000"/>
                    </a:solidFill>
                  </a:rPr>
                  <a:t>PVT </a:t>
                </a:r>
              </a:p>
              <a:p>
                <a:pPr algn="ctr"/>
                <a:r>
                  <a:rPr lang="sv-SE" sz="1200" dirty="0" smtClean="0">
                    <a:solidFill>
                      <a:srgbClr val="000000"/>
                    </a:solidFill>
                  </a:rPr>
                  <a:t>Test Engineer</a:t>
                </a:r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950650" y="4500979"/>
                <a:ext cx="2551675" cy="201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 flipV="1">
                <a:off x="950649" y="4498024"/>
                <a:ext cx="1" cy="20417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Group 78"/>
          <p:cNvGrpSpPr/>
          <p:nvPr/>
        </p:nvGrpSpPr>
        <p:grpSpPr>
          <a:xfrm>
            <a:off x="2949624" y="4505300"/>
            <a:ext cx="1109232" cy="768023"/>
            <a:chOff x="2949624" y="4505300"/>
            <a:chExt cx="1109232" cy="768023"/>
          </a:xfrm>
        </p:grpSpPr>
        <p:sp>
          <p:nvSpPr>
            <p:cNvPr id="29" name="Rounded Rectangle 28"/>
            <p:cNvSpPr/>
            <p:nvPr/>
          </p:nvSpPr>
          <p:spPr>
            <a:xfrm>
              <a:off x="2949624" y="4705153"/>
              <a:ext cx="1109232" cy="568170"/>
            </a:xfrm>
            <a:prstGeom prst="round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PVT </a:t>
              </a:r>
            </a:p>
            <a:p>
              <a:pPr algn="ctr"/>
              <a:r>
                <a:rPr lang="sv-SE" sz="1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Developer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 flipV="1">
              <a:off x="3502324" y="4505300"/>
              <a:ext cx="1" cy="20417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097801" y="2388051"/>
            <a:ext cx="3369813" cy="719125"/>
            <a:chOff x="4130705" y="2388059"/>
            <a:chExt cx="3369813" cy="719125"/>
          </a:xfrm>
        </p:grpSpPr>
        <p:sp>
          <p:nvSpPr>
            <p:cNvPr id="2" name="Rounded Rectangle 1"/>
            <p:cNvSpPr/>
            <p:nvPr/>
          </p:nvSpPr>
          <p:spPr>
            <a:xfrm>
              <a:off x="5391064" y="2388059"/>
              <a:ext cx="2109454" cy="719125"/>
            </a:xfrm>
            <a:prstGeom prst="round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Global TFV Coordinator</a:t>
              </a:r>
            </a:p>
          </p:txBody>
        </p:sp>
        <p:cxnSp>
          <p:nvCxnSpPr>
            <p:cNvPr id="25" name="Straight Connector 24"/>
            <p:cNvCxnSpPr>
              <a:endCxn id="2" idx="1"/>
            </p:cNvCxnSpPr>
            <p:nvPr/>
          </p:nvCxnSpPr>
          <p:spPr>
            <a:xfrm>
              <a:off x="4130705" y="2747614"/>
              <a:ext cx="1260359" cy="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Oval 39"/>
          <p:cNvSpPr/>
          <p:nvPr/>
        </p:nvSpPr>
        <p:spPr>
          <a:xfrm>
            <a:off x="8098662" y="2299320"/>
            <a:ext cx="876670" cy="474928"/>
          </a:xfrm>
          <a:prstGeom prst="ellipse">
            <a:avLst/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rgbClr val="000000"/>
                </a:solidFill>
              </a:rPr>
              <a:t>GSO</a:t>
            </a:r>
            <a:endParaRPr lang="sv-SE" sz="1050" dirty="0" smtClean="0">
              <a:solidFill>
                <a:srgbClr val="0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107540" y="2869720"/>
            <a:ext cx="876670" cy="474928"/>
          </a:xfrm>
          <a:prstGeom prst="ellipse">
            <a:avLst/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rgbClr val="000000"/>
                </a:solidFill>
              </a:rPr>
              <a:t>CUR</a:t>
            </a:r>
            <a:endParaRPr lang="sv-SE" sz="1050" dirty="0" smtClean="0">
              <a:solidFill>
                <a:srgbClr val="000000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675809" y="2451631"/>
            <a:ext cx="3454895" cy="719109"/>
            <a:chOff x="675809" y="2451631"/>
            <a:chExt cx="3454895" cy="719109"/>
          </a:xfrm>
        </p:grpSpPr>
        <p:sp>
          <p:nvSpPr>
            <p:cNvPr id="47" name="Rounded Rectangle 46"/>
            <p:cNvSpPr/>
            <p:nvPr/>
          </p:nvSpPr>
          <p:spPr>
            <a:xfrm>
              <a:off x="675809" y="2451631"/>
              <a:ext cx="1916840" cy="719109"/>
            </a:xfrm>
            <a:prstGeom prst="roundRect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rgbClr val="000000"/>
                  </a:solidFill>
                </a:rPr>
                <a:t>PVT Planning Responsible</a:t>
              </a:r>
            </a:p>
          </p:txBody>
        </p:sp>
        <p:cxnSp>
          <p:nvCxnSpPr>
            <p:cNvPr id="28" name="Straight Connector 27"/>
            <p:cNvCxnSpPr>
              <a:stCxn id="47" idx="3"/>
            </p:cNvCxnSpPr>
            <p:nvPr/>
          </p:nvCxnSpPr>
          <p:spPr>
            <a:xfrm flipV="1">
              <a:off x="2592649" y="2811185"/>
              <a:ext cx="15380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849039" y="3240352"/>
            <a:ext cx="7196721" cy="982582"/>
            <a:chOff x="849039" y="3240352"/>
            <a:chExt cx="7196721" cy="982582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589098" y="3240352"/>
              <a:ext cx="645666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589098" y="3240352"/>
              <a:ext cx="0" cy="28408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849039" y="3508152"/>
              <a:ext cx="1480118" cy="714782"/>
            </a:xfrm>
            <a:prstGeom prst="rect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>
                  <a:solidFill>
                    <a:srgbClr val="000000"/>
                  </a:solidFill>
                </a:rPr>
                <a:t>PVT </a:t>
              </a:r>
            </a:p>
            <a:p>
              <a:pPr algn="ctr"/>
              <a:r>
                <a:rPr lang="sv-SE" sz="1200" dirty="0">
                  <a:solidFill>
                    <a:srgbClr val="000000"/>
                  </a:solidFill>
                </a:rPr>
                <a:t>Performance Validation Test</a:t>
              </a:r>
            </a:p>
          </p:txBody>
        </p:sp>
      </p:grpSp>
      <p:sp>
        <p:nvSpPr>
          <p:cNvPr id="7" name="Oval 6"/>
          <p:cNvSpPr/>
          <p:nvPr/>
        </p:nvSpPr>
        <p:spPr>
          <a:xfrm>
            <a:off x="2760955" y="914375"/>
            <a:ext cx="2716567" cy="861134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BF59990 TFV</a:t>
            </a:r>
          </a:p>
          <a:p>
            <a:pPr algn="ctr"/>
            <a:r>
              <a:rPr lang="sv-SE" sz="1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HPG &amp; Lundby</a:t>
            </a:r>
            <a:endParaRPr lang="sv-SE" sz="20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666931" y="1668950"/>
            <a:ext cx="3451205" cy="719109"/>
            <a:chOff x="666931" y="1668950"/>
            <a:chExt cx="3451205" cy="719109"/>
          </a:xfrm>
        </p:grpSpPr>
        <p:sp>
          <p:nvSpPr>
            <p:cNvPr id="17" name="Rounded Rectangle 16"/>
            <p:cNvSpPr/>
            <p:nvPr/>
          </p:nvSpPr>
          <p:spPr>
            <a:xfrm>
              <a:off x="666931" y="1668950"/>
              <a:ext cx="1916840" cy="719109"/>
            </a:xfrm>
            <a:prstGeom prst="round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Truck Function Specialist</a:t>
              </a:r>
            </a:p>
          </p:txBody>
        </p:sp>
        <p:cxnSp>
          <p:nvCxnSpPr>
            <p:cNvPr id="75" name="Straight Connector 74"/>
            <p:cNvCxnSpPr>
              <a:stCxn id="17" idx="3"/>
            </p:cNvCxnSpPr>
            <p:nvPr/>
          </p:nvCxnSpPr>
          <p:spPr>
            <a:xfrm flipV="1">
              <a:off x="2583771" y="2028504"/>
              <a:ext cx="153436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4119239" y="1269429"/>
            <a:ext cx="4864963" cy="1970923"/>
            <a:chOff x="4119239" y="1269429"/>
            <a:chExt cx="4864963" cy="1970923"/>
          </a:xfrm>
        </p:grpSpPr>
        <p:sp>
          <p:nvSpPr>
            <p:cNvPr id="8" name="Oval 7"/>
            <p:cNvSpPr/>
            <p:nvPr/>
          </p:nvSpPr>
          <p:spPr>
            <a:xfrm>
              <a:off x="6383045" y="1269429"/>
              <a:ext cx="2601157" cy="976544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BF59991 TFV</a:t>
              </a:r>
            </a:p>
            <a:p>
              <a:pPr algn="ctr"/>
              <a:r>
                <a:rPr lang="sv-SE" sz="1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LVPG &amp; St Priest</a:t>
              </a:r>
            </a:p>
          </p:txBody>
        </p:sp>
        <p:cxnSp>
          <p:nvCxnSpPr>
            <p:cNvPr id="22" name="Elbow Connector 21"/>
            <p:cNvCxnSpPr>
              <a:stCxn id="8" idx="2"/>
            </p:cNvCxnSpPr>
            <p:nvPr/>
          </p:nvCxnSpPr>
          <p:spPr>
            <a:xfrm rot="10800000" flipV="1">
              <a:off x="4119239" y="1757700"/>
              <a:ext cx="2263806" cy="488311"/>
            </a:xfrm>
            <a:prstGeom prst="bentConnector3">
              <a:avLst>
                <a:gd name="adj1" fmla="val 35098"/>
              </a:avLst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7" idx="4"/>
            </p:cNvCxnSpPr>
            <p:nvPr/>
          </p:nvCxnSpPr>
          <p:spPr>
            <a:xfrm>
              <a:off x="4119239" y="1775509"/>
              <a:ext cx="11465" cy="146484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2949624" y="3240355"/>
            <a:ext cx="1610559" cy="1012052"/>
            <a:chOff x="2949624" y="3240355"/>
            <a:chExt cx="1610559" cy="1012052"/>
          </a:xfrm>
        </p:grpSpPr>
        <p:sp>
          <p:nvSpPr>
            <p:cNvPr id="16" name="Rounded Rectangle 15"/>
            <p:cNvSpPr/>
            <p:nvPr/>
          </p:nvSpPr>
          <p:spPr>
            <a:xfrm>
              <a:off x="2949624" y="3524439"/>
              <a:ext cx="1610559" cy="727968"/>
            </a:xfrm>
            <a:prstGeom prst="roundRect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PVT Trouble Shooter</a:t>
              </a:r>
            </a:p>
          </p:txBody>
        </p:sp>
        <p:cxnSp>
          <p:nvCxnSpPr>
            <p:cNvPr id="49" name="Straight Connector 48"/>
            <p:cNvCxnSpPr>
              <a:endCxn id="16" idx="0"/>
            </p:cNvCxnSpPr>
            <p:nvPr/>
          </p:nvCxnSpPr>
          <p:spPr>
            <a:xfrm>
              <a:off x="3754903" y="3240355"/>
              <a:ext cx="1" cy="28408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7251714" y="4261286"/>
            <a:ext cx="1588091" cy="1004513"/>
            <a:chOff x="7251714" y="4261286"/>
            <a:chExt cx="1588091" cy="1004513"/>
          </a:xfrm>
        </p:grpSpPr>
        <p:sp>
          <p:nvSpPr>
            <p:cNvPr id="44" name="Rounded Rectangle 43"/>
            <p:cNvSpPr/>
            <p:nvPr/>
          </p:nvSpPr>
          <p:spPr>
            <a:xfrm>
              <a:off x="7251714" y="4697629"/>
              <a:ext cx="1588091" cy="568170"/>
            </a:xfrm>
            <a:prstGeom prst="round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TFV System Architect </a:t>
              </a:r>
              <a:endParaRPr lang="sv-SE" sz="1200" dirty="0" smtClean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52" name="Straight Connector 51"/>
            <p:cNvCxnSpPr>
              <a:stCxn id="32" idx="2"/>
              <a:endCxn id="44" idx="0"/>
            </p:cNvCxnSpPr>
            <p:nvPr/>
          </p:nvCxnSpPr>
          <p:spPr>
            <a:xfrm flipH="1">
              <a:off x="8045760" y="4261286"/>
              <a:ext cx="1" cy="43634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6354058" y="5265799"/>
            <a:ext cx="2485747" cy="810948"/>
            <a:chOff x="6354058" y="5265799"/>
            <a:chExt cx="2485747" cy="810948"/>
          </a:xfrm>
        </p:grpSpPr>
        <p:sp>
          <p:nvSpPr>
            <p:cNvPr id="45" name="Rounded Rectangle 44"/>
            <p:cNvSpPr/>
            <p:nvPr/>
          </p:nvSpPr>
          <p:spPr>
            <a:xfrm>
              <a:off x="6354058" y="5508577"/>
              <a:ext cx="2485747" cy="568170"/>
            </a:xfrm>
            <a:prstGeom prst="roundRect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TFV Applications and Tools Local </a:t>
              </a:r>
              <a:r>
                <a:rPr lang="en-US" sz="1400" dirty="0" smtClean="0">
                  <a:solidFill>
                    <a:srgbClr val="000000"/>
                  </a:solidFill>
                </a:rPr>
                <a:t>Super User</a:t>
              </a:r>
              <a:endParaRPr lang="sv-SE" sz="11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57" name="Elbow Connector 56"/>
            <p:cNvCxnSpPr>
              <a:stCxn id="44" idx="2"/>
              <a:endCxn id="45" idx="0"/>
            </p:cNvCxnSpPr>
            <p:nvPr/>
          </p:nvCxnSpPr>
          <p:spPr>
            <a:xfrm rot="5400000">
              <a:off x="7699957" y="5162774"/>
              <a:ext cx="242778" cy="448828"/>
            </a:xfrm>
            <a:prstGeom prst="bentConnector3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7050684" y="3240352"/>
            <a:ext cx="1990154" cy="1020934"/>
            <a:chOff x="7050684" y="3240352"/>
            <a:chExt cx="1990154" cy="1020934"/>
          </a:xfrm>
        </p:grpSpPr>
        <p:sp>
          <p:nvSpPr>
            <p:cNvPr id="32" name="Rectangle 31"/>
            <p:cNvSpPr/>
            <p:nvPr/>
          </p:nvSpPr>
          <p:spPr>
            <a:xfrm>
              <a:off x="7050684" y="3524441"/>
              <a:ext cx="1990154" cy="736845"/>
            </a:xfrm>
            <a:prstGeom prst="rect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rgbClr val="000000"/>
                  </a:solidFill>
                </a:rPr>
                <a:t>E-FACTS </a:t>
              </a:r>
              <a:r>
                <a:rPr lang="sv-SE" sz="1400" dirty="0" smtClean="0">
                  <a:solidFill>
                    <a:srgbClr val="000000"/>
                  </a:solidFill>
                </a:rPr>
                <a:t>Applications &amp;</a:t>
              </a:r>
              <a:endParaRPr lang="sv-SE" sz="1400" dirty="0">
                <a:solidFill>
                  <a:srgbClr val="000000"/>
                </a:solidFill>
              </a:endParaRPr>
            </a:p>
            <a:p>
              <a:pPr algn="ctr"/>
              <a:r>
                <a:rPr lang="sv-SE" sz="1400" dirty="0">
                  <a:solidFill>
                    <a:srgbClr val="000000"/>
                  </a:solidFill>
                </a:rPr>
                <a:t>Tools</a:t>
              </a:r>
            </a:p>
          </p:txBody>
        </p:sp>
        <p:cxnSp>
          <p:nvCxnSpPr>
            <p:cNvPr id="66" name="Straight Connector 65"/>
            <p:cNvCxnSpPr>
              <a:endCxn id="32" idx="0"/>
            </p:cNvCxnSpPr>
            <p:nvPr/>
          </p:nvCxnSpPr>
          <p:spPr>
            <a:xfrm>
              <a:off x="8045759" y="3240352"/>
              <a:ext cx="2" cy="28408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903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PVT ramping phases - Overview</a:t>
            </a:r>
            <a:endParaRPr lang="sv-SE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95055" y="1676395"/>
            <a:ext cx="0" cy="4490177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62400" y="1676395"/>
            <a:ext cx="0" cy="4490177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0" y="5458686"/>
            <a:ext cx="8825348" cy="0"/>
          </a:xfrm>
          <a:prstGeom prst="line">
            <a:avLst/>
          </a:prstGeom>
          <a:ln w="762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-1" y="5475122"/>
            <a:ext cx="1995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b="1" dirty="0" smtClean="0">
                <a:solidFill>
                  <a:srgbClr val="000000"/>
                </a:solidFill>
              </a:rPr>
              <a:t>Start-up </a:t>
            </a:r>
            <a:br>
              <a:rPr lang="sv-SE" sz="2000" b="1" dirty="0" smtClean="0">
                <a:solidFill>
                  <a:srgbClr val="000000"/>
                </a:solidFill>
              </a:rPr>
            </a:br>
            <a:r>
              <a:rPr lang="sv-SE" sz="2000" b="1" dirty="0" smtClean="0">
                <a:solidFill>
                  <a:srgbClr val="000000"/>
                </a:solidFill>
              </a:rPr>
              <a:t>phase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957443" y="1692831"/>
            <a:ext cx="0" cy="4490177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924798" y="1676395"/>
            <a:ext cx="0" cy="4490177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95055" y="5475122"/>
            <a:ext cx="1995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b="1" dirty="0" smtClean="0">
                <a:solidFill>
                  <a:srgbClr val="000000"/>
                </a:solidFill>
              </a:rPr>
              <a:t>Learning </a:t>
            </a:r>
            <a:br>
              <a:rPr lang="sv-SE" sz="2000" b="1" dirty="0" smtClean="0">
                <a:solidFill>
                  <a:srgbClr val="000000"/>
                </a:solidFill>
              </a:rPr>
            </a:br>
            <a:r>
              <a:rPr lang="sv-SE" sz="2000" b="1" dirty="0" smtClean="0">
                <a:solidFill>
                  <a:srgbClr val="000000"/>
                </a:solidFill>
              </a:rPr>
              <a:t>phase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0110" y="5458686"/>
            <a:ext cx="1967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b="1" dirty="0" smtClean="0">
                <a:solidFill>
                  <a:srgbClr val="000000"/>
                </a:solidFill>
              </a:rPr>
              <a:t>Execution phase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7443" y="5458686"/>
            <a:ext cx="1967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b="1" dirty="0" smtClean="0">
                <a:solidFill>
                  <a:srgbClr val="000000"/>
                </a:solidFill>
              </a:rPr>
              <a:t>Evaluation phase</a:t>
            </a:r>
          </a:p>
        </p:txBody>
      </p:sp>
      <p:sp>
        <p:nvSpPr>
          <p:cNvPr id="18" name="TextBox 17"/>
          <p:cNvSpPr txBox="1"/>
          <p:nvPr/>
        </p:nvSpPr>
        <p:spPr>
          <a:xfrm rot="18399860">
            <a:off x="7666054" y="4550345"/>
            <a:ext cx="1681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smtClean="0">
                <a:solidFill>
                  <a:srgbClr val="FF0000"/>
                </a:solidFill>
              </a:rPr>
              <a:t>Operational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1" y="1676395"/>
            <a:ext cx="19950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sv-SE" dirty="0" smtClean="0">
                <a:solidFill>
                  <a:srgbClr val="000000"/>
                </a:solidFill>
              </a:rPr>
              <a:t>Learning routines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>
                <a:solidFill>
                  <a:srgbClr val="000000"/>
                </a:solidFill>
              </a:rPr>
              <a:t>Networking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>
                <a:solidFill>
                  <a:srgbClr val="000000"/>
                </a:solidFill>
              </a:rPr>
              <a:t>Visits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>
                <a:solidFill>
                  <a:srgbClr val="000000"/>
                </a:solidFill>
              </a:rPr>
              <a:t>Project Sync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>
                <a:solidFill>
                  <a:srgbClr val="000000"/>
                </a:solidFill>
              </a:rPr>
              <a:t>Infrastructure</a:t>
            </a:r>
            <a:br>
              <a:rPr lang="sv-SE" dirty="0" smtClean="0">
                <a:solidFill>
                  <a:srgbClr val="000000"/>
                </a:solidFill>
              </a:rPr>
            </a:br>
            <a:r>
              <a:rPr lang="sv-SE" dirty="0" smtClean="0">
                <a:solidFill>
                  <a:srgbClr val="000000"/>
                </a:solidFill>
              </a:rPr>
              <a:t> - IT</a:t>
            </a:r>
            <a:br>
              <a:rPr lang="sv-SE" dirty="0" smtClean="0">
                <a:solidFill>
                  <a:srgbClr val="000000"/>
                </a:solidFill>
              </a:rPr>
            </a:br>
            <a:r>
              <a:rPr lang="sv-SE" dirty="0" smtClean="0">
                <a:solidFill>
                  <a:srgbClr val="000000"/>
                </a:solidFill>
              </a:rPr>
              <a:t> - Testtracks</a:t>
            </a:r>
            <a:br>
              <a:rPr lang="sv-SE" dirty="0" smtClean="0">
                <a:solidFill>
                  <a:srgbClr val="000000"/>
                </a:solidFill>
              </a:rPr>
            </a:br>
            <a:r>
              <a:rPr lang="sv-SE" dirty="0" smtClean="0">
                <a:solidFill>
                  <a:srgbClr val="000000"/>
                </a:solidFill>
              </a:rPr>
              <a:t>- Equipment</a:t>
            </a:r>
            <a:br>
              <a:rPr lang="sv-SE" dirty="0" smtClean="0">
                <a:solidFill>
                  <a:srgbClr val="000000"/>
                </a:solidFill>
              </a:rPr>
            </a:br>
            <a:endParaRPr lang="sv-SE" dirty="0" smtClean="0">
              <a:solidFill>
                <a:srgbClr val="0000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sv-SE" dirty="0" smtClean="0">
                <a:solidFill>
                  <a:srgbClr val="000000"/>
                </a:solidFill>
              </a:rPr>
              <a:t>Planning</a:t>
            </a:r>
            <a:endParaRPr lang="sv-SE" dirty="0">
              <a:solidFill>
                <a:srgbClr val="0000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sv-SE" dirty="0" smtClean="0">
                <a:solidFill>
                  <a:srgbClr val="000000"/>
                </a:solidFill>
              </a:rPr>
              <a:t>Recruitment</a:t>
            </a:r>
          </a:p>
          <a:p>
            <a:r>
              <a:rPr lang="sv-SE" dirty="0" smtClean="0">
                <a:solidFill>
                  <a:srgbClr val="000000"/>
                </a:solidFill>
              </a:rPr>
              <a:t/>
            </a:r>
            <a:br>
              <a:rPr lang="sv-SE" dirty="0" smtClean="0">
                <a:solidFill>
                  <a:srgbClr val="000000"/>
                </a:solidFill>
              </a:rPr>
            </a:br>
            <a:endParaRPr lang="sv-SE" dirty="0" smtClean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95055" y="1656967"/>
            <a:ext cx="199505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sv-SE" sz="1600" dirty="0" smtClean="0">
                <a:solidFill>
                  <a:srgbClr val="000000"/>
                </a:solidFill>
              </a:rPr>
              <a:t>Learning Truck Functions</a:t>
            </a:r>
          </a:p>
          <a:p>
            <a:pPr marL="342900" indent="-342900">
              <a:buFont typeface="Arial" charset="0"/>
              <a:buChar char="•"/>
            </a:pPr>
            <a:r>
              <a:rPr lang="sv-SE" sz="1600" dirty="0" smtClean="0">
                <a:solidFill>
                  <a:srgbClr val="000000"/>
                </a:solidFill>
              </a:rPr>
              <a:t>Learning testcases</a:t>
            </a:r>
          </a:p>
          <a:p>
            <a:pPr marL="342900" indent="-342900">
              <a:buFont typeface="Arial" charset="0"/>
              <a:buChar char="•"/>
            </a:pPr>
            <a:r>
              <a:rPr lang="sv-SE" sz="1600" dirty="0" smtClean="0">
                <a:solidFill>
                  <a:srgbClr val="000000"/>
                </a:solidFill>
              </a:rPr>
              <a:t>Developing testcases</a:t>
            </a:r>
          </a:p>
          <a:p>
            <a:pPr marL="342900" indent="-342900">
              <a:buFont typeface="Arial" charset="0"/>
              <a:buChar char="•"/>
            </a:pPr>
            <a:r>
              <a:rPr lang="sv-SE" sz="1600" dirty="0" smtClean="0">
                <a:solidFill>
                  <a:srgbClr val="000000"/>
                </a:solidFill>
              </a:rPr>
              <a:t>Learning Brand culture</a:t>
            </a:r>
          </a:p>
          <a:p>
            <a:pPr marL="342900" indent="-342900">
              <a:buFont typeface="Arial" charset="0"/>
              <a:buChar char="•"/>
            </a:pPr>
            <a:r>
              <a:rPr lang="sv-SE" sz="1600" dirty="0" smtClean="0">
                <a:solidFill>
                  <a:srgbClr val="000000"/>
                </a:solidFill>
              </a:rPr>
              <a:t>Evaluate cultural differences</a:t>
            </a:r>
          </a:p>
          <a:p>
            <a:pPr marL="342900" indent="-342900">
              <a:buFont typeface="Arial" charset="0"/>
              <a:buChar char="•"/>
            </a:pPr>
            <a:r>
              <a:rPr lang="sv-SE" sz="1600" dirty="0" smtClean="0">
                <a:solidFill>
                  <a:srgbClr val="000000"/>
                </a:solidFill>
              </a:rPr>
              <a:t>Testrun on PVT Total</a:t>
            </a:r>
          </a:p>
          <a:p>
            <a:r>
              <a:rPr lang="sv-SE" sz="1600" dirty="0" smtClean="0">
                <a:solidFill>
                  <a:srgbClr val="000000"/>
                </a:solidFill>
              </a:rPr>
              <a:t/>
            </a:r>
            <a:br>
              <a:rPr lang="sv-SE" sz="1600" dirty="0" smtClean="0">
                <a:solidFill>
                  <a:srgbClr val="000000"/>
                </a:solidFill>
              </a:rPr>
            </a:br>
            <a:endParaRPr lang="sv-SE" sz="1600" dirty="0" smtClean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56248" y="1656966"/>
            <a:ext cx="17011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sv-SE" dirty="0" smtClean="0">
                <a:solidFill>
                  <a:srgbClr val="000000"/>
                </a:solidFill>
              </a:rPr>
              <a:t>First real PVT for needed projects</a:t>
            </a:r>
            <a:endParaRPr lang="sv-SE" dirty="0">
              <a:solidFill>
                <a:srgbClr val="00000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sv-SE" dirty="0" smtClean="0">
              <a:solidFill>
                <a:srgbClr val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85165" y="1656966"/>
            <a:ext cx="19950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sv-SE" dirty="0" smtClean="0">
                <a:solidFill>
                  <a:srgbClr val="000000"/>
                </a:solidFill>
              </a:rPr>
              <a:t>Evaluate learning and execution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>
                <a:solidFill>
                  <a:srgbClr val="000000"/>
                </a:solidFill>
              </a:rPr>
              <a:t>White book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>
                <a:solidFill>
                  <a:srgbClr val="000000"/>
                </a:solidFill>
              </a:rPr>
              <a:t>Adapt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>
                <a:solidFill>
                  <a:srgbClr val="000000"/>
                </a:solidFill>
              </a:rPr>
              <a:t>Document</a:t>
            </a:r>
          </a:p>
          <a:p>
            <a:pPr marL="342900" indent="-342900">
              <a:buFont typeface="Arial" charset="0"/>
              <a:buChar char="•"/>
            </a:pPr>
            <a:endParaRPr lang="sv-SE" dirty="0" smtClean="0">
              <a:solidFill>
                <a:srgbClr val="000000"/>
              </a:solidFill>
            </a:endParaRPr>
          </a:p>
          <a:p>
            <a:r>
              <a:rPr lang="sv-SE" dirty="0" smtClean="0">
                <a:solidFill>
                  <a:srgbClr val="000000"/>
                </a:solidFill>
              </a:rPr>
              <a:t/>
            </a:r>
            <a:br>
              <a:rPr lang="sv-SE" dirty="0" smtClean="0">
                <a:solidFill>
                  <a:srgbClr val="000000"/>
                </a:solidFill>
              </a:rPr>
            </a:br>
            <a:endParaRPr lang="sv-SE" dirty="0" smtClean="0">
              <a:solidFill>
                <a:srgbClr val="00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253346" y="1676395"/>
            <a:ext cx="0" cy="4490177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6200000">
            <a:off x="2190757" y="3781402"/>
            <a:ext cx="380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b="1" dirty="0" smtClean="0">
                <a:solidFill>
                  <a:srgbClr val="000000"/>
                </a:solidFill>
              </a:rPr>
              <a:t>Implementation Phase</a:t>
            </a:r>
          </a:p>
        </p:txBody>
      </p:sp>
      <p:sp>
        <p:nvSpPr>
          <p:cNvPr id="2" name="TextBox 1"/>
          <p:cNvSpPr txBox="1"/>
          <p:nvPr/>
        </p:nvSpPr>
        <p:spPr>
          <a:xfrm rot="2123856">
            <a:off x="7406736" y="452168"/>
            <a:ext cx="1435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dirty="0" smtClean="0">
                <a:solidFill>
                  <a:srgbClr val="9D9E9C">
                    <a:lumMod val="60000"/>
                    <a:lumOff val="40000"/>
                  </a:srgbClr>
                </a:solidFill>
              </a:rPr>
              <a:t>Draft</a:t>
            </a:r>
          </a:p>
        </p:txBody>
      </p:sp>
      <p:sp>
        <p:nvSpPr>
          <p:cNvPr id="24" name="Date Placeholder 4"/>
          <p:cNvSpPr>
            <a:spLocks noGrp="1"/>
          </p:cNvSpPr>
          <p:nvPr>
            <p:ph type="dt" sz="half" idx="12"/>
          </p:nvPr>
        </p:nvSpPr>
        <p:spPr>
          <a:xfrm>
            <a:off x="689203" y="6618288"/>
            <a:ext cx="2405062" cy="209550"/>
          </a:xfrm>
        </p:spPr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39725" y="6426200"/>
            <a:ext cx="6873875" cy="215900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66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28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39725" y="6619875"/>
            <a:ext cx="503238" cy="207963"/>
          </a:xfrm>
        </p:spPr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362159" y="156581"/>
            <a:ext cx="8229600" cy="577066"/>
          </a:xfrm>
        </p:spPr>
        <p:txBody>
          <a:bodyPr/>
          <a:lstStyle/>
          <a:p>
            <a:r>
              <a:rPr lang="sv-SE" dirty="0" smtClean="0"/>
              <a:t>PVT ramping phases - Gates</a:t>
            </a:r>
            <a:endParaRPr lang="sv-SE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1995055" y="1676395"/>
            <a:ext cx="0" cy="4490177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0" y="5458686"/>
            <a:ext cx="8825348" cy="0"/>
          </a:xfrm>
          <a:prstGeom prst="line">
            <a:avLst/>
          </a:prstGeom>
          <a:ln w="762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-1" y="5475122"/>
            <a:ext cx="1995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b="1" dirty="0" smtClean="0">
                <a:solidFill>
                  <a:srgbClr val="000000"/>
                </a:solidFill>
              </a:rPr>
              <a:t>Start-up </a:t>
            </a:r>
            <a:br>
              <a:rPr lang="sv-SE" sz="2000" b="1" dirty="0" smtClean="0">
                <a:solidFill>
                  <a:srgbClr val="000000"/>
                </a:solidFill>
              </a:rPr>
            </a:br>
            <a:r>
              <a:rPr lang="sv-SE" sz="2000" b="1" dirty="0" smtClean="0">
                <a:solidFill>
                  <a:srgbClr val="000000"/>
                </a:solidFill>
              </a:rPr>
              <a:t>phase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5957443" y="1692831"/>
            <a:ext cx="0" cy="4490177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924798" y="1676395"/>
            <a:ext cx="0" cy="4490177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95055" y="5475122"/>
            <a:ext cx="1995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b="1" dirty="0" smtClean="0">
                <a:solidFill>
                  <a:srgbClr val="000000"/>
                </a:solidFill>
              </a:rPr>
              <a:t>Learning </a:t>
            </a:r>
            <a:br>
              <a:rPr lang="sv-SE" sz="2000" b="1" dirty="0" smtClean="0">
                <a:solidFill>
                  <a:srgbClr val="000000"/>
                </a:solidFill>
              </a:rPr>
            </a:br>
            <a:r>
              <a:rPr lang="sv-SE" sz="2000" b="1" dirty="0" smtClean="0">
                <a:solidFill>
                  <a:srgbClr val="000000"/>
                </a:solidFill>
              </a:rPr>
              <a:t>phase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90110" y="5458686"/>
            <a:ext cx="1967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b="1" dirty="0" smtClean="0">
                <a:solidFill>
                  <a:srgbClr val="000000"/>
                </a:solidFill>
              </a:rPr>
              <a:t>Execution phase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57443" y="5458686"/>
            <a:ext cx="1967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b="1" dirty="0" smtClean="0">
                <a:solidFill>
                  <a:srgbClr val="000000"/>
                </a:solidFill>
              </a:rPr>
              <a:t>Evaluation phase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195" y="1299581"/>
            <a:ext cx="1208809" cy="1208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393" y="1285731"/>
            <a:ext cx="1208809" cy="1208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38" y="1285732"/>
            <a:ext cx="1208809" cy="1208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-1" y="2754401"/>
            <a:ext cx="19950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sv-SE" dirty="0" smtClean="0">
                <a:solidFill>
                  <a:srgbClr val="000000"/>
                </a:solidFill>
              </a:rPr>
              <a:t>Timeplan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>
                <a:solidFill>
                  <a:srgbClr val="000000"/>
                </a:solidFill>
              </a:rPr>
              <a:t>Budget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>
                <a:solidFill>
                  <a:srgbClr val="000000"/>
                </a:solidFill>
              </a:rPr>
              <a:t>Infrastructure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>
                <a:solidFill>
                  <a:srgbClr val="000000"/>
                </a:solidFill>
              </a:rPr>
              <a:t>Roles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>
                <a:solidFill>
                  <a:srgbClr val="000000"/>
                </a:solidFill>
              </a:rPr>
              <a:t>Resurces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>
                <a:solidFill>
                  <a:srgbClr val="000000"/>
                </a:solidFill>
              </a:rPr>
              <a:t>Testtracks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>
                <a:solidFill>
                  <a:srgbClr val="000000"/>
                </a:solidFill>
              </a:rPr>
              <a:t>Handshakes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995054" y="2754401"/>
            <a:ext cx="19950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sv-SE" dirty="0" smtClean="0">
                <a:solidFill>
                  <a:srgbClr val="000000"/>
                </a:solidFill>
              </a:rPr>
              <a:t>Visit PVT Total in GOT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>
                <a:solidFill>
                  <a:srgbClr val="000000"/>
                </a:solidFill>
              </a:rPr>
              <a:t>All roles have education and know what is expected from them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>
                <a:solidFill>
                  <a:srgbClr val="000000"/>
                </a:solidFill>
              </a:rPr>
              <a:t>Test code OK status</a:t>
            </a:r>
            <a:br>
              <a:rPr lang="sv-SE" dirty="0" smtClean="0">
                <a:solidFill>
                  <a:srgbClr val="000000"/>
                </a:solidFill>
              </a:rPr>
            </a:br>
            <a:endParaRPr lang="sv-SE" dirty="0" smtClean="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 rot="18399860">
            <a:off x="7666054" y="4550345"/>
            <a:ext cx="1681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smtClean="0">
                <a:solidFill>
                  <a:srgbClr val="FF0000"/>
                </a:solidFill>
              </a:rPr>
              <a:t>Operational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1789" y="592661"/>
            <a:ext cx="8338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smtClean="0">
                <a:solidFill>
                  <a:srgbClr val="000000"/>
                </a:solidFill>
              </a:rPr>
              <a:t>Decided by Continental Manager PVT/</a:t>
            </a:r>
            <a:br>
              <a:rPr lang="sv-SE" sz="2000" b="1" dirty="0" smtClean="0">
                <a:solidFill>
                  <a:srgbClr val="000000"/>
                </a:solidFill>
              </a:rPr>
            </a:br>
            <a:r>
              <a:rPr lang="sv-SE" sz="2000" b="1" dirty="0" smtClean="0">
                <a:solidFill>
                  <a:srgbClr val="000000"/>
                </a:solidFill>
              </a:rPr>
              <a:t>Global TFV Coordinator /Truck Function Specialist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57443" y="2846733"/>
            <a:ext cx="1995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sv-SE" dirty="0" smtClean="0">
                <a:solidFill>
                  <a:srgbClr val="000000"/>
                </a:solidFill>
              </a:rPr>
              <a:t>Are we mature enough?</a:t>
            </a:r>
            <a:br>
              <a:rPr lang="sv-SE" dirty="0" smtClean="0">
                <a:solidFill>
                  <a:srgbClr val="000000"/>
                </a:solidFill>
              </a:rPr>
            </a:br>
            <a:endParaRPr lang="sv-SE" dirty="0" smtClean="0">
              <a:solidFill>
                <a:srgbClr val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10145" y="2776235"/>
            <a:ext cx="17472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v-SE" dirty="0" smtClean="0">
                <a:solidFill>
                  <a:srgbClr val="000000"/>
                </a:solidFill>
              </a:rPr>
              <a:t>Are every TC understood and have a result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dirty="0" smtClean="0">
                <a:solidFill>
                  <a:srgbClr val="000000"/>
                </a:solidFill>
              </a:rPr>
              <a:t/>
            </a:r>
            <a:br>
              <a:rPr lang="sv-SE" dirty="0" smtClean="0">
                <a:solidFill>
                  <a:srgbClr val="000000"/>
                </a:solidFill>
              </a:rPr>
            </a:br>
            <a:endParaRPr lang="sv-SE" dirty="0" smtClean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2123856">
            <a:off x="7406736" y="482945"/>
            <a:ext cx="1435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dirty="0" smtClean="0">
                <a:solidFill>
                  <a:srgbClr val="9D9E9C">
                    <a:lumMod val="60000"/>
                    <a:lumOff val="40000"/>
                  </a:srgbClr>
                </a:solidFill>
              </a:rPr>
              <a:t>Draft</a:t>
            </a:r>
          </a:p>
        </p:txBody>
      </p:sp>
      <p:sp>
        <p:nvSpPr>
          <p:cNvPr id="4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39725" y="6426200"/>
            <a:ext cx="6873875" cy="215900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Date Placeholder 4"/>
          <p:cNvSpPr>
            <a:spLocks noGrp="1"/>
          </p:cNvSpPr>
          <p:nvPr>
            <p:ph type="dt" sz="half" idx="12"/>
          </p:nvPr>
        </p:nvSpPr>
        <p:spPr>
          <a:xfrm>
            <a:off x="689203" y="6618288"/>
            <a:ext cx="2405062" cy="209550"/>
          </a:xfrm>
        </p:spPr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3937101" y="1676395"/>
            <a:ext cx="0" cy="4490177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228047" y="1676395"/>
            <a:ext cx="0" cy="4490177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2165458" y="3781402"/>
            <a:ext cx="380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b="1" dirty="0" smtClean="0">
                <a:solidFill>
                  <a:srgbClr val="000000"/>
                </a:solidFill>
              </a:rPr>
              <a:t>Implementation Phase</a:t>
            </a:r>
          </a:p>
        </p:txBody>
      </p:sp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305" y="1261172"/>
            <a:ext cx="1208809" cy="1208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545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39" grpId="0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PVT Test Proces</a:t>
            </a: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84" y="926789"/>
            <a:ext cx="7961645" cy="513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326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Database for all Test Cases</a:t>
            </a:r>
          </a:p>
          <a:p>
            <a:r>
              <a:rPr lang="sv-SE" dirty="0" smtClean="0"/>
              <a:t>Database for Test Sequences</a:t>
            </a:r>
          </a:p>
          <a:p>
            <a:r>
              <a:rPr lang="sv-SE" dirty="0" smtClean="0"/>
              <a:t>Tool to generate Reports</a:t>
            </a:r>
          </a:p>
          <a:p>
            <a:r>
              <a:rPr lang="sv-SE" dirty="0" smtClean="0"/>
              <a:t>Tool for Vehicle Planning</a:t>
            </a:r>
          </a:p>
          <a:p>
            <a:r>
              <a:rPr lang="sv-SE" dirty="0" smtClean="0"/>
              <a:t>Adminitration tool for users and content</a:t>
            </a:r>
          </a:p>
          <a:p>
            <a:r>
              <a:rPr lang="sv-SE" dirty="0" smtClean="0"/>
              <a:t>All questions – Send mail to ”Application E-FACTS”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PVT Manager - Purpose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8533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PVT Manager Access Level</a:t>
            </a:r>
            <a:endParaRPr lang="sv-S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238368"/>
              </p:ext>
            </p:extLst>
          </p:nvPr>
        </p:nvGraphicFramePr>
        <p:xfrm>
          <a:off x="935664" y="1414130"/>
          <a:ext cx="6347638" cy="420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436"/>
                <a:gridCol w="1074765"/>
                <a:gridCol w="1105786"/>
                <a:gridCol w="786809"/>
                <a:gridCol w="893135"/>
                <a:gridCol w="818707"/>
              </a:tblGrid>
              <a:tr h="676112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Test</a:t>
                      </a:r>
                      <a:r>
                        <a:rPr lang="sv-SE" baseline="0" dirty="0" smtClean="0"/>
                        <a:t> Leader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SE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ME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Tools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Adm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600" dirty="0" smtClean="0"/>
                        <a:t>PVT</a:t>
                      </a:r>
                      <a:r>
                        <a:rPr lang="sv-SE" sz="1600" baseline="0" dirty="0" smtClean="0"/>
                        <a:t> Test Case Editor</a:t>
                      </a:r>
                      <a:endParaRPr lang="sv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View, CR, New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View, CR, New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Full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Full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600" dirty="0" smtClean="0"/>
                        <a:t>TFA/TF</a:t>
                      </a:r>
                      <a:endParaRPr lang="sv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View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View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Full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Full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600" dirty="0" smtClean="0"/>
                        <a:t>Test Sequence</a:t>
                      </a:r>
                      <a:endParaRPr lang="sv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View,</a:t>
                      </a:r>
                      <a:r>
                        <a:rPr lang="sv-SE" sz="1400" baseline="0" dirty="0" smtClean="0"/>
                        <a:t> Export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View,</a:t>
                      </a:r>
                      <a:r>
                        <a:rPr lang="sv-SE" sz="1400" baseline="0" dirty="0" smtClean="0"/>
                        <a:t> Export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Full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Full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sv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600" dirty="0" smtClean="0"/>
                        <a:t>Vehicle</a:t>
                      </a:r>
                      <a:r>
                        <a:rPr lang="sv-SE" sz="1600" baseline="0" dirty="0" smtClean="0"/>
                        <a:t> Planner</a:t>
                      </a:r>
                      <a:endParaRPr lang="sv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View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View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Full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Full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600" dirty="0" smtClean="0"/>
                        <a:t>Vehicle Specification</a:t>
                      </a:r>
                      <a:endParaRPr lang="sv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View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View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Full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Reports</a:t>
                      </a:r>
                      <a:endParaRPr lang="sv-SE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Full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Tool Box</a:t>
                      </a:r>
                      <a:endParaRPr lang="sv-SE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dirty="0" smtClean="0"/>
                        <a:t>x</a:t>
                      </a:r>
                      <a:endParaRPr lang="sv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Full</a:t>
                      </a:r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38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Truck Function Area vs. Truck Functions vs. Test Case</a:t>
            </a:r>
          </a:p>
          <a:p>
            <a:r>
              <a:rPr lang="sv-SE" dirty="0" smtClean="0"/>
              <a:t>Test case content – Product Class/Specification/Test method</a:t>
            </a:r>
          </a:p>
          <a:p>
            <a:r>
              <a:rPr lang="sv-SE" dirty="0" smtClean="0"/>
              <a:t>Change Request or New test Case</a:t>
            </a:r>
          </a:p>
          <a:p>
            <a:r>
              <a:rPr lang="sv-SE" dirty="0" smtClean="0"/>
              <a:t>Excel Printout</a:t>
            </a:r>
          </a:p>
          <a:p>
            <a:r>
              <a:rPr lang="sv-SE" dirty="0" smtClean="0"/>
              <a:t>Filter and search for TC</a:t>
            </a:r>
          </a:p>
          <a:p>
            <a:r>
              <a:rPr lang="sv-SE" dirty="0" smtClean="0"/>
              <a:t>SPEC </a:t>
            </a:r>
            <a:r>
              <a:rPr lang="sv-SE" dirty="0">
                <a:sym typeface="Wingdings" pitchFamily="2" charset="2"/>
              </a:rPr>
              <a:t> </a:t>
            </a:r>
            <a:r>
              <a:rPr lang="sv-SE" dirty="0" smtClean="0">
                <a:sym typeface="Wingdings" pitchFamily="2" charset="2"/>
              </a:rPr>
              <a:t>  </a:t>
            </a:r>
            <a:r>
              <a:rPr lang="sv-SE" dirty="0" smtClean="0"/>
              <a:t>! = NOT, I = OR, &amp;&amp; = AND </a:t>
            </a:r>
          </a:p>
          <a:p>
            <a:r>
              <a:rPr lang="sv-SE" dirty="0" smtClean="0"/>
              <a:t>ProductClass   $ = AND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27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PVT Test Case Editor</a:t>
            </a:r>
            <a:endParaRPr lang="sv-SE" dirty="0"/>
          </a:p>
        </p:txBody>
      </p:sp>
      <p:pic>
        <p:nvPicPr>
          <p:cNvPr id="2050" name="Picture 2" descr="C:\Users\t015458\AppData\Local\Temp\SNAGHTMLfe854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68" y="150554"/>
            <a:ext cx="80962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90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28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Send a Test Case Request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2576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Different PVT Test Methods</a:t>
            </a:r>
          </a:p>
          <a:p>
            <a:r>
              <a:rPr lang="sv-SE" dirty="0" smtClean="0"/>
              <a:t>Typical Test Routine for the PVT Test Methods</a:t>
            </a:r>
          </a:p>
          <a:p>
            <a:r>
              <a:rPr lang="sv-SE" dirty="0" smtClean="0"/>
              <a:t>Default  Test Sequences</a:t>
            </a:r>
          </a:p>
          <a:p>
            <a:r>
              <a:rPr lang="sv-SE" dirty="0" smtClean="0"/>
              <a:t>Custimized </a:t>
            </a:r>
            <a:r>
              <a:rPr lang="sv-SE" dirty="0"/>
              <a:t>Test Sequences</a:t>
            </a:r>
          </a:p>
          <a:p>
            <a:r>
              <a:rPr lang="sv-SE" dirty="0" smtClean="0"/>
              <a:t>Export </a:t>
            </a:r>
            <a:r>
              <a:rPr lang="sv-SE" dirty="0"/>
              <a:t>Test Sequences</a:t>
            </a:r>
          </a:p>
          <a:p>
            <a:r>
              <a:rPr lang="sv-SE" dirty="0" smtClean="0"/>
              <a:t>Test Leader Feedback to Site/Master Editor about problems found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29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PVT Test Sequences</a:t>
            </a:r>
            <a:endParaRPr lang="sv-SE" dirty="0"/>
          </a:p>
        </p:txBody>
      </p:sp>
      <p:pic>
        <p:nvPicPr>
          <p:cNvPr id="3074" name="Picture 2" descr="C:\Users\t015458\AppData\Local\Temp\SNAGHTMLff47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36" y="151588"/>
            <a:ext cx="80962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89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39725" y="6426200"/>
            <a:ext cx="6873875" cy="215900"/>
          </a:xfrm>
        </p:spPr>
        <p:txBody>
          <a:bodyPr/>
          <a:lstStyle/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39725" y="6619875"/>
            <a:ext cx="503238" cy="207963"/>
          </a:xfrm>
        </p:spPr>
        <p:txBody>
          <a:bodyPr/>
          <a:lstStyle/>
          <a:p>
            <a:fld id="{40E9AD42-C178-4DDF-86C3-EDC77BEDCFC5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2"/>
          </p:nvPr>
        </p:nvSpPr>
        <p:spPr>
          <a:xfrm>
            <a:off x="689203" y="6618288"/>
            <a:ext cx="2405062" cy="209550"/>
          </a:xfrm>
        </p:spPr>
        <p:txBody>
          <a:bodyPr/>
          <a:lstStyle/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</p:spPr>
        <p:txBody>
          <a:bodyPr/>
          <a:lstStyle/>
          <a:p>
            <a:r>
              <a:rPr lang="sv-SE" dirty="0" smtClean="0"/>
              <a:t>Test Structure Hierarchy</a:t>
            </a:r>
            <a:endParaRPr lang="sv-SE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001157422"/>
              </p:ext>
            </p:extLst>
          </p:nvPr>
        </p:nvGraphicFramePr>
        <p:xfrm>
          <a:off x="534692" y="583351"/>
          <a:ext cx="788347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061275" y="1046136"/>
            <a:ext cx="1921790" cy="5145437"/>
            <a:chOff x="2061275" y="1046136"/>
            <a:chExt cx="1921790" cy="5145437"/>
          </a:xfrm>
        </p:grpSpPr>
        <p:grpSp>
          <p:nvGrpSpPr>
            <p:cNvPr id="13" name="Group 12"/>
            <p:cNvGrpSpPr/>
            <p:nvPr/>
          </p:nvGrpSpPr>
          <p:grpSpPr>
            <a:xfrm>
              <a:off x="2061275" y="1046136"/>
              <a:ext cx="1921790" cy="5145437"/>
              <a:chOff x="2061275" y="1046136"/>
              <a:chExt cx="1921790" cy="5145437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2061275" y="1046136"/>
                <a:ext cx="1921790" cy="5145437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200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061275" y="4579836"/>
                <a:ext cx="192179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b="1" dirty="0" smtClean="0"/>
                  <a:t>Categorization</a:t>
                </a:r>
              </a:p>
              <a:p>
                <a:r>
                  <a:rPr lang="sv-SE" dirty="0" smtClean="0"/>
                  <a:t>- Slightly connected to Commodities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449466" y="5791462"/>
              <a:ext cx="11454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000" dirty="0" smtClean="0"/>
                <a:t>11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990815" y="1046135"/>
            <a:ext cx="1828799" cy="5145437"/>
            <a:chOff x="3990815" y="1046135"/>
            <a:chExt cx="1828799" cy="5145437"/>
          </a:xfrm>
        </p:grpSpPr>
        <p:grpSp>
          <p:nvGrpSpPr>
            <p:cNvPr id="18" name="Group 17"/>
            <p:cNvGrpSpPr/>
            <p:nvPr/>
          </p:nvGrpSpPr>
          <p:grpSpPr>
            <a:xfrm>
              <a:off x="3990815" y="1046135"/>
              <a:ext cx="1828799" cy="5145437"/>
              <a:chOff x="3990815" y="1046135"/>
              <a:chExt cx="1828799" cy="5145437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3990815" y="1046135"/>
                <a:ext cx="1828799" cy="5145437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200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990815" y="3967560"/>
                <a:ext cx="182879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600" dirty="0" smtClean="0"/>
                  <a:t>-Easy to understand</a:t>
                </a:r>
              </a:p>
              <a:p>
                <a:r>
                  <a:rPr lang="sv-SE" sz="1600" dirty="0" smtClean="0"/>
                  <a:t>-”Stand alone”</a:t>
                </a:r>
              </a:p>
              <a:p>
                <a:r>
                  <a:rPr lang="sv-SE" sz="1600" dirty="0" smtClean="0"/>
                  <a:t>- Component independent</a:t>
                </a:r>
              </a:p>
              <a:p>
                <a:endParaRPr lang="sv-SE" sz="1600" dirty="0" smtClean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4332510" y="5780165"/>
              <a:ext cx="11454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000" dirty="0" smtClean="0"/>
                <a:t>170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827364" y="352187"/>
            <a:ext cx="1983783" cy="5839385"/>
            <a:chOff x="5827364" y="352187"/>
            <a:chExt cx="1983783" cy="5839385"/>
          </a:xfrm>
        </p:grpSpPr>
        <p:grpSp>
          <p:nvGrpSpPr>
            <p:cNvPr id="23" name="Group 22"/>
            <p:cNvGrpSpPr/>
            <p:nvPr/>
          </p:nvGrpSpPr>
          <p:grpSpPr>
            <a:xfrm>
              <a:off x="5827364" y="352187"/>
              <a:ext cx="1983783" cy="5839385"/>
              <a:chOff x="5827364" y="352187"/>
              <a:chExt cx="1983783" cy="5839385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5827364" y="352187"/>
                <a:ext cx="1921790" cy="5839385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200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889357" y="3323883"/>
                <a:ext cx="192179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400" dirty="0" smtClean="0"/>
                  <a:t/>
                </a:r>
                <a:br>
                  <a:rPr lang="sv-SE" sz="1400" dirty="0" smtClean="0"/>
                </a:br>
                <a:endParaRPr lang="sv-SE" sz="1400" dirty="0" smtClean="0"/>
              </a:p>
              <a:p>
                <a:r>
                  <a:rPr lang="sv-SE" sz="1400" dirty="0" smtClean="0"/>
                  <a:t>-Here is where the VehicleSpec meets functions!</a:t>
                </a:r>
                <a:br>
                  <a:rPr lang="sv-SE" sz="1400" dirty="0" smtClean="0"/>
                </a:br>
                <a:endParaRPr lang="sv-SE" sz="1400" dirty="0" smtClean="0"/>
              </a:p>
              <a:p>
                <a:r>
                  <a:rPr lang="sv-SE" sz="1400" dirty="0" smtClean="0"/>
                  <a:t>-The VARIANT controls which components!</a:t>
                </a:r>
              </a:p>
              <a:p>
                <a:endParaRPr lang="sv-SE" sz="1400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6277548" y="5780165"/>
              <a:ext cx="11454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000" dirty="0" smtClean="0"/>
                <a:t>1000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426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Handles all Truck Functions and Trucks Function Areas</a:t>
            </a:r>
          </a:p>
          <a:p>
            <a:r>
              <a:rPr lang="sv-SE" dirty="0" smtClean="0"/>
              <a:t>Gives short information about the Truck Functions</a:t>
            </a:r>
          </a:p>
          <a:p>
            <a:r>
              <a:rPr lang="sv-SE" dirty="0" smtClean="0"/>
              <a:t>(Some mismatch in PROTUS, due to delay)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30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Truck Function List Editor</a:t>
            </a:r>
            <a:endParaRPr lang="sv-SE" dirty="0"/>
          </a:p>
        </p:txBody>
      </p:sp>
      <p:pic>
        <p:nvPicPr>
          <p:cNvPr id="4098" name="Picture 2" descr="C:\Users\t015458\AppData\Local\Temp\SNAGHTMLffde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94" y="147605"/>
            <a:ext cx="80962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46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2183" y="1443210"/>
            <a:ext cx="8229600" cy="4133056"/>
          </a:xfrm>
        </p:spPr>
        <p:txBody>
          <a:bodyPr>
            <a:normAutofit fontScale="92500" lnSpcReduction="20000"/>
          </a:bodyPr>
          <a:lstStyle/>
          <a:p>
            <a:r>
              <a:rPr lang="sv-SE" dirty="0" smtClean="0"/>
              <a:t>Only valid PVT trucks/SW are in the list</a:t>
            </a:r>
          </a:p>
          <a:p>
            <a:pPr lvl="1"/>
            <a:r>
              <a:rPr lang="sv-SE" dirty="0" smtClean="0"/>
              <a:t>Ordered by mail to ”Support E-FACTS”</a:t>
            </a:r>
          </a:p>
          <a:p>
            <a:r>
              <a:rPr lang="sv-SE" dirty="0" smtClean="0"/>
              <a:t>Individual </a:t>
            </a:r>
            <a:r>
              <a:rPr lang="sv-SE" dirty="0"/>
              <a:t>Truck Report</a:t>
            </a:r>
          </a:p>
          <a:p>
            <a:r>
              <a:rPr lang="sv-SE" dirty="0" smtClean="0"/>
              <a:t>Total Truck Function Report (need to be handled in Refiner first)</a:t>
            </a:r>
          </a:p>
          <a:p>
            <a:r>
              <a:rPr lang="sv-SE" dirty="0" smtClean="0"/>
              <a:t>E2E Function Report</a:t>
            </a:r>
          </a:p>
          <a:p>
            <a:r>
              <a:rPr lang="sv-SE" dirty="0" smtClean="0"/>
              <a:t>Compare SW package</a:t>
            </a:r>
          </a:p>
          <a:p>
            <a:r>
              <a:rPr lang="sv-SE" dirty="0" smtClean="0"/>
              <a:t>Truck Function Consistency</a:t>
            </a:r>
          </a:p>
          <a:p>
            <a:r>
              <a:rPr lang="sv-SE" dirty="0" smtClean="0"/>
              <a:t>Test Case Consistency</a:t>
            </a:r>
          </a:p>
          <a:p>
            <a:r>
              <a:rPr lang="sv-SE" dirty="0" smtClean="0"/>
              <a:t>Currect Test Coverage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31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Reports</a:t>
            </a:r>
            <a:endParaRPr lang="sv-SE" dirty="0"/>
          </a:p>
        </p:txBody>
      </p:sp>
      <p:pic>
        <p:nvPicPr>
          <p:cNvPr id="5122" name="Picture 2" descr="C:\Users\t015458\AppData\Local\Temp\SNAGHTML1007a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58" y="184151"/>
            <a:ext cx="80962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457200" y="5023008"/>
            <a:ext cx="454010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7200" y="5458046"/>
            <a:ext cx="454010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" y="4075814"/>
            <a:ext cx="454010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7200" y="2245534"/>
            <a:ext cx="454010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7200" y="3685603"/>
            <a:ext cx="454010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96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32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528352"/>
          </a:xfrm>
        </p:spPr>
        <p:txBody>
          <a:bodyPr/>
          <a:lstStyle/>
          <a:p>
            <a:r>
              <a:rPr lang="sv-SE" dirty="0" smtClean="0"/>
              <a:t>Reports</a:t>
            </a:r>
            <a:endParaRPr lang="sv-SE" dirty="0"/>
          </a:p>
        </p:txBody>
      </p:sp>
      <p:pic>
        <p:nvPicPr>
          <p:cNvPr id="7" name="Picture 2" descr="C:\Users\t015458\AppData\Local\Temp\SNAGHTML1007a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58" y="184151"/>
            <a:ext cx="80962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58" y="986429"/>
            <a:ext cx="8192634" cy="5073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63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33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Reports – Individual Report</a:t>
            </a:r>
            <a:endParaRPr lang="sv-SE" dirty="0"/>
          </a:p>
        </p:txBody>
      </p:sp>
      <p:pic>
        <p:nvPicPr>
          <p:cNvPr id="7" name="Picture 2" descr="C:\Users\t015458\AppData\Local\Temp\SNAGHTML1007a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58" y="184151"/>
            <a:ext cx="80962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24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Showed the position for the last uploaded GPS data</a:t>
            </a:r>
          </a:p>
          <a:p>
            <a:r>
              <a:rPr lang="sv-SE" dirty="0" smtClean="0"/>
              <a:t>Today PAUSED, due to future RDM possibilities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34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Vehicle Localizer</a:t>
            </a:r>
            <a:endParaRPr lang="sv-SE" dirty="0"/>
          </a:p>
        </p:txBody>
      </p:sp>
      <p:pic>
        <p:nvPicPr>
          <p:cNvPr id="6146" name="Picture 2" descr="C:\Users\t015458\AppData\Local\Temp\SNAGHTML10115c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29" y="151588"/>
            <a:ext cx="80962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97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35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570883"/>
          </a:xfrm>
        </p:spPr>
        <p:txBody>
          <a:bodyPr/>
          <a:lstStyle/>
          <a:p>
            <a:r>
              <a:rPr lang="sv-SE" dirty="0" smtClean="0"/>
              <a:t>Vehicle Localizer</a:t>
            </a:r>
            <a:endParaRPr lang="sv-S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18" y="1023257"/>
            <a:ext cx="8215952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t015458\AppData\Local\Temp\SNAGHTML10115c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29" y="151588"/>
            <a:ext cx="80962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23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and show Specification inside </a:t>
            </a:r>
            <a:r>
              <a:rPr lang="en-US" dirty="0" err="1"/>
              <a:t>eFACTS</a:t>
            </a:r>
            <a:endParaRPr lang="en-US" dirty="0"/>
          </a:p>
          <a:p>
            <a:r>
              <a:rPr lang="en-US" dirty="0"/>
              <a:t>Should be updated once a month from PROTUS, total file</a:t>
            </a:r>
          </a:p>
          <a:p>
            <a:r>
              <a:rPr lang="en-US" dirty="0"/>
              <a:t>Should be updated every day from PROTUS for changes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36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Vehicle Specification</a:t>
            </a:r>
            <a:endParaRPr lang="sv-SE" dirty="0"/>
          </a:p>
        </p:txBody>
      </p:sp>
      <p:pic>
        <p:nvPicPr>
          <p:cNvPr id="7170" name="Picture 2" descr="C:\Users\t015458\AppData\Local\Temp\SNAGHTML101a1d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93" y="193085"/>
            <a:ext cx="80962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20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37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581515"/>
          </a:xfrm>
        </p:spPr>
        <p:txBody>
          <a:bodyPr/>
          <a:lstStyle/>
          <a:p>
            <a:r>
              <a:rPr lang="sv-SE" dirty="0" smtClean="0"/>
              <a:t>Vehicle Specification</a:t>
            </a:r>
            <a:endParaRPr lang="sv-S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58" y="935666"/>
            <a:ext cx="8256614" cy="511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t015458\AppData\Local\Temp\SNAGHTML101a1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93" y="193085"/>
            <a:ext cx="80962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49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Tool to support Project to select trucks</a:t>
            </a:r>
          </a:p>
          <a:p>
            <a:r>
              <a:rPr lang="sv-SE" dirty="0" smtClean="0"/>
              <a:t>Can also be used to check </a:t>
            </a:r>
          </a:p>
          <a:p>
            <a:pPr lvl="1"/>
            <a:r>
              <a:rPr lang="sv-SE" dirty="0" smtClean="0"/>
              <a:t>Test Case Coverage</a:t>
            </a:r>
          </a:p>
          <a:p>
            <a:pPr lvl="1"/>
            <a:r>
              <a:rPr lang="sv-SE" dirty="0" smtClean="0"/>
              <a:t>Test Function Coverage - Test Depth</a:t>
            </a:r>
          </a:p>
          <a:p>
            <a:pPr lvl="1"/>
            <a:r>
              <a:rPr lang="sv-SE" dirty="0" smtClean="0"/>
              <a:t>Test Confidence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38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Vehicle Planner</a:t>
            </a:r>
            <a:endParaRPr lang="sv-SE" dirty="0"/>
          </a:p>
        </p:txBody>
      </p:sp>
      <p:pic>
        <p:nvPicPr>
          <p:cNvPr id="8194" name="Picture 2" descr="C:\Users\t015458\AppData\Local\Temp\SNAGHTML1022ba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96" y="193084"/>
            <a:ext cx="80962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41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39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570883"/>
          </a:xfrm>
        </p:spPr>
        <p:txBody>
          <a:bodyPr/>
          <a:lstStyle/>
          <a:p>
            <a:r>
              <a:rPr lang="sv-SE" dirty="0" smtClean="0"/>
              <a:t>Vehicle Planner</a:t>
            </a:r>
            <a:endParaRPr lang="sv-S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56" y="903768"/>
            <a:ext cx="8683212" cy="520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t015458\AppData\Local\Temp\SNAGHTML1022ba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96" y="203717"/>
            <a:ext cx="80962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44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Smallest piece in building a PVT is the test case! </a:t>
            </a:r>
          </a:p>
          <a:p>
            <a:r>
              <a:rPr lang="sv-SE" dirty="0" smtClean="0"/>
              <a:t>From that we can generate statistics and results with several different views</a:t>
            </a:r>
          </a:p>
          <a:p>
            <a:r>
              <a:rPr lang="sv-SE" dirty="0"/>
              <a:t>Executing </a:t>
            </a:r>
            <a:r>
              <a:rPr lang="sv-SE" dirty="0" smtClean="0"/>
              <a:t>test cases </a:t>
            </a:r>
            <a:r>
              <a:rPr lang="sv-SE" dirty="0"/>
              <a:t>is </a:t>
            </a:r>
            <a:r>
              <a:rPr lang="en-US" dirty="0"/>
              <a:t>sequential </a:t>
            </a:r>
            <a:r>
              <a:rPr lang="en-US" dirty="0" smtClean="0"/>
              <a:t>testing and used for verification. </a:t>
            </a:r>
            <a:endParaRPr lang="en-US" dirty="0"/>
          </a:p>
          <a:p>
            <a:r>
              <a:rPr lang="sv-SE" b="1" dirty="0" smtClean="0"/>
              <a:t>But it is actually what happens in between the testcases that is important when we are validating a product. </a:t>
            </a:r>
            <a:br>
              <a:rPr lang="sv-SE" b="1" dirty="0" smtClean="0"/>
            </a:br>
            <a:r>
              <a:rPr lang="sv-SE" b="1" dirty="0" smtClean="0"/>
              <a:t>For that, experience from the product usage is critical. </a:t>
            </a:r>
          </a:p>
          <a:p>
            <a:endParaRPr lang="sv-SE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Atomic PVT</a:t>
            </a:r>
            <a:endParaRPr lang="en-US" dirty="0"/>
          </a:p>
        </p:txBody>
      </p:sp>
      <p:pic>
        <p:nvPicPr>
          <p:cNvPr id="1026" name="Picture 2" descr="http://upload.wikimedia.org/wikipedia/commons/thumb/e/e2/Stylised_Lithium_Atom.png/200px-Stylised_Lithium_At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630117" y="275969"/>
            <a:ext cx="190500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26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8226" y="1471836"/>
            <a:ext cx="8229600" cy="4322907"/>
          </a:xfrm>
        </p:spPr>
        <p:txBody>
          <a:bodyPr>
            <a:normAutofit fontScale="92500" lnSpcReduction="10000"/>
          </a:bodyPr>
          <a:lstStyle/>
          <a:p>
            <a:r>
              <a:rPr lang="sv-SE" dirty="0" smtClean="0"/>
              <a:t>Administration of </a:t>
            </a:r>
          </a:p>
          <a:p>
            <a:pPr lvl="1"/>
            <a:r>
              <a:rPr lang="sv-SE" dirty="0"/>
              <a:t>Move data to correct truck</a:t>
            </a:r>
          </a:p>
          <a:p>
            <a:pPr lvl="1"/>
            <a:r>
              <a:rPr lang="sv-SE" dirty="0"/>
              <a:t>Import Vehicle </a:t>
            </a:r>
            <a:r>
              <a:rPr lang="sv-SE" dirty="0" smtClean="0"/>
              <a:t>Specification from PROTUS</a:t>
            </a:r>
            <a:endParaRPr lang="sv-SE" dirty="0"/>
          </a:p>
          <a:p>
            <a:pPr lvl="1"/>
            <a:r>
              <a:rPr lang="sv-SE" dirty="0" smtClean="0"/>
              <a:t>System Parameters</a:t>
            </a:r>
          </a:p>
          <a:p>
            <a:pPr lvl="2"/>
            <a:r>
              <a:rPr lang="sv-SE" dirty="0" smtClean="0"/>
              <a:t>Users</a:t>
            </a:r>
          </a:p>
          <a:p>
            <a:pPr lvl="2"/>
            <a:r>
              <a:rPr lang="sv-SE" dirty="0" smtClean="0"/>
              <a:t>SW versions</a:t>
            </a:r>
          </a:p>
          <a:p>
            <a:pPr lvl="2"/>
            <a:r>
              <a:rPr lang="sv-SE" dirty="0" smtClean="0"/>
              <a:t>Status report PVT items (Vehicle/SW)</a:t>
            </a:r>
          </a:p>
          <a:p>
            <a:pPr lvl="2"/>
            <a:r>
              <a:rPr lang="sv-SE" dirty="0" smtClean="0"/>
              <a:t>Mail contact</a:t>
            </a:r>
          </a:p>
          <a:p>
            <a:pPr lvl="1"/>
            <a:r>
              <a:rPr lang="sv-SE" dirty="0" smtClean="0"/>
              <a:t>Measurement Topics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40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Tool Box</a:t>
            </a:r>
            <a:endParaRPr lang="sv-SE" dirty="0"/>
          </a:p>
        </p:txBody>
      </p:sp>
      <p:pic>
        <p:nvPicPr>
          <p:cNvPr id="9218" name="Picture 2" descr="C:\Users\t015458\AppData\Local\Temp\SNAGHTML1029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26" y="214349"/>
            <a:ext cx="80962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11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41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Tool Box - GUI</a:t>
            </a:r>
            <a:endParaRPr lang="sv-S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37" y="934867"/>
            <a:ext cx="8187070" cy="4910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t015458\AppData\Local\Temp\SNAGHTML1029a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26" y="214349"/>
            <a:ext cx="80962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50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Test Leader access level needed to handle results from PVT Testing.</a:t>
            </a:r>
          </a:p>
          <a:p>
            <a:r>
              <a:rPr lang="sv-SE" dirty="0" smtClean="0"/>
              <a:t>Truck Function Status Report</a:t>
            </a:r>
          </a:p>
          <a:p>
            <a:r>
              <a:rPr lang="sv-SE" dirty="0" smtClean="0"/>
              <a:t>Report fault against Test Cases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42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Refiner usage for PVT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5585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43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Job list (for Site and Master Editor)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4048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44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Weekly TFV Status Report – Delivered by GOT today</a:t>
            </a:r>
            <a:endParaRPr lang="sv-S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4" y="2229822"/>
            <a:ext cx="8499126" cy="2863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2611" y="2029767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dirty="0" smtClean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11521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193"/>
          <p:cNvGrpSpPr/>
          <p:nvPr/>
        </p:nvGrpSpPr>
        <p:grpSpPr>
          <a:xfrm>
            <a:off x="1612385" y="1240164"/>
            <a:ext cx="3364164" cy="3378206"/>
            <a:chOff x="5344670" y="198461"/>
            <a:chExt cx="3364164" cy="3378206"/>
          </a:xfrm>
        </p:grpSpPr>
        <p:sp>
          <p:nvSpPr>
            <p:cNvPr id="165" name="Cube 164"/>
            <p:cNvSpPr/>
            <p:nvPr/>
          </p:nvSpPr>
          <p:spPr>
            <a:xfrm>
              <a:off x="5344670" y="2862793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F#1</a:t>
              </a:r>
            </a:p>
          </p:txBody>
        </p:sp>
        <p:sp>
          <p:nvSpPr>
            <p:cNvPr id="166" name="Cube 165"/>
            <p:cNvSpPr/>
            <p:nvPr/>
          </p:nvSpPr>
          <p:spPr>
            <a:xfrm>
              <a:off x="7994960" y="2862793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F#6</a:t>
              </a:r>
            </a:p>
          </p:txBody>
        </p:sp>
        <p:sp>
          <p:nvSpPr>
            <p:cNvPr id="167" name="Cube 166"/>
            <p:cNvSpPr/>
            <p:nvPr/>
          </p:nvSpPr>
          <p:spPr>
            <a:xfrm>
              <a:off x="5344670" y="2329558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F#1</a:t>
              </a:r>
            </a:p>
          </p:txBody>
        </p:sp>
        <p:sp>
          <p:nvSpPr>
            <p:cNvPr id="169" name="Cube 168"/>
            <p:cNvSpPr/>
            <p:nvPr/>
          </p:nvSpPr>
          <p:spPr>
            <a:xfrm>
              <a:off x="6940860" y="2329558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F#4</a:t>
              </a:r>
            </a:p>
          </p:txBody>
        </p:sp>
        <p:sp>
          <p:nvSpPr>
            <p:cNvPr id="170" name="Cube 169"/>
            <p:cNvSpPr/>
            <p:nvPr/>
          </p:nvSpPr>
          <p:spPr>
            <a:xfrm>
              <a:off x="7994960" y="2329558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F#6</a:t>
              </a:r>
            </a:p>
          </p:txBody>
        </p:sp>
        <p:sp>
          <p:nvSpPr>
            <p:cNvPr id="171" name="Cube 170"/>
            <p:cNvSpPr/>
            <p:nvPr/>
          </p:nvSpPr>
          <p:spPr>
            <a:xfrm>
              <a:off x="5344670" y="1799333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F#1</a:t>
              </a:r>
            </a:p>
          </p:txBody>
        </p:sp>
        <p:sp>
          <p:nvSpPr>
            <p:cNvPr id="174" name="Cube 173"/>
            <p:cNvSpPr/>
            <p:nvPr/>
          </p:nvSpPr>
          <p:spPr>
            <a:xfrm>
              <a:off x="6940860" y="1799333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F#4</a:t>
              </a:r>
            </a:p>
          </p:txBody>
        </p:sp>
        <p:sp>
          <p:nvSpPr>
            <p:cNvPr id="175" name="Cube 174"/>
            <p:cNvSpPr/>
            <p:nvPr/>
          </p:nvSpPr>
          <p:spPr>
            <a:xfrm>
              <a:off x="7994960" y="1799333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F#6</a:t>
              </a:r>
            </a:p>
          </p:txBody>
        </p:sp>
        <p:sp>
          <p:nvSpPr>
            <p:cNvPr id="176" name="Cube 175"/>
            <p:cNvSpPr/>
            <p:nvPr/>
          </p:nvSpPr>
          <p:spPr>
            <a:xfrm>
              <a:off x="5344670" y="1261921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F#1</a:t>
              </a:r>
            </a:p>
          </p:txBody>
        </p:sp>
        <p:sp>
          <p:nvSpPr>
            <p:cNvPr id="179" name="Cube 178"/>
            <p:cNvSpPr/>
            <p:nvPr/>
          </p:nvSpPr>
          <p:spPr>
            <a:xfrm>
              <a:off x="6940860" y="1261921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F#4</a:t>
              </a:r>
            </a:p>
          </p:txBody>
        </p:sp>
        <p:sp>
          <p:nvSpPr>
            <p:cNvPr id="181" name="Cube 180"/>
            <p:cNvSpPr/>
            <p:nvPr/>
          </p:nvSpPr>
          <p:spPr>
            <a:xfrm>
              <a:off x="7994960" y="1261921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F#6</a:t>
              </a:r>
            </a:p>
          </p:txBody>
        </p:sp>
        <p:sp>
          <p:nvSpPr>
            <p:cNvPr id="182" name="Cube 181"/>
            <p:cNvSpPr/>
            <p:nvPr/>
          </p:nvSpPr>
          <p:spPr>
            <a:xfrm>
              <a:off x="5344670" y="728686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F#1</a:t>
              </a:r>
            </a:p>
          </p:txBody>
        </p:sp>
        <p:sp>
          <p:nvSpPr>
            <p:cNvPr id="185" name="Cube 184"/>
            <p:cNvSpPr/>
            <p:nvPr/>
          </p:nvSpPr>
          <p:spPr>
            <a:xfrm>
              <a:off x="6940860" y="728686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F#4</a:t>
              </a:r>
            </a:p>
          </p:txBody>
        </p:sp>
        <p:sp>
          <p:nvSpPr>
            <p:cNvPr id="187" name="Cube 186"/>
            <p:cNvSpPr/>
            <p:nvPr/>
          </p:nvSpPr>
          <p:spPr>
            <a:xfrm>
              <a:off x="7994960" y="728686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F#6</a:t>
              </a:r>
            </a:p>
          </p:txBody>
        </p:sp>
        <p:sp>
          <p:nvSpPr>
            <p:cNvPr id="188" name="Cube 187"/>
            <p:cNvSpPr/>
            <p:nvPr/>
          </p:nvSpPr>
          <p:spPr>
            <a:xfrm>
              <a:off x="5344670" y="198461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F#1</a:t>
              </a:r>
            </a:p>
          </p:txBody>
        </p:sp>
        <p:sp>
          <p:nvSpPr>
            <p:cNvPr id="191" name="Cube 190"/>
            <p:cNvSpPr/>
            <p:nvPr/>
          </p:nvSpPr>
          <p:spPr>
            <a:xfrm>
              <a:off x="6940860" y="198461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F#4</a:t>
              </a:r>
            </a:p>
          </p:txBody>
        </p:sp>
        <p:sp>
          <p:nvSpPr>
            <p:cNvPr id="193" name="Cube 192"/>
            <p:cNvSpPr/>
            <p:nvPr/>
          </p:nvSpPr>
          <p:spPr>
            <a:xfrm>
              <a:off x="7994960" y="198461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F#6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437428" y="1414705"/>
            <a:ext cx="3364164" cy="3378206"/>
            <a:chOff x="2514587" y="1270332"/>
            <a:chExt cx="3364164" cy="3378206"/>
          </a:xfrm>
        </p:grpSpPr>
        <p:sp>
          <p:nvSpPr>
            <p:cNvPr id="123" name="Cube 122"/>
            <p:cNvSpPr/>
            <p:nvPr/>
          </p:nvSpPr>
          <p:spPr>
            <a:xfrm>
              <a:off x="2514587" y="393466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F#1</a:t>
              </a:r>
            </a:p>
          </p:txBody>
        </p:sp>
        <p:sp>
          <p:nvSpPr>
            <p:cNvPr id="124" name="Cube 123"/>
            <p:cNvSpPr/>
            <p:nvPr/>
          </p:nvSpPr>
          <p:spPr>
            <a:xfrm>
              <a:off x="5164877" y="393466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F#6</a:t>
              </a:r>
            </a:p>
          </p:txBody>
        </p:sp>
        <p:sp>
          <p:nvSpPr>
            <p:cNvPr id="125" name="Cube 124"/>
            <p:cNvSpPr/>
            <p:nvPr/>
          </p:nvSpPr>
          <p:spPr>
            <a:xfrm>
              <a:off x="2514587" y="3401429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F#1</a:t>
              </a:r>
            </a:p>
          </p:txBody>
        </p:sp>
        <p:sp>
          <p:nvSpPr>
            <p:cNvPr id="126" name="Cube 125"/>
            <p:cNvSpPr/>
            <p:nvPr/>
          </p:nvSpPr>
          <p:spPr>
            <a:xfrm>
              <a:off x="3051998" y="3401429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F#2</a:t>
              </a:r>
            </a:p>
          </p:txBody>
        </p:sp>
        <p:sp>
          <p:nvSpPr>
            <p:cNvPr id="127" name="Cube 126"/>
            <p:cNvSpPr/>
            <p:nvPr/>
          </p:nvSpPr>
          <p:spPr>
            <a:xfrm>
              <a:off x="4110777" y="3401429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F#4</a:t>
              </a:r>
            </a:p>
          </p:txBody>
        </p:sp>
        <p:sp>
          <p:nvSpPr>
            <p:cNvPr id="128" name="Cube 127"/>
            <p:cNvSpPr/>
            <p:nvPr/>
          </p:nvSpPr>
          <p:spPr>
            <a:xfrm>
              <a:off x="5164877" y="3401429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F#6</a:t>
              </a:r>
            </a:p>
          </p:txBody>
        </p:sp>
        <p:sp>
          <p:nvSpPr>
            <p:cNvPr id="129" name="Cube 128"/>
            <p:cNvSpPr/>
            <p:nvPr/>
          </p:nvSpPr>
          <p:spPr>
            <a:xfrm>
              <a:off x="2514587" y="287120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F#1</a:t>
              </a:r>
            </a:p>
          </p:txBody>
        </p:sp>
        <p:sp>
          <p:nvSpPr>
            <p:cNvPr id="130" name="Cube 129"/>
            <p:cNvSpPr/>
            <p:nvPr/>
          </p:nvSpPr>
          <p:spPr>
            <a:xfrm>
              <a:off x="3051998" y="287120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F#2</a:t>
              </a:r>
            </a:p>
          </p:txBody>
        </p:sp>
        <p:sp>
          <p:nvSpPr>
            <p:cNvPr id="131" name="Cube 130"/>
            <p:cNvSpPr/>
            <p:nvPr/>
          </p:nvSpPr>
          <p:spPr>
            <a:xfrm>
              <a:off x="3581387" y="287120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F#3</a:t>
              </a:r>
            </a:p>
          </p:txBody>
        </p:sp>
        <p:sp>
          <p:nvSpPr>
            <p:cNvPr id="132" name="Cube 131"/>
            <p:cNvSpPr/>
            <p:nvPr/>
          </p:nvSpPr>
          <p:spPr>
            <a:xfrm>
              <a:off x="4110777" y="287120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F#4</a:t>
              </a:r>
            </a:p>
          </p:txBody>
        </p:sp>
        <p:sp>
          <p:nvSpPr>
            <p:cNvPr id="133" name="Cube 132"/>
            <p:cNvSpPr/>
            <p:nvPr/>
          </p:nvSpPr>
          <p:spPr>
            <a:xfrm>
              <a:off x="5164877" y="287120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F#6</a:t>
              </a:r>
            </a:p>
          </p:txBody>
        </p:sp>
        <p:sp>
          <p:nvSpPr>
            <p:cNvPr id="134" name="Cube 133"/>
            <p:cNvSpPr/>
            <p:nvPr/>
          </p:nvSpPr>
          <p:spPr>
            <a:xfrm>
              <a:off x="2514587" y="2333792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F#1</a:t>
              </a:r>
            </a:p>
          </p:txBody>
        </p:sp>
        <p:sp>
          <p:nvSpPr>
            <p:cNvPr id="135" name="Cube 134"/>
            <p:cNvSpPr/>
            <p:nvPr/>
          </p:nvSpPr>
          <p:spPr>
            <a:xfrm>
              <a:off x="3051998" y="2333792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F#2</a:t>
              </a:r>
            </a:p>
          </p:txBody>
        </p:sp>
        <p:sp>
          <p:nvSpPr>
            <p:cNvPr id="136" name="Cube 135"/>
            <p:cNvSpPr/>
            <p:nvPr/>
          </p:nvSpPr>
          <p:spPr>
            <a:xfrm>
              <a:off x="3581387" y="2333792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F#3</a:t>
              </a:r>
            </a:p>
          </p:txBody>
        </p:sp>
        <p:sp>
          <p:nvSpPr>
            <p:cNvPr id="137" name="Cube 136"/>
            <p:cNvSpPr/>
            <p:nvPr/>
          </p:nvSpPr>
          <p:spPr>
            <a:xfrm>
              <a:off x="4110777" y="2333792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F#4</a:t>
              </a:r>
            </a:p>
          </p:txBody>
        </p:sp>
        <p:sp>
          <p:nvSpPr>
            <p:cNvPr id="138" name="Cube 137"/>
            <p:cNvSpPr/>
            <p:nvPr/>
          </p:nvSpPr>
          <p:spPr>
            <a:xfrm>
              <a:off x="4637827" y="2333792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F#5</a:t>
              </a:r>
            </a:p>
          </p:txBody>
        </p:sp>
        <p:sp>
          <p:nvSpPr>
            <p:cNvPr id="139" name="Cube 138"/>
            <p:cNvSpPr/>
            <p:nvPr/>
          </p:nvSpPr>
          <p:spPr>
            <a:xfrm>
              <a:off x="5164877" y="2333792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F#6</a:t>
              </a:r>
            </a:p>
          </p:txBody>
        </p:sp>
        <p:sp>
          <p:nvSpPr>
            <p:cNvPr id="140" name="Cube 139"/>
            <p:cNvSpPr/>
            <p:nvPr/>
          </p:nvSpPr>
          <p:spPr>
            <a:xfrm>
              <a:off x="2514587" y="1800557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F#1</a:t>
              </a:r>
            </a:p>
          </p:txBody>
        </p:sp>
        <p:sp>
          <p:nvSpPr>
            <p:cNvPr id="141" name="Cube 140"/>
            <p:cNvSpPr/>
            <p:nvPr/>
          </p:nvSpPr>
          <p:spPr>
            <a:xfrm>
              <a:off x="3051998" y="1800557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F#2</a:t>
              </a:r>
            </a:p>
          </p:txBody>
        </p:sp>
        <p:sp>
          <p:nvSpPr>
            <p:cNvPr id="142" name="Cube 141"/>
            <p:cNvSpPr/>
            <p:nvPr/>
          </p:nvSpPr>
          <p:spPr>
            <a:xfrm>
              <a:off x="3581387" y="1800557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F#3</a:t>
              </a:r>
            </a:p>
          </p:txBody>
        </p:sp>
        <p:sp>
          <p:nvSpPr>
            <p:cNvPr id="143" name="Cube 142"/>
            <p:cNvSpPr/>
            <p:nvPr/>
          </p:nvSpPr>
          <p:spPr>
            <a:xfrm>
              <a:off x="4110777" y="1800557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F#4</a:t>
              </a:r>
            </a:p>
          </p:txBody>
        </p:sp>
        <p:sp>
          <p:nvSpPr>
            <p:cNvPr id="144" name="Cube 143"/>
            <p:cNvSpPr/>
            <p:nvPr/>
          </p:nvSpPr>
          <p:spPr>
            <a:xfrm>
              <a:off x="4637827" y="1800557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F#5</a:t>
              </a:r>
            </a:p>
          </p:txBody>
        </p:sp>
        <p:sp>
          <p:nvSpPr>
            <p:cNvPr id="145" name="Cube 144"/>
            <p:cNvSpPr/>
            <p:nvPr/>
          </p:nvSpPr>
          <p:spPr>
            <a:xfrm>
              <a:off x="5164877" y="1800557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F#6</a:t>
              </a:r>
            </a:p>
          </p:txBody>
        </p:sp>
        <p:sp>
          <p:nvSpPr>
            <p:cNvPr id="146" name="Cube 145"/>
            <p:cNvSpPr/>
            <p:nvPr/>
          </p:nvSpPr>
          <p:spPr>
            <a:xfrm>
              <a:off x="2514587" y="1270332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F#1</a:t>
              </a:r>
            </a:p>
          </p:txBody>
        </p:sp>
        <p:sp>
          <p:nvSpPr>
            <p:cNvPr id="147" name="Cube 146"/>
            <p:cNvSpPr/>
            <p:nvPr/>
          </p:nvSpPr>
          <p:spPr>
            <a:xfrm>
              <a:off x="3051998" y="1270332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F#2</a:t>
              </a:r>
            </a:p>
          </p:txBody>
        </p:sp>
        <p:sp>
          <p:nvSpPr>
            <p:cNvPr id="148" name="Cube 147"/>
            <p:cNvSpPr/>
            <p:nvPr/>
          </p:nvSpPr>
          <p:spPr>
            <a:xfrm>
              <a:off x="3581387" y="1270332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F#3</a:t>
              </a:r>
            </a:p>
          </p:txBody>
        </p:sp>
        <p:sp>
          <p:nvSpPr>
            <p:cNvPr id="149" name="Cube 148"/>
            <p:cNvSpPr/>
            <p:nvPr/>
          </p:nvSpPr>
          <p:spPr>
            <a:xfrm>
              <a:off x="4110777" y="1270332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F#4</a:t>
              </a:r>
            </a:p>
          </p:txBody>
        </p:sp>
        <p:sp>
          <p:nvSpPr>
            <p:cNvPr id="150" name="Cube 149"/>
            <p:cNvSpPr/>
            <p:nvPr/>
          </p:nvSpPr>
          <p:spPr>
            <a:xfrm>
              <a:off x="4637827" y="1270332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F#5</a:t>
              </a:r>
            </a:p>
          </p:txBody>
        </p:sp>
        <p:sp>
          <p:nvSpPr>
            <p:cNvPr id="151" name="Cube 150"/>
            <p:cNvSpPr/>
            <p:nvPr/>
          </p:nvSpPr>
          <p:spPr>
            <a:xfrm>
              <a:off x="5164877" y="1270332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F#6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264974" y="1587323"/>
            <a:ext cx="3364164" cy="3378206"/>
            <a:chOff x="2514587" y="1270332"/>
            <a:chExt cx="3364164" cy="3378206"/>
          </a:xfrm>
        </p:grpSpPr>
        <p:sp>
          <p:nvSpPr>
            <p:cNvPr id="93" name="Cube 92"/>
            <p:cNvSpPr/>
            <p:nvPr/>
          </p:nvSpPr>
          <p:spPr>
            <a:xfrm>
              <a:off x="2514587" y="393466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F#1</a:t>
              </a:r>
            </a:p>
          </p:txBody>
        </p:sp>
        <p:sp>
          <p:nvSpPr>
            <p:cNvPr id="94" name="Cube 93"/>
            <p:cNvSpPr/>
            <p:nvPr/>
          </p:nvSpPr>
          <p:spPr>
            <a:xfrm>
              <a:off x="5164877" y="393466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F#6</a:t>
              </a:r>
            </a:p>
          </p:txBody>
        </p:sp>
        <p:sp>
          <p:nvSpPr>
            <p:cNvPr id="95" name="Cube 94"/>
            <p:cNvSpPr/>
            <p:nvPr/>
          </p:nvSpPr>
          <p:spPr>
            <a:xfrm>
              <a:off x="2514587" y="3401429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F#1</a:t>
              </a:r>
            </a:p>
          </p:txBody>
        </p:sp>
        <p:sp>
          <p:nvSpPr>
            <p:cNvPr id="96" name="Cube 95"/>
            <p:cNvSpPr/>
            <p:nvPr/>
          </p:nvSpPr>
          <p:spPr>
            <a:xfrm>
              <a:off x="3051998" y="3401429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F#2</a:t>
              </a:r>
            </a:p>
          </p:txBody>
        </p:sp>
        <p:sp>
          <p:nvSpPr>
            <p:cNvPr id="97" name="Cube 96"/>
            <p:cNvSpPr/>
            <p:nvPr/>
          </p:nvSpPr>
          <p:spPr>
            <a:xfrm>
              <a:off x="4110777" y="3401429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F#4</a:t>
              </a:r>
            </a:p>
          </p:txBody>
        </p:sp>
        <p:sp>
          <p:nvSpPr>
            <p:cNvPr id="98" name="Cube 97"/>
            <p:cNvSpPr/>
            <p:nvPr/>
          </p:nvSpPr>
          <p:spPr>
            <a:xfrm>
              <a:off x="5164877" y="3401429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F#6</a:t>
              </a:r>
            </a:p>
          </p:txBody>
        </p:sp>
        <p:sp>
          <p:nvSpPr>
            <p:cNvPr id="99" name="Cube 98"/>
            <p:cNvSpPr/>
            <p:nvPr/>
          </p:nvSpPr>
          <p:spPr>
            <a:xfrm>
              <a:off x="2514587" y="287120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F#1</a:t>
              </a:r>
            </a:p>
          </p:txBody>
        </p:sp>
        <p:sp>
          <p:nvSpPr>
            <p:cNvPr id="100" name="Cube 99"/>
            <p:cNvSpPr/>
            <p:nvPr/>
          </p:nvSpPr>
          <p:spPr>
            <a:xfrm>
              <a:off x="3051998" y="287120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F#2</a:t>
              </a:r>
            </a:p>
          </p:txBody>
        </p:sp>
        <p:sp>
          <p:nvSpPr>
            <p:cNvPr id="101" name="Cube 100"/>
            <p:cNvSpPr/>
            <p:nvPr/>
          </p:nvSpPr>
          <p:spPr>
            <a:xfrm>
              <a:off x="3581387" y="287120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F#3</a:t>
              </a:r>
            </a:p>
          </p:txBody>
        </p:sp>
        <p:sp>
          <p:nvSpPr>
            <p:cNvPr id="102" name="Cube 101"/>
            <p:cNvSpPr/>
            <p:nvPr/>
          </p:nvSpPr>
          <p:spPr>
            <a:xfrm>
              <a:off x="4110777" y="287120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F#4</a:t>
              </a:r>
            </a:p>
          </p:txBody>
        </p:sp>
        <p:sp>
          <p:nvSpPr>
            <p:cNvPr id="103" name="Cube 102"/>
            <p:cNvSpPr/>
            <p:nvPr/>
          </p:nvSpPr>
          <p:spPr>
            <a:xfrm>
              <a:off x="5164877" y="287120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F#6</a:t>
              </a:r>
            </a:p>
          </p:txBody>
        </p:sp>
        <p:sp>
          <p:nvSpPr>
            <p:cNvPr id="104" name="Cube 103"/>
            <p:cNvSpPr/>
            <p:nvPr/>
          </p:nvSpPr>
          <p:spPr>
            <a:xfrm>
              <a:off x="2514587" y="2333792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F#1</a:t>
              </a:r>
            </a:p>
          </p:txBody>
        </p:sp>
        <p:sp>
          <p:nvSpPr>
            <p:cNvPr id="105" name="Cube 104"/>
            <p:cNvSpPr/>
            <p:nvPr/>
          </p:nvSpPr>
          <p:spPr>
            <a:xfrm>
              <a:off x="3051998" y="2333792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F#2</a:t>
              </a:r>
            </a:p>
          </p:txBody>
        </p:sp>
        <p:sp>
          <p:nvSpPr>
            <p:cNvPr id="106" name="Cube 105"/>
            <p:cNvSpPr/>
            <p:nvPr/>
          </p:nvSpPr>
          <p:spPr>
            <a:xfrm>
              <a:off x="3581387" y="2333792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F#3</a:t>
              </a:r>
            </a:p>
          </p:txBody>
        </p:sp>
        <p:sp>
          <p:nvSpPr>
            <p:cNvPr id="107" name="Cube 106"/>
            <p:cNvSpPr/>
            <p:nvPr/>
          </p:nvSpPr>
          <p:spPr>
            <a:xfrm>
              <a:off x="4110777" y="2333792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F#4</a:t>
              </a:r>
            </a:p>
          </p:txBody>
        </p:sp>
        <p:sp>
          <p:nvSpPr>
            <p:cNvPr id="108" name="Cube 107"/>
            <p:cNvSpPr/>
            <p:nvPr/>
          </p:nvSpPr>
          <p:spPr>
            <a:xfrm>
              <a:off x="4637827" y="2333792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F#5</a:t>
              </a:r>
            </a:p>
          </p:txBody>
        </p:sp>
        <p:sp>
          <p:nvSpPr>
            <p:cNvPr id="109" name="Cube 108"/>
            <p:cNvSpPr/>
            <p:nvPr/>
          </p:nvSpPr>
          <p:spPr>
            <a:xfrm>
              <a:off x="5164877" y="2333792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F#6</a:t>
              </a:r>
            </a:p>
          </p:txBody>
        </p:sp>
        <p:sp>
          <p:nvSpPr>
            <p:cNvPr id="110" name="Cube 109"/>
            <p:cNvSpPr/>
            <p:nvPr/>
          </p:nvSpPr>
          <p:spPr>
            <a:xfrm>
              <a:off x="2514587" y="1800557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F#1</a:t>
              </a:r>
            </a:p>
          </p:txBody>
        </p:sp>
        <p:sp>
          <p:nvSpPr>
            <p:cNvPr id="111" name="Cube 110"/>
            <p:cNvSpPr/>
            <p:nvPr/>
          </p:nvSpPr>
          <p:spPr>
            <a:xfrm>
              <a:off x="3051998" y="1800557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F#2</a:t>
              </a:r>
            </a:p>
          </p:txBody>
        </p:sp>
        <p:sp>
          <p:nvSpPr>
            <p:cNvPr id="112" name="Cube 111"/>
            <p:cNvSpPr/>
            <p:nvPr/>
          </p:nvSpPr>
          <p:spPr>
            <a:xfrm>
              <a:off x="3581387" y="1800557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F#3</a:t>
              </a:r>
            </a:p>
          </p:txBody>
        </p:sp>
        <p:sp>
          <p:nvSpPr>
            <p:cNvPr id="113" name="Cube 112"/>
            <p:cNvSpPr/>
            <p:nvPr/>
          </p:nvSpPr>
          <p:spPr>
            <a:xfrm>
              <a:off x="4110777" y="1800557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F#4</a:t>
              </a:r>
            </a:p>
          </p:txBody>
        </p:sp>
        <p:sp>
          <p:nvSpPr>
            <p:cNvPr id="114" name="Cube 113"/>
            <p:cNvSpPr/>
            <p:nvPr/>
          </p:nvSpPr>
          <p:spPr>
            <a:xfrm>
              <a:off x="4637827" y="1800557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F#5</a:t>
              </a:r>
            </a:p>
          </p:txBody>
        </p:sp>
        <p:sp>
          <p:nvSpPr>
            <p:cNvPr id="115" name="Cube 114"/>
            <p:cNvSpPr/>
            <p:nvPr/>
          </p:nvSpPr>
          <p:spPr>
            <a:xfrm>
              <a:off x="5164877" y="1800557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F#6</a:t>
              </a:r>
            </a:p>
          </p:txBody>
        </p:sp>
        <p:sp>
          <p:nvSpPr>
            <p:cNvPr id="116" name="Cube 115"/>
            <p:cNvSpPr/>
            <p:nvPr/>
          </p:nvSpPr>
          <p:spPr>
            <a:xfrm>
              <a:off x="2514587" y="1270332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F#1</a:t>
              </a:r>
            </a:p>
          </p:txBody>
        </p:sp>
        <p:sp>
          <p:nvSpPr>
            <p:cNvPr id="117" name="Cube 116"/>
            <p:cNvSpPr/>
            <p:nvPr/>
          </p:nvSpPr>
          <p:spPr>
            <a:xfrm>
              <a:off x="3051998" y="1270332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F#2</a:t>
              </a:r>
            </a:p>
          </p:txBody>
        </p:sp>
        <p:sp>
          <p:nvSpPr>
            <p:cNvPr id="118" name="Cube 117"/>
            <p:cNvSpPr/>
            <p:nvPr/>
          </p:nvSpPr>
          <p:spPr>
            <a:xfrm>
              <a:off x="3581387" y="1270332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F#3</a:t>
              </a:r>
            </a:p>
          </p:txBody>
        </p:sp>
        <p:sp>
          <p:nvSpPr>
            <p:cNvPr id="119" name="Cube 118"/>
            <p:cNvSpPr/>
            <p:nvPr/>
          </p:nvSpPr>
          <p:spPr>
            <a:xfrm>
              <a:off x="4110777" y="1270332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F#4</a:t>
              </a:r>
            </a:p>
          </p:txBody>
        </p:sp>
        <p:sp>
          <p:nvSpPr>
            <p:cNvPr id="120" name="Cube 119"/>
            <p:cNvSpPr/>
            <p:nvPr/>
          </p:nvSpPr>
          <p:spPr>
            <a:xfrm>
              <a:off x="4637827" y="1270332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F#5</a:t>
              </a:r>
            </a:p>
          </p:txBody>
        </p:sp>
        <p:sp>
          <p:nvSpPr>
            <p:cNvPr id="121" name="Cube 120"/>
            <p:cNvSpPr/>
            <p:nvPr/>
          </p:nvSpPr>
          <p:spPr>
            <a:xfrm>
              <a:off x="5164877" y="1270332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F#6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086849" y="2831094"/>
            <a:ext cx="3364164" cy="2314746"/>
            <a:chOff x="1086849" y="2831094"/>
            <a:chExt cx="3364164" cy="2314746"/>
          </a:xfrm>
        </p:grpSpPr>
        <p:sp>
          <p:nvSpPr>
            <p:cNvPr id="58" name="Cube 57"/>
            <p:cNvSpPr/>
            <p:nvPr/>
          </p:nvSpPr>
          <p:spPr>
            <a:xfrm>
              <a:off x="1086849" y="4431966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F#1</a:t>
              </a:r>
            </a:p>
          </p:txBody>
        </p:sp>
        <p:sp>
          <p:nvSpPr>
            <p:cNvPr id="63" name="Cube 62"/>
            <p:cNvSpPr/>
            <p:nvPr/>
          </p:nvSpPr>
          <p:spPr>
            <a:xfrm>
              <a:off x="3737139" y="4431966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F#n</a:t>
              </a:r>
            </a:p>
          </p:txBody>
        </p:sp>
        <p:sp>
          <p:nvSpPr>
            <p:cNvPr id="65" name="Cube 64"/>
            <p:cNvSpPr/>
            <p:nvPr/>
          </p:nvSpPr>
          <p:spPr>
            <a:xfrm>
              <a:off x="1086849" y="3898731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F#1</a:t>
              </a:r>
            </a:p>
          </p:txBody>
        </p:sp>
        <p:sp>
          <p:nvSpPr>
            <p:cNvPr id="66" name="Cube 65"/>
            <p:cNvSpPr/>
            <p:nvPr/>
          </p:nvSpPr>
          <p:spPr>
            <a:xfrm>
              <a:off x="1624260" y="3898731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F#2</a:t>
              </a:r>
            </a:p>
          </p:txBody>
        </p:sp>
        <p:sp>
          <p:nvSpPr>
            <p:cNvPr id="68" name="Cube 67"/>
            <p:cNvSpPr/>
            <p:nvPr/>
          </p:nvSpPr>
          <p:spPr>
            <a:xfrm>
              <a:off x="2683039" y="3898731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F#4</a:t>
              </a:r>
            </a:p>
          </p:txBody>
        </p:sp>
        <p:sp>
          <p:nvSpPr>
            <p:cNvPr id="70" name="Cube 69"/>
            <p:cNvSpPr/>
            <p:nvPr/>
          </p:nvSpPr>
          <p:spPr>
            <a:xfrm>
              <a:off x="3737139" y="3898731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F#n</a:t>
              </a:r>
            </a:p>
          </p:txBody>
        </p:sp>
        <p:sp>
          <p:nvSpPr>
            <p:cNvPr id="72" name="Cube 71"/>
            <p:cNvSpPr/>
            <p:nvPr/>
          </p:nvSpPr>
          <p:spPr>
            <a:xfrm>
              <a:off x="1086849" y="3368506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F#1</a:t>
              </a:r>
            </a:p>
          </p:txBody>
        </p:sp>
        <p:sp>
          <p:nvSpPr>
            <p:cNvPr id="73" name="Cube 72"/>
            <p:cNvSpPr/>
            <p:nvPr/>
          </p:nvSpPr>
          <p:spPr>
            <a:xfrm>
              <a:off x="1624260" y="3368506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F#2</a:t>
              </a:r>
            </a:p>
          </p:txBody>
        </p:sp>
        <p:sp>
          <p:nvSpPr>
            <p:cNvPr id="74" name="Cube 73"/>
            <p:cNvSpPr/>
            <p:nvPr/>
          </p:nvSpPr>
          <p:spPr>
            <a:xfrm>
              <a:off x="2153649" y="3368506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F#3</a:t>
              </a:r>
            </a:p>
          </p:txBody>
        </p:sp>
        <p:sp>
          <p:nvSpPr>
            <p:cNvPr id="75" name="Cube 74"/>
            <p:cNvSpPr/>
            <p:nvPr/>
          </p:nvSpPr>
          <p:spPr>
            <a:xfrm>
              <a:off x="2683039" y="3368506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F#4</a:t>
              </a:r>
            </a:p>
          </p:txBody>
        </p:sp>
        <p:sp>
          <p:nvSpPr>
            <p:cNvPr id="77" name="Cube 76"/>
            <p:cNvSpPr/>
            <p:nvPr/>
          </p:nvSpPr>
          <p:spPr>
            <a:xfrm>
              <a:off x="3737139" y="3368506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F#n</a:t>
              </a:r>
            </a:p>
          </p:txBody>
        </p:sp>
        <p:sp>
          <p:nvSpPr>
            <p:cNvPr id="51" name="Cube 50"/>
            <p:cNvSpPr/>
            <p:nvPr/>
          </p:nvSpPr>
          <p:spPr>
            <a:xfrm>
              <a:off x="1086849" y="283109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F#1</a:t>
              </a:r>
            </a:p>
          </p:txBody>
        </p:sp>
        <p:sp>
          <p:nvSpPr>
            <p:cNvPr id="52" name="Cube 51"/>
            <p:cNvSpPr/>
            <p:nvPr/>
          </p:nvSpPr>
          <p:spPr>
            <a:xfrm>
              <a:off x="1624260" y="283109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F#2</a:t>
              </a:r>
            </a:p>
          </p:txBody>
        </p:sp>
        <p:sp>
          <p:nvSpPr>
            <p:cNvPr id="53" name="Cube 52"/>
            <p:cNvSpPr/>
            <p:nvPr/>
          </p:nvSpPr>
          <p:spPr>
            <a:xfrm>
              <a:off x="2153649" y="283109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F#3</a:t>
              </a:r>
            </a:p>
          </p:txBody>
        </p:sp>
        <p:sp>
          <p:nvSpPr>
            <p:cNvPr id="54" name="Cube 53"/>
            <p:cNvSpPr/>
            <p:nvPr/>
          </p:nvSpPr>
          <p:spPr>
            <a:xfrm>
              <a:off x="2683039" y="283109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F#4</a:t>
              </a:r>
            </a:p>
          </p:txBody>
        </p:sp>
        <p:sp>
          <p:nvSpPr>
            <p:cNvPr id="55" name="Cube 54"/>
            <p:cNvSpPr/>
            <p:nvPr/>
          </p:nvSpPr>
          <p:spPr>
            <a:xfrm>
              <a:off x="3210089" y="283109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F#5</a:t>
              </a:r>
            </a:p>
          </p:txBody>
        </p:sp>
        <p:sp>
          <p:nvSpPr>
            <p:cNvPr id="56" name="Cube 55"/>
            <p:cNvSpPr/>
            <p:nvPr/>
          </p:nvSpPr>
          <p:spPr>
            <a:xfrm>
              <a:off x="3737139" y="283109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F#n</a:t>
              </a:r>
            </a:p>
          </p:txBody>
        </p:sp>
      </p:grpSp>
      <p:sp>
        <p:nvSpPr>
          <p:cNvPr id="44" name="Cube 43"/>
          <p:cNvSpPr/>
          <p:nvPr/>
        </p:nvSpPr>
        <p:spPr>
          <a:xfrm>
            <a:off x="1086849" y="2297859"/>
            <a:ext cx="713874" cy="713874"/>
          </a:xfrm>
          <a:prstGeom prst="cub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F#1</a:t>
            </a:r>
          </a:p>
        </p:txBody>
      </p:sp>
      <p:sp>
        <p:nvSpPr>
          <p:cNvPr id="45" name="Cube 44"/>
          <p:cNvSpPr/>
          <p:nvPr/>
        </p:nvSpPr>
        <p:spPr>
          <a:xfrm>
            <a:off x="1624260" y="2297859"/>
            <a:ext cx="713874" cy="713874"/>
          </a:xfrm>
          <a:prstGeom prst="cub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F#2</a:t>
            </a:r>
          </a:p>
        </p:txBody>
      </p:sp>
      <p:sp>
        <p:nvSpPr>
          <p:cNvPr id="46" name="Cube 45"/>
          <p:cNvSpPr/>
          <p:nvPr/>
        </p:nvSpPr>
        <p:spPr>
          <a:xfrm>
            <a:off x="2153649" y="2297859"/>
            <a:ext cx="713874" cy="713874"/>
          </a:xfrm>
          <a:prstGeom prst="cub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F#3</a:t>
            </a:r>
          </a:p>
        </p:txBody>
      </p:sp>
      <p:sp>
        <p:nvSpPr>
          <p:cNvPr id="47" name="Cube 46"/>
          <p:cNvSpPr/>
          <p:nvPr/>
        </p:nvSpPr>
        <p:spPr>
          <a:xfrm>
            <a:off x="2683039" y="2297859"/>
            <a:ext cx="713874" cy="713874"/>
          </a:xfrm>
          <a:prstGeom prst="cub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F#4</a:t>
            </a:r>
          </a:p>
        </p:txBody>
      </p:sp>
      <p:sp>
        <p:nvSpPr>
          <p:cNvPr id="48" name="Cube 47"/>
          <p:cNvSpPr/>
          <p:nvPr/>
        </p:nvSpPr>
        <p:spPr>
          <a:xfrm>
            <a:off x="3210089" y="2297859"/>
            <a:ext cx="713874" cy="713874"/>
          </a:xfrm>
          <a:prstGeom prst="cub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F#5</a:t>
            </a:r>
          </a:p>
        </p:txBody>
      </p:sp>
      <p:sp>
        <p:nvSpPr>
          <p:cNvPr id="49" name="Cube 48"/>
          <p:cNvSpPr/>
          <p:nvPr/>
        </p:nvSpPr>
        <p:spPr>
          <a:xfrm>
            <a:off x="3737139" y="2297859"/>
            <a:ext cx="713874" cy="713874"/>
          </a:xfrm>
          <a:prstGeom prst="cub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F#n</a:t>
            </a:r>
          </a:p>
        </p:txBody>
      </p:sp>
      <p:sp>
        <p:nvSpPr>
          <p:cNvPr id="28" name="Cube 27"/>
          <p:cNvSpPr/>
          <p:nvPr/>
        </p:nvSpPr>
        <p:spPr>
          <a:xfrm>
            <a:off x="1086849" y="1767634"/>
            <a:ext cx="713874" cy="713874"/>
          </a:xfrm>
          <a:prstGeom prst="cub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F#1</a:t>
            </a:r>
          </a:p>
        </p:txBody>
      </p:sp>
      <p:sp>
        <p:nvSpPr>
          <p:cNvPr id="31" name="Cube 30"/>
          <p:cNvSpPr/>
          <p:nvPr/>
        </p:nvSpPr>
        <p:spPr>
          <a:xfrm>
            <a:off x="1624260" y="1767634"/>
            <a:ext cx="713874" cy="713874"/>
          </a:xfrm>
          <a:prstGeom prst="cub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F#2</a:t>
            </a:r>
          </a:p>
        </p:txBody>
      </p:sp>
      <p:sp>
        <p:nvSpPr>
          <p:cNvPr id="33" name="Cube 32"/>
          <p:cNvSpPr/>
          <p:nvPr/>
        </p:nvSpPr>
        <p:spPr>
          <a:xfrm>
            <a:off x="2147291" y="1767634"/>
            <a:ext cx="713874" cy="713874"/>
          </a:xfrm>
          <a:prstGeom prst="cub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F#3</a:t>
            </a:r>
          </a:p>
        </p:txBody>
      </p:sp>
      <p:sp>
        <p:nvSpPr>
          <p:cNvPr id="35" name="Cube 34"/>
          <p:cNvSpPr/>
          <p:nvPr/>
        </p:nvSpPr>
        <p:spPr>
          <a:xfrm>
            <a:off x="2676681" y="1767634"/>
            <a:ext cx="713874" cy="713874"/>
          </a:xfrm>
          <a:prstGeom prst="cub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F#4</a:t>
            </a:r>
          </a:p>
        </p:txBody>
      </p:sp>
      <p:sp>
        <p:nvSpPr>
          <p:cNvPr id="36" name="Cube 35"/>
          <p:cNvSpPr/>
          <p:nvPr/>
        </p:nvSpPr>
        <p:spPr>
          <a:xfrm>
            <a:off x="3203731" y="1767634"/>
            <a:ext cx="713874" cy="713874"/>
          </a:xfrm>
          <a:prstGeom prst="cub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F#5</a:t>
            </a:r>
          </a:p>
        </p:txBody>
      </p:sp>
      <p:sp>
        <p:nvSpPr>
          <p:cNvPr id="39" name="Cube 38"/>
          <p:cNvSpPr/>
          <p:nvPr/>
        </p:nvSpPr>
        <p:spPr>
          <a:xfrm>
            <a:off x="3730781" y="1767634"/>
            <a:ext cx="713874" cy="713874"/>
          </a:xfrm>
          <a:prstGeom prst="cub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F#n</a:t>
            </a:r>
          </a:p>
        </p:txBody>
      </p:sp>
      <p:grpSp>
        <p:nvGrpSpPr>
          <p:cNvPr id="197" name="Group 196"/>
          <p:cNvGrpSpPr/>
          <p:nvPr/>
        </p:nvGrpSpPr>
        <p:grpSpPr>
          <a:xfrm>
            <a:off x="1064448" y="5382123"/>
            <a:ext cx="3210094" cy="320842"/>
            <a:chOff x="1064448" y="5382123"/>
            <a:chExt cx="3210094" cy="320842"/>
          </a:xfrm>
        </p:grpSpPr>
        <p:cxnSp>
          <p:nvCxnSpPr>
            <p:cNvPr id="152" name="Straight Arrow Connector 151"/>
            <p:cNvCxnSpPr/>
            <p:nvPr/>
          </p:nvCxnSpPr>
          <p:spPr>
            <a:xfrm>
              <a:off x="1064448" y="5535448"/>
              <a:ext cx="321009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ounded Rectangle 153"/>
            <p:cNvSpPr/>
            <p:nvPr/>
          </p:nvSpPr>
          <p:spPr>
            <a:xfrm>
              <a:off x="2151302" y="5382123"/>
              <a:ext cx="1409366" cy="320842"/>
            </a:xfrm>
            <a:prstGeom prst="roundRect">
              <a:avLst>
                <a:gd name="adj" fmla="val 44167"/>
              </a:avLst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tx1"/>
                  </a:solidFill>
                </a:rPr>
                <a:t>Test Width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497792" y="1952281"/>
            <a:ext cx="320842" cy="3201580"/>
            <a:chOff x="497792" y="1952281"/>
            <a:chExt cx="320842" cy="3201580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665755" y="1952281"/>
              <a:ext cx="0" cy="320158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ounded Rectangle 155"/>
            <p:cNvSpPr/>
            <p:nvPr/>
          </p:nvSpPr>
          <p:spPr>
            <a:xfrm rot="16200000">
              <a:off x="-46470" y="3332409"/>
              <a:ext cx="1409366" cy="320842"/>
            </a:xfrm>
            <a:prstGeom prst="roundRect">
              <a:avLst>
                <a:gd name="adj" fmla="val 44167"/>
              </a:avLst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tx1"/>
                  </a:solidFill>
                </a:rPr>
                <a:t>Test Depth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4422144" y="3372514"/>
            <a:ext cx="2068565" cy="1837496"/>
            <a:chOff x="4422144" y="3372514"/>
            <a:chExt cx="2068565" cy="1837496"/>
          </a:xfrm>
        </p:grpSpPr>
        <p:cxnSp>
          <p:nvCxnSpPr>
            <p:cNvPr id="157" name="Straight Arrow Connector 156"/>
            <p:cNvCxnSpPr/>
            <p:nvPr/>
          </p:nvCxnSpPr>
          <p:spPr>
            <a:xfrm flipV="1">
              <a:off x="4629138" y="3372514"/>
              <a:ext cx="1861571" cy="1837496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ounded Rectangle 159"/>
            <p:cNvSpPr/>
            <p:nvPr/>
          </p:nvSpPr>
          <p:spPr>
            <a:xfrm rot="18912466">
              <a:off x="4422144" y="4247664"/>
              <a:ext cx="2037000" cy="320842"/>
            </a:xfrm>
            <a:prstGeom prst="roundRect">
              <a:avLst>
                <a:gd name="adj" fmla="val 44167"/>
              </a:avLst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tx1"/>
                  </a:solidFill>
                </a:rPr>
                <a:t>Test environment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61" name="Cube 160"/>
          <p:cNvSpPr/>
          <p:nvPr/>
        </p:nvSpPr>
        <p:spPr>
          <a:xfrm>
            <a:off x="4801740" y="5521484"/>
            <a:ext cx="713874" cy="713874"/>
          </a:xfrm>
          <a:prstGeom prst="cub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box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5551721" y="5702965"/>
            <a:ext cx="3580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smtClean="0"/>
              <a:t>= One testcase for a Function</a:t>
            </a:r>
            <a:endParaRPr lang="en-US" sz="2000" dirty="0" smtClean="0"/>
          </a:p>
        </p:txBody>
      </p:sp>
      <p:sp>
        <p:nvSpPr>
          <p:cNvPr id="198" name="TextBox 197"/>
          <p:cNvSpPr txBox="1"/>
          <p:nvPr/>
        </p:nvSpPr>
        <p:spPr>
          <a:xfrm>
            <a:off x="6680200" y="3143408"/>
            <a:ext cx="2216150" cy="1754326"/>
          </a:xfrm>
          <a:prstGeom prst="rect">
            <a:avLst/>
          </a:prstGeom>
          <a:noFill/>
          <a:ln w="28575" cap="rnd"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Road Conditions</a:t>
            </a:r>
          </a:p>
          <a:p>
            <a:r>
              <a:rPr lang="sv-SE" dirty="0" smtClean="0"/>
              <a:t>Weather Conditions</a:t>
            </a:r>
          </a:p>
          <a:p>
            <a:r>
              <a:rPr lang="sv-SE" dirty="0" smtClean="0"/>
              <a:t>Endurance</a:t>
            </a:r>
          </a:p>
          <a:p>
            <a:r>
              <a:rPr lang="sv-SE" dirty="0" smtClean="0"/>
              <a:t>Regional</a:t>
            </a:r>
          </a:p>
          <a:p>
            <a:r>
              <a:rPr lang="sv-SE" dirty="0" smtClean="0"/>
              <a:t>Country</a:t>
            </a:r>
          </a:p>
          <a:p>
            <a:r>
              <a:rPr lang="sv-SE" dirty="0" smtClean="0"/>
              <a:t>External equipment</a:t>
            </a:r>
            <a:endParaRPr lang="en-US" dirty="0" smtClean="0"/>
          </a:p>
        </p:txBody>
      </p:sp>
      <p:sp>
        <p:nvSpPr>
          <p:cNvPr id="199" name="TextBox 198"/>
          <p:cNvSpPr txBox="1"/>
          <p:nvPr/>
        </p:nvSpPr>
        <p:spPr>
          <a:xfrm>
            <a:off x="1530350" y="5702965"/>
            <a:ext cx="260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 smtClean="0"/>
              <a:t>Functions</a:t>
            </a:r>
            <a:endParaRPr lang="en-US" sz="2000" dirty="0" smtClean="0"/>
          </a:p>
        </p:txBody>
      </p:sp>
      <p:sp>
        <p:nvSpPr>
          <p:cNvPr id="200" name="TextBox 199"/>
          <p:cNvSpPr txBox="1"/>
          <p:nvPr/>
        </p:nvSpPr>
        <p:spPr>
          <a:xfrm rot="16200000">
            <a:off x="-1004014" y="3344913"/>
            <a:ext cx="260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 smtClean="0"/>
              <a:t>TC/Function</a:t>
            </a:r>
            <a:endParaRPr lang="en-US" sz="2000" dirty="0" smtClean="0"/>
          </a:p>
        </p:txBody>
      </p:sp>
      <p:sp>
        <p:nvSpPr>
          <p:cNvPr id="153" name="Title 5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</p:spPr>
        <p:txBody>
          <a:bodyPr/>
          <a:lstStyle/>
          <a:p>
            <a:r>
              <a:rPr lang="sv-SE" dirty="0" smtClean="0"/>
              <a:t>Testcases vs Functions and testcoverage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366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28" grpId="0" animBg="1"/>
      <p:bldP spid="31" grpId="0" animBg="1"/>
      <p:bldP spid="33" grpId="0" animBg="1"/>
      <p:bldP spid="35" grpId="0" animBg="1"/>
      <p:bldP spid="36" grpId="0" animBg="1"/>
      <p:bldP spid="39" grpId="0" animBg="1"/>
      <p:bldP spid="198" grpId="0" animBg="1"/>
      <p:bldP spid="199" grpId="0"/>
      <p:bldP spid="20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16" name="Title 5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</p:spPr>
        <p:txBody>
          <a:bodyPr/>
          <a:lstStyle/>
          <a:p>
            <a:r>
              <a:rPr lang="sv-SE" sz="2800" dirty="0" smtClean="0"/>
              <a:t>Formal Truck Function Verification &amp; Validation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i="1" dirty="0" smtClean="0"/>
              <a:t>PVT CHECK</a:t>
            </a:r>
            <a:endParaRPr lang="en-US" i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38835" y="2165573"/>
            <a:ext cx="3364164" cy="3378206"/>
            <a:chOff x="1086849" y="1767634"/>
            <a:chExt cx="3364164" cy="3378206"/>
          </a:xfrm>
        </p:grpSpPr>
        <p:sp>
          <p:nvSpPr>
            <p:cNvPr id="18" name="Cube 17"/>
            <p:cNvSpPr/>
            <p:nvPr/>
          </p:nvSpPr>
          <p:spPr>
            <a:xfrm>
              <a:off x="1086849" y="443196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Cube 18"/>
            <p:cNvSpPr/>
            <p:nvPr/>
          </p:nvSpPr>
          <p:spPr>
            <a:xfrm>
              <a:off x="3737139" y="443196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Cube 19"/>
            <p:cNvSpPr/>
            <p:nvPr/>
          </p:nvSpPr>
          <p:spPr>
            <a:xfrm>
              <a:off x="1086849" y="3898731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Cube 20"/>
            <p:cNvSpPr/>
            <p:nvPr/>
          </p:nvSpPr>
          <p:spPr>
            <a:xfrm>
              <a:off x="1624260" y="3898731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Cube 21"/>
            <p:cNvSpPr/>
            <p:nvPr/>
          </p:nvSpPr>
          <p:spPr>
            <a:xfrm>
              <a:off x="2683039" y="3898731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Cube 22"/>
            <p:cNvSpPr/>
            <p:nvPr/>
          </p:nvSpPr>
          <p:spPr>
            <a:xfrm>
              <a:off x="3737139" y="3898731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Cube 23"/>
            <p:cNvSpPr/>
            <p:nvPr/>
          </p:nvSpPr>
          <p:spPr>
            <a:xfrm>
              <a:off x="1086849" y="336850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Cube 24"/>
            <p:cNvSpPr/>
            <p:nvPr/>
          </p:nvSpPr>
          <p:spPr>
            <a:xfrm>
              <a:off x="1624260" y="336850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" name="Cube 25"/>
            <p:cNvSpPr/>
            <p:nvPr/>
          </p:nvSpPr>
          <p:spPr>
            <a:xfrm>
              <a:off x="2153649" y="336850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Cube 26"/>
            <p:cNvSpPr/>
            <p:nvPr/>
          </p:nvSpPr>
          <p:spPr>
            <a:xfrm>
              <a:off x="2683039" y="336850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Cube 27"/>
            <p:cNvSpPr/>
            <p:nvPr/>
          </p:nvSpPr>
          <p:spPr>
            <a:xfrm>
              <a:off x="3737139" y="336850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Cube 28"/>
            <p:cNvSpPr/>
            <p:nvPr/>
          </p:nvSpPr>
          <p:spPr>
            <a:xfrm>
              <a:off x="1086849" y="283109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Cube 29"/>
            <p:cNvSpPr/>
            <p:nvPr/>
          </p:nvSpPr>
          <p:spPr>
            <a:xfrm>
              <a:off x="1624260" y="283109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" name="Cube 30"/>
            <p:cNvSpPr/>
            <p:nvPr/>
          </p:nvSpPr>
          <p:spPr>
            <a:xfrm>
              <a:off x="2153649" y="283109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Cube 31"/>
            <p:cNvSpPr/>
            <p:nvPr/>
          </p:nvSpPr>
          <p:spPr>
            <a:xfrm>
              <a:off x="2683039" y="283109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Cube 32"/>
            <p:cNvSpPr/>
            <p:nvPr/>
          </p:nvSpPr>
          <p:spPr>
            <a:xfrm>
              <a:off x="3210089" y="283109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" name="Cube 33"/>
            <p:cNvSpPr/>
            <p:nvPr/>
          </p:nvSpPr>
          <p:spPr>
            <a:xfrm>
              <a:off x="3737139" y="283109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Cube 34"/>
            <p:cNvSpPr/>
            <p:nvPr/>
          </p:nvSpPr>
          <p:spPr>
            <a:xfrm>
              <a:off x="1086849" y="2297859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6" name="Cube 35"/>
            <p:cNvSpPr/>
            <p:nvPr/>
          </p:nvSpPr>
          <p:spPr>
            <a:xfrm>
              <a:off x="1624260" y="2297859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Cube 36"/>
            <p:cNvSpPr/>
            <p:nvPr/>
          </p:nvSpPr>
          <p:spPr>
            <a:xfrm>
              <a:off x="2153649" y="2297859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Cube 37"/>
            <p:cNvSpPr/>
            <p:nvPr/>
          </p:nvSpPr>
          <p:spPr>
            <a:xfrm>
              <a:off x="2683039" y="2297859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9" name="Cube 38"/>
            <p:cNvSpPr/>
            <p:nvPr/>
          </p:nvSpPr>
          <p:spPr>
            <a:xfrm>
              <a:off x="3210089" y="2297859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0" name="Cube 39"/>
            <p:cNvSpPr/>
            <p:nvPr/>
          </p:nvSpPr>
          <p:spPr>
            <a:xfrm>
              <a:off x="3737139" y="2297859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" name="Cube 40"/>
            <p:cNvSpPr/>
            <p:nvPr/>
          </p:nvSpPr>
          <p:spPr>
            <a:xfrm>
              <a:off x="1086849" y="176763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Cube 41"/>
            <p:cNvSpPr/>
            <p:nvPr/>
          </p:nvSpPr>
          <p:spPr>
            <a:xfrm>
              <a:off x="1624260" y="176763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Cube 42"/>
            <p:cNvSpPr/>
            <p:nvPr/>
          </p:nvSpPr>
          <p:spPr>
            <a:xfrm>
              <a:off x="2147291" y="176763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4" name="Cube 43"/>
            <p:cNvSpPr/>
            <p:nvPr/>
          </p:nvSpPr>
          <p:spPr>
            <a:xfrm>
              <a:off x="2676681" y="176763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Cube 44"/>
            <p:cNvSpPr/>
            <p:nvPr/>
          </p:nvSpPr>
          <p:spPr>
            <a:xfrm>
              <a:off x="3203731" y="176763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Cube 45"/>
            <p:cNvSpPr/>
            <p:nvPr/>
          </p:nvSpPr>
          <p:spPr>
            <a:xfrm>
              <a:off x="3736004" y="176763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7" name="Cube 46"/>
          <p:cNvSpPr/>
          <p:nvPr/>
        </p:nvSpPr>
        <p:spPr>
          <a:xfrm>
            <a:off x="4801740" y="5521484"/>
            <a:ext cx="713874" cy="713874"/>
          </a:xfrm>
          <a:prstGeom prst="cub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box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551721" y="5702965"/>
            <a:ext cx="3580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smtClean="0"/>
              <a:t>= One testcase for a Function</a:t>
            </a:r>
            <a:endParaRPr lang="en-US" sz="20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4070555" y="2094262"/>
            <a:ext cx="47047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smtClean="0"/>
              <a:t>One testcase/Available functions</a:t>
            </a:r>
          </a:p>
          <a:p>
            <a:r>
              <a:rPr lang="sv-SE" sz="2000" dirty="0" smtClean="0"/>
              <a:t>Very high level testing</a:t>
            </a:r>
          </a:p>
          <a:p>
            <a:r>
              <a:rPr lang="sv-SE" sz="2000" dirty="0" smtClean="0"/>
              <a:t>~8h/truck</a:t>
            </a:r>
          </a:p>
          <a:p>
            <a:r>
              <a:rPr lang="sv-SE" sz="2000" dirty="0" smtClean="0"/>
              <a:t>Finds stoppers in all available functions</a:t>
            </a:r>
          </a:p>
          <a:p>
            <a:r>
              <a:rPr lang="sv-SE" sz="2000" dirty="0" smtClean="0"/>
              <a:t>Used for delivery control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8465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39725" y="6426200"/>
            <a:ext cx="6873875" cy="215900"/>
          </a:xfrm>
        </p:spPr>
        <p:txBody>
          <a:bodyPr/>
          <a:lstStyle/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39725" y="6619875"/>
            <a:ext cx="503238" cy="207963"/>
          </a:xfrm>
        </p:spPr>
        <p:txBody>
          <a:bodyPr/>
          <a:lstStyle/>
          <a:p>
            <a:fld id="{40E9AD42-C178-4DDF-86C3-EDC77BEDCFC5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2"/>
          </p:nvPr>
        </p:nvSpPr>
        <p:spPr>
          <a:xfrm>
            <a:off x="689203" y="6618288"/>
            <a:ext cx="2405062" cy="209550"/>
          </a:xfrm>
        </p:spPr>
        <p:txBody>
          <a:bodyPr/>
          <a:lstStyle/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</p:spPr>
        <p:txBody>
          <a:bodyPr/>
          <a:lstStyle/>
          <a:p>
            <a:r>
              <a:rPr lang="sv-SE" sz="2800" dirty="0" smtClean="0"/>
              <a:t>Formal Truck Function Verification &amp; Validation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i="1" dirty="0" smtClean="0"/>
              <a:t>PVT TOTAL</a:t>
            </a:r>
            <a:endParaRPr lang="en-US" i="1" dirty="0"/>
          </a:p>
        </p:txBody>
      </p:sp>
      <p:sp>
        <p:nvSpPr>
          <p:cNvPr id="41" name="Cube 40"/>
          <p:cNvSpPr/>
          <p:nvPr/>
        </p:nvSpPr>
        <p:spPr>
          <a:xfrm>
            <a:off x="4801740" y="5521484"/>
            <a:ext cx="713874" cy="713874"/>
          </a:xfrm>
          <a:prstGeom prst="cub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box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51721" y="5702965"/>
            <a:ext cx="3580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smtClean="0"/>
              <a:t>= One testcase for a Function</a:t>
            </a:r>
            <a:endParaRPr lang="en-US" sz="20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4070555" y="2094262"/>
            <a:ext cx="48964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smtClean="0"/>
              <a:t>ALL testcases/Available functions</a:t>
            </a:r>
          </a:p>
          <a:p>
            <a:r>
              <a:rPr lang="sv-SE" sz="2000" dirty="0" smtClean="0"/>
              <a:t>Dig deep! </a:t>
            </a:r>
          </a:p>
          <a:p>
            <a:r>
              <a:rPr lang="sv-SE" sz="2000" dirty="0" smtClean="0"/>
              <a:t>~4weeks/truck</a:t>
            </a:r>
          </a:p>
          <a:p>
            <a:r>
              <a:rPr lang="sv-SE" sz="2000" dirty="0" smtClean="0"/>
              <a:t>Exercise and challenge complete system</a:t>
            </a:r>
          </a:p>
          <a:p>
            <a:r>
              <a:rPr lang="sv-SE" sz="2000" dirty="0" smtClean="0"/>
              <a:t>Most thorough Formal Verification</a:t>
            </a:r>
            <a:endParaRPr lang="en-US" sz="2000" dirty="0" smtClean="0"/>
          </a:p>
        </p:txBody>
      </p:sp>
      <p:grpSp>
        <p:nvGrpSpPr>
          <p:cNvPr id="44" name="Group 43"/>
          <p:cNvGrpSpPr/>
          <p:nvPr/>
        </p:nvGrpSpPr>
        <p:grpSpPr>
          <a:xfrm>
            <a:off x="357092" y="2177279"/>
            <a:ext cx="3364164" cy="3378206"/>
            <a:chOff x="1086849" y="1767634"/>
            <a:chExt cx="3364164" cy="3378206"/>
          </a:xfrm>
        </p:grpSpPr>
        <p:sp>
          <p:nvSpPr>
            <p:cNvPr id="45" name="Cube 44"/>
            <p:cNvSpPr/>
            <p:nvPr/>
          </p:nvSpPr>
          <p:spPr>
            <a:xfrm>
              <a:off x="1086849" y="4431966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Cube 45"/>
            <p:cNvSpPr/>
            <p:nvPr/>
          </p:nvSpPr>
          <p:spPr>
            <a:xfrm>
              <a:off x="3737139" y="4431966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7" name="Cube 46"/>
            <p:cNvSpPr/>
            <p:nvPr/>
          </p:nvSpPr>
          <p:spPr>
            <a:xfrm>
              <a:off x="1086849" y="3898731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Cube 47"/>
            <p:cNvSpPr/>
            <p:nvPr/>
          </p:nvSpPr>
          <p:spPr>
            <a:xfrm>
              <a:off x="1624260" y="3898731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Cube 48"/>
            <p:cNvSpPr/>
            <p:nvPr/>
          </p:nvSpPr>
          <p:spPr>
            <a:xfrm>
              <a:off x="2683039" y="3898731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Cube 49"/>
            <p:cNvSpPr/>
            <p:nvPr/>
          </p:nvSpPr>
          <p:spPr>
            <a:xfrm>
              <a:off x="3737139" y="3898731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" name="Cube 50"/>
            <p:cNvSpPr/>
            <p:nvPr/>
          </p:nvSpPr>
          <p:spPr>
            <a:xfrm>
              <a:off x="1086849" y="3368506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Cube 51"/>
            <p:cNvSpPr/>
            <p:nvPr/>
          </p:nvSpPr>
          <p:spPr>
            <a:xfrm>
              <a:off x="1624260" y="3368506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Cube 52"/>
            <p:cNvSpPr/>
            <p:nvPr/>
          </p:nvSpPr>
          <p:spPr>
            <a:xfrm>
              <a:off x="2153649" y="3368506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4" name="Cube 53"/>
            <p:cNvSpPr/>
            <p:nvPr/>
          </p:nvSpPr>
          <p:spPr>
            <a:xfrm>
              <a:off x="2683039" y="3368506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5" name="Cube 54"/>
            <p:cNvSpPr/>
            <p:nvPr/>
          </p:nvSpPr>
          <p:spPr>
            <a:xfrm>
              <a:off x="3737139" y="3368506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6" name="Cube 55"/>
            <p:cNvSpPr/>
            <p:nvPr/>
          </p:nvSpPr>
          <p:spPr>
            <a:xfrm>
              <a:off x="1086849" y="283109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7" name="Cube 56"/>
            <p:cNvSpPr/>
            <p:nvPr/>
          </p:nvSpPr>
          <p:spPr>
            <a:xfrm>
              <a:off x="1624260" y="283109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" name="Cube 57"/>
            <p:cNvSpPr/>
            <p:nvPr/>
          </p:nvSpPr>
          <p:spPr>
            <a:xfrm>
              <a:off x="2153649" y="283109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9" name="Cube 58"/>
            <p:cNvSpPr/>
            <p:nvPr/>
          </p:nvSpPr>
          <p:spPr>
            <a:xfrm>
              <a:off x="2683039" y="283109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0" name="Cube 59"/>
            <p:cNvSpPr/>
            <p:nvPr/>
          </p:nvSpPr>
          <p:spPr>
            <a:xfrm>
              <a:off x="3210089" y="283109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1" name="Cube 60"/>
            <p:cNvSpPr/>
            <p:nvPr/>
          </p:nvSpPr>
          <p:spPr>
            <a:xfrm>
              <a:off x="3737139" y="283109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" name="Cube 61"/>
            <p:cNvSpPr/>
            <p:nvPr/>
          </p:nvSpPr>
          <p:spPr>
            <a:xfrm>
              <a:off x="1086849" y="2297859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Cube 62"/>
            <p:cNvSpPr/>
            <p:nvPr/>
          </p:nvSpPr>
          <p:spPr>
            <a:xfrm>
              <a:off x="1624260" y="2297859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4" name="Cube 63"/>
            <p:cNvSpPr/>
            <p:nvPr/>
          </p:nvSpPr>
          <p:spPr>
            <a:xfrm>
              <a:off x="2153649" y="2297859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Cube 64"/>
            <p:cNvSpPr/>
            <p:nvPr/>
          </p:nvSpPr>
          <p:spPr>
            <a:xfrm>
              <a:off x="2683039" y="2297859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Cube 65"/>
            <p:cNvSpPr/>
            <p:nvPr/>
          </p:nvSpPr>
          <p:spPr>
            <a:xfrm>
              <a:off x="3210089" y="2297859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Cube 66"/>
            <p:cNvSpPr/>
            <p:nvPr/>
          </p:nvSpPr>
          <p:spPr>
            <a:xfrm>
              <a:off x="3737139" y="2297859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8" name="Cube 67"/>
            <p:cNvSpPr/>
            <p:nvPr/>
          </p:nvSpPr>
          <p:spPr>
            <a:xfrm>
              <a:off x="1086849" y="176763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Cube 68"/>
            <p:cNvSpPr/>
            <p:nvPr/>
          </p:nvSpPr>
          <p:spPr>
            <a:xfrm>
              <a:off x="1624260" y="176763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0" name="Cube 69"/>
            <p:cNvSpPr/>
            <p:nvPr/>
          </p:nvSpPr>
          <p:spPr>
            <a:xfrm>
              <a:off x="2147291" y="176763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1" name="Cube 70"/>
            <p:cNvSpPr/>
            <p:nvPr/>
          </p:nvSpPr>
          <p:spPr>
            <a:xfrm>
              <a:off x="2676681" y="176763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Cube 71"/>
            <p:cNvSpPr/>
            <p:nvPr/>
          </p:nvSpPr>
          <p:spPr>
            <a:xfrm>
              <a:off x="3203731" y="176763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3" name="Cube 72"/>
            <p:cNvSpPr/>
            <p:nvPr/>
          </p:nvSpPr>
          <p:spPr>
            <a:xfrm>
              <a:off x="3736004" y="176763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955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39725" y="6426200"/>
            <a:ext cx="6873875" cy="215900"/>
          </a:xfrm>
        </p:spPr>
        <p:txBody>
          <a:bodyPr/>
          <a:lstStyle/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39725" y="6619875"/>
            <a:ext cx="503238" cy="207963"/>
          </a:xfrm>
        </p:spPr>
        <p:txBody>
          <a:bodyPr/>
          <a:lstStyle/>
          <a:p>
            <a:fld id="{40E9AD42-C178-4DDF-86C3-EDC77BEDCFC5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2"/>
          </p:nvPr>
        </p:nvSpPr>
        <p:spPr>
          <a:xfrm>
            <a:off x="689203" y="6618288"/>
            <a:ext cx="2405062" cy="209550"/>
          </a:xfrm>
        </p:spPr>
        <p:txBody>
          <a:bodyPr/>
          <a:lstStyle/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</p:spPr>
        <p:txBody>
          <a:bodyPr/>
          <a:lstStyle/>
          <a:p>
            <a:r>
              <a:rPr lang="sv-SE" sz="2800" dirty="0" smtClean="0"/>
              <a:t>Formal Truck Function Verification &amp; Validation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i="1" dirty="0" smtClean="0"/>
              <a:t>PVT Base</a:t>
            </a:r>
            <a:endParaRPr lang="en-US" i="1" dirty="0"/>
          </a:p>
        </p:txBody>
      </p:sp>
      <p:sp>
        <p:nvSpPr>
          <p:cNvPr id="11" name="Cube 10"/>
          <p:cNvSpPr/>
          <p:nvPr/>
        </p:nvSpPr>
        <p:spPr>
          <a:xfrm>
            <a:off x="4801740" y="5521484"/>
            <a:ext cx="713874" cy="713874"/>
          </a:xfrm>
          <a:prstGeom prst="cub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box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51721" y="5702965"/>
            <a:ext cx="3580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smtClean="0"/>
              <a:t>= One testcase for a Function</a:t>
            </a:r>
            <a:endParaRPr lang="en-US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070555" y="1132237"/>
            <a:ext cx="48964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smtClean="0"/>
              <a:t>HALF of all testcases/Available functions</a:t>
            </a:r>
          </a:p>
          <a:p>
            <a:r>
              <a:rPr lang="sv-SE" sz="2000" dirty="0" smtClean="0"/>
              <a:t>Dig pretty deep! </a:t>
            </a:r>
          </a:p>
          <a:p>
            <a:r>
              <a:rPr lang="sv-SE" sz="2000" dirty="0" smtClean="0"/>
              <a:t>~2weeks/truck</a:t>
            </a:r>
          </a:p>
          <a:p>
            <a:r>
              <a:rPr lang="sv-SE" sz="2000" dirty="0" smtClean="0"/>
              <a:t>Exercise and challenge complete system</a:t>
            </a:r>
          </a:p>
          <a:p>
            <a:r>
              <a:rPr lang="sv-SE" sz="2000" dirty="0" smtClean="0"/>
              <a:t>”Normal Use” Formal Verification</a:t>
            </a:r>
          </a:p>
          <a:p>
            <a:r>
              <a:rPr lang="sv-SE" sz="2000" dirty="0" smtClean="0"/>
              <a:t>Missing from TOTAL is: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sz="2000" dirty="0"/>
              <a:t>Measurements! (In Base we trust the system, eg. Fuel level)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sz="2000" dirty="0"/>
              <a:t>Sleep over</a:t>
            </a:r>
            <a:r>
              <a:rPr lang="sv-SE" sz="2000" dirty="0" smtClean="0"/>
              <a:t>!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sz="2000" dirty="0" smtClean="0"/>
              <a:t>Timeconsuming testcases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sz="2000" dirty="0" smtClean="0"/>
              <a:t>Jeopardize </a:t>
            </a:r>
            <a:r>
              <a:rPr lang="sv-SE" sz="2000" dirty="0"/>
              <a:t>the </a:t>
            </a:r>
            <a:r>
              <a:rPr lang="sv-SE" sz="2000" dirty="0" smtClean="0"/>
              <a:t>system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sz="2000" dirty="0" smtClean="0"/>
              <a:t>Parameter changes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sz="2000" dirty="0" smtClean="0"/>
              <a:t>Diagnostics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sz="2000" dirty="0" smtClean="0"/>
              <a:t>Jinx the system</a:t>
            </a:r>
          </a:p>
          <a:p>
            <a:endParaRPr lang="en-US" sz="2000" dirty="0" smtClean="0"/>
          </a:p>
        </p:txBody>
      </p:sp>
      <p:grpSp>
        <p:nvGrpSpPr>
          <p:cNvPr id="44" name="Group 43"/>
          <p:cNvGrpSpPr/>
          <p:nvPr/>
        </p:nvGrpSpPr>
        <p:grpSpPr>
          <a:xfrm>
            <a:off x="408426" y="2165830"/>
            <a:ext cx="3364164" cy="3378206"/>
            <a:chOff x="4877185" y="1679403"/>
            <a:chExt cx="3364164" cy="3378206"/>
          </a:xfrm>
        </p:grpSpPr>
        <p:sp>
          <p:nvSpPr>
            <p:cNvPr id="45" name="Cube 44"/>
            <p:cNvSpPr/>
            <p:nvPr/>
          </p:nvSpPr>
          <p:spPr>
            <a:xfrm>
              <a:off x="4877185" y="4343735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Cube 45"/>
            <p:cNvSpPr/>
            <p:nvPr/>
          </p:nvSpPr>
          <p:spPr>
            <a:xfrm>
              <a:off x="7527475" y="4343735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7" name="Cube 46"/>
            <p:cNvSpPr/>
            <p:nvPr/>
          </p:nvSpPr>
          <p:spPr>
            <a:xfrm>
              <a:off x="4877185" y="3810500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Cube 47"/>
            <p:cNvSpPr/>
            <p:nvPr/>
          </p:nvSpPr>
          <p:spPr>
            <a:xfrm>
              <a:off x="5414596" y="3810500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Cube 48"/>
            <p:cNvSpPr/>
            <p:nvPr/>
          </p:nvSpPr>
          <p:spPr>
            <a:xfrm>
              <a:off x="6473375" y="3810500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Cube 49"/>
            <p:cNvSpPr/>
            <p:nvPr/>
          </p:nvSpPr>
          <p:spPr>
            <a:xfrm>
              <a:off x="7527475" y="3810500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" name="Cube 50"/>
            <p:cNvSpPr/>
            <p:nvPr/>
          </p:nvSpPr>
          <p:spPr>
            <a:xfrm>
              <a:off x="4877185" y="3280275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Cube 51"/>
            <p:cNvSpPr/>
            <p:nvPr/>
          </p:nvSpPr>
          <p:spPr>
            <a:xfrm>
              <a:off x="5414596" y="3280275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Cube 52"/>
            <p:cNvSpPr/>
            <p:nvPr/>
          </p:nvSpPr>
          <p:spPr>
            <a:xfrm>
              <a:off x="5943985" y="3280275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4" name="Cube 53"/>
            <p:cNvSpPr/>
            <p:nvPr/>
          </p:nvSpPr>
          <p:spPr>
            <a:xfrm>
              <a:off x="6473375" y="3280275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5" name="Cube 54"/>
            <p:cNvSpPr/>
            <p:nvPr/>
          </p:nvSpPr>
          <p:spPr>
            <a:xfrm>
              <a:off x="7527475" y="3280275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6" name="Cube 55"/>
            <p:cNvSpPr/>
            <p:nvPr/>
          </p:nvSpPr>
          <p:spPr>
            <a:xfrm>
              <a:off x="4877185" y="2742863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7" name="Cube 56"/>
            <p:cNvSpPr/>
            <p:nvPr/>
          </p:nvSpPr>
          <p:spPr>
            <a:xfrm>
              <a:off x="5414596" y="2742863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" name="Cube 57"/>
            <p:cNvSpPr/>
            <p:nvPr/>
          </p:nvSpPr>
          <p:spPr>
            <a:xfrm>
              <a:off x="5943985" y="2742863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9" name="Cube 58"/>
            <p:cNvSpPr/>
            <p:nvPr/>
          </p:nvSpPr>
          <p:spPr>
            <a:xfrm>
              <a:off x="6473375" y="2742863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0" name="Cube 59"/>
            <p:cNvSpPr/>
            <p:nvPr/>
          </p:nvSpPr>
          <p:spPr>
            <a:xfrm>
              <a:off x="7000425" y="2742863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1" name="Cube 60"/>
            <p:cNvSpPr/>
            <p:nvPr/>
          </p:nvSpPr>
          <p:spPr>
            <a:xfrm>
              <a:off x="7527475" y="2742863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" name="Cube 61"/>
            <p:cNvSpPr/>
            <p:nvPr/>
          </p:nvSpPr>
          <p:spPr>
            <a:xfrm>
              <a:off x="4877185" y="2209628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Cube 62"/>
            <p:cNvSpPr/>
            <p:nvPr/>
          </p:nvSpPr>
          <p:spPr>
            <a:xfrm>
              <a:off x="5414596" y="2209628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4" name="Cube 63"/>
            <p:cNvSpPr/>
            <p:nvPr/>
          </p:nvSpPr>
          <p:spPr>
            <a:xfrm>
              <a:off x="5943985" y="2209628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Cube 64"/>
            <p:cNvSpPr/>
            <p:nvPr/>
          </p:nvSpPr>
          <p:spPr>
            <a:xfrm>
              <a:off x="6473375" y="2209628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Cube 65"/>
            <p:cNvSpPr/>
            <p:nvPr/>
          </p:nvSpPr>
          <p:spPr>
            <a:xfrm>
              <a:off x="7000425" y="2209628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Cube 66"/>
            <p:cNvSpPr/>
            <p:nvPr/>
          </p:nvSpPr>
          <p:spPr>
            <a:xfrm>
              <a:off x="7527475" y="2209628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8" name="Cube 67"/>
            <p:cNvSpPr/>
            <p:nvPr/>
          </p:nvSpPr>
          <p:spPr>
            <a:xfrm>
              <a:off x="4877185" y="1679403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Cube 68"/>
            <p:cNvSpPr/>
            <p:nvPr/>
          </p:nvSpPr>
          <p:spPr>
            <a:xfrm>
              <a:off x="5414596" y="1679403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0" name="Cube 69"/>
            <p:cNvSpPr/>
            <p:nvPr/>
          </p:nvSpPr>
          <p:spPr>
            <a:xfrm>
              <a:off x="5937627" y="1679403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1" name="Cube 70"/>
            <p:cNvSpPr/>
            <p:nvPr/>
          </p:nvSpPr>
          <p:spPr>
            <a:xfrm>
              <a:off x="6467017" y="1679403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Cube 71"/>
            <p:cNvSpPr/>
            <p:nvPr/>
          </p:nvSpPr>
          <p:spPr>
            <a:xfrm>
              <a:off x="6994067" y="1679403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3" name="Cube 72"/>
            <p:cNvSpPr/>
            <p:nvPr/>
          </p:nvSpPr>
          <p:spPr>
            <a:xfrm>
              <a:off x="7526340" y="1679403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84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2800" dirty="0" smtClean="0"/>
              <a:t>Truck Function Validation</a:t>
            </a:r>
            <a:r>
              <a:rPr lang="sv-SE" dirty="0"/>
              <a:t/>
            </a:r>
            <a:br>
              <a:rPr lang="sv-SE" dirty="0"/>
            </a:br>
            <a:r>
              <a:rPr lang="sv-SE" i="1" dirty="0"/>
              <a:t>PVT </a:t>
            </a:r>
            <a:r>
              <a:rPr lang="sv-SE" i="1" dirty="0" smtClean="0"/>
              <a:t>Europe</a:t>
            </a: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4801740" y="5521484"/>
            <a:ext cx="713874" cy="713874"/>
          </a:xfrm>
          <a:prstGeom prst="cub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box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51721" y="5702965"/>
            <a:ext cx="3580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smtClean="0"/>
              <a:t>= One testcase for a Function</a:t>
            </a:r>
            <a:endParaRPr lang="en-US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551721" y="329701"/>
            <a:ext cx="34152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smtClean="0"/>
              <a:t>Most used functions during normal use are tested in several different environments. ~6weeks/truck</a:t>
            </a:r>
          </a:p>
          <a:p>
            <a:r>
              <a:rPr lang="sv-SE" sz="2000" dirty="0" smtClean="0"/>
              <a:t>Environmental factor: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sz="2000" dirty="0" smtClean="0"/>
              <a:t>Countries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sz="2000" dirty="0" smtClean="0"/>
              <a:t>Road conditions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sz="2000" dirty="0" smtClean="0"/>
              <a:t>Traffic situations (Ferries, tunnels, traffic jams etc.)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sz="2000" dirty="0" smtClean="0"/>
              <a:t>Climate changes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sz="2000" dirty="0" smtClean="0"/>
              <a:t>Sleepover at truck stops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sz="2000" dirty="0" smtClean="0"/>
              <a:t>Using experiences from drivers</a:t>
            </a:r>
          </a:p>
          <a:p>
            <a:pPr marL="342900" indent="-342900">
              <a:buFont typeface="Arial" pitchFamily="34" charset="0"/>
              <a:buChar char="•"/>
            </a:pPr>
            <a:endParaRPr lang="sv-SE" sz="2000" dirty="0"/>
          </a:p>
          <a:p>
            <a:r>
              <a:rPr lang="sv-SE" sz="2000" dirty="0" smtClean="0"/>
              <a:t>Validation test when product is mature enough</a:t>
            </a:r>
          </a:p>
          <a:p>
            <a:endParaRPr lang="en-US" sz="2000" dirty="0" smtClean="0"/>
          </a:p>
        </p:txBody>
      </p:sp>
      <p:grpSp>
        <p:nvGrpSpPr>
          <p:cNvPr id="311" name="Group 310"/>
          <p:cNvGrpSpPr/>
          <p:nvPr/>
        </p:nvGrpSpPr>
        <p:grpSpPr>
          <a:xfrm>
            <a:off x="518287" y="1402485"/>
            <a:ext cx="4780835" cy="4773027"/>
            <a:chOff x="1712875" y="1697445"/>
            <a:chExt cx="4780835" cy="4773027"/>
          </a:xfrm>
        </p:grpSpPr>
        <p:grpSp>
          <p:nvGrpSpPr>
            <p:cNvPr id="312" name="Group 311"/>
            <p:cNvGrpSpPr/>
            <p:nvPr/>
          </p:nvGrpSpPr>
          <p:grpSpPr>
            <a:xfrm>
              <a:off x="3129546" y="1697445"/>
              <a:ext cx="3364164" cy="3378206"/>
              <a:chOff x="3129546" y="1697445"/>
              <a:chExt cx="3364164" cy="3378206"/>
            </a:xfrm>
          </p:grpSpPr>
          <p:sp>
            <p:nvSpPr>
              <p:cNvPr id="553" name="Cube 552"/>
              <p:cNvSpPr/>
              <p:nvPr/>
            </p:nvSpPr>
            <p:spPr>
              <a:xfrm>
                <a:off x="3129546" y="436177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4" name="Cube 553"/>
              <p:cNvSpPr/>
              <p:nvPr/>
            </p:nvSpPr>
            <p:spPr>
              <a:xfrm>
                <a:off x="5779836" y="436177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Cube 554"/>
              <p:cNvSpPr/>
              <p:nvPr/>
            </p:nvSpPr>
            <p:spPr>
              <a:xfrm>
                <a:off x="3129546" y="3828542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6" name="Cube 555"/>
              <p:cNvSpPr/>
              <p:nvPr/>
            </p:nvSpPr>
            <p:spPr>
              <a:xfrm>
                <a:off x="3666957" y="3828542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Cube 556"/>
              <p:cNvSpPr/>
              <p:nvPr/>
            </p:nvSpPr>
            <p:spPr>
              <a:xfrm>
                <a:off x="4725736" y="3828542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8" name="Cube 557"/>
              <p:cNvSpPr/>
              <p:nvPr/>
            </p:nvSpPr>
            <p:spPr>
              <a:xfrm>
                <a:off x="5779836" y="3828542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9" name="Cube 558"/>
              <p:cNvSpPr/>
              <p:nvPr/>
            </p:nvSpPr>
            <p:spPr>
              <a:xfrm>
                <a:off x="3129546" y="329831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0" name="Cube 559"/>
              <p:cNvSpPr/>
              <p:nvPr/>
            </p:nvSpPr>
            <p:spPr>
              <a:xfrm>
                <a:off x="3666957" y="329831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Cube 560"/>
              <p:cNvSpPr/>
              <p:nvPr/>
            </p:nvSpPr>
            <p:spPr>
              <a:xfrm>
                <a:off x="4196346" y="329831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2" name="Cube 561"/>
              <p:cNvSpPr/>
              <p:nvPr/>
            </p:nvSpPr>
            <p:spPr>
              <a:xfrm>
                <a:off x="4725736" y="329831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3" name="Cube 562"/>
              <p:cNvSpPr/>
              <p:nvPr/>
            </p:nvSpPr>
            <p:spPr>
              <a:xfrm>
                <a:off x="5779836" y="329831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4" name="Cube 563"/>
              <p:cNvSpPr/>
              <p:nvPr/>
            </p:nvSpPr>
            <p:spPr>
              <a:xfrm>
                <a:off x="3129546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5" name="Cube 564"/>
              <p:cNvSpPr/>
              <p:nvPr/>
            </p:nvSpPr>
            <p:spPr>
              <a:xfrm>
                <a:off x="3666957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6" name="Cube 565"/>
              <p:cNvSpPr/>
              <p:nvPr/>
            </p:nvSpPr>
            <p:spPr>
              <a:xfrm>
                <a:off x="4196346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7" name="Cube 566"/>
              <p:cNvSpPr/>
              <p:nvPr/>
            </p:nvSpPr>
            <p:spPr>
              <a:xfrm>
                <a:off x="4725736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8" name="Cube 567"/>
              <p:cNvSpPr/>
              <p:nvPr/>
            </p:nvSpPr>
            <p:spPr>
              <a:xfrm>
                <a:off x="5252786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9" name="Cube 568"/>
              <p:cNvSpPr/>
              <p:nvPr/>
            </p:nvSpPr>
            <p:spPr>
              <a:xfrm>
                <a:off x="5779836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0" name="Cube 569"/>
              <p:cNvSpPr/>
              <p:nvPr/>
            </p:nvSpPr>
            <p:spPr>
              <a:xfrm>
                <a:off x="3129546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1" name="Cube 570"/>
              <p:cNvSpPr/>
              <p:nvPr/>
            </p:nvSpPr>
            <p:spPr>
              <a:xfrm>
                <a:off x="3666957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2" name="Cube 571"/>
              <p:cNvSpPr/>
              <p:nvPr/>
            </p:nvSpPr>
            <p:spPr>
              <a:xfrm>
                <a:off x="4196346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3" name="Cube 572"/>
              <p:cNvSpPr/>
              <p:nvPr/>
            </p:nvSpPr>
            <p:spPr>
              <a:xfrm>
                <a:off x="4725736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4" name="Cube 573"/>
              <p:cNvSpPr/>
              <p:nvPr/>
            </p:nvSpPr>
            <p:spPr>
              <a:xfrm>
                <a:off x="5252786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5" name="Cube 574"/>
              <p:cNvSpPr/>
              <p:nvPr/>
            </p:nvSpPr>
            <p:spPr>
              <a:xfrm>
                <a:off x="5779836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6" name="Cube 575"/>
              <p:cNvSpPr/>
              <p:nvPr/>
            </p:nvSpPr>
            <p:spPr>
              <a:xfrm>
                <a:off x="3129546" y="169744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7" name="Cube 576"/>
              <p:cNvSpPr/>
              <p:nvPr/>
            </p:nvSpPr>
            <p:spPr>
              <a:xfrm>
                <a:off x="3666957" y="1697445"/>
                <a:ext cx="713874" cy="713874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8" name="Cube 577"/>
              <p:cNvSpPr/>
              <p:nvPr/>
            </p:nvSpPr>
            <p:spPr>
              <a:xfrm>
                <a:off x="4189988" y="169744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9" name="Cube 578"/>
              <p:cNvSpPr/>
              <p:nvPr/>
            </p:nvSpPr>
            <p:spPr>
              <a:xfrm>
                <a:off x="4719378" y="1697445"/>
                <a:ext cx="713874" cy="713874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0" name="Cube 579"/>
              <p:cNvSpPr/>
              <p:nvPr/>
            </p:nvSpPr>
            <p:spPr>
              <a:xfrm>
                <a:off x="5246428" y="169744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1" name="Cube 580"/>
              <p:cNvSpPr/>
              <p:nvPr/>
            </p:nvSpPr>
            <p:spPr>
              <a:xfrm>
                <a:off x="5778701" y="1697445"/>
                <a:ext cx="713874" cy="713874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2944941" y="1877663"/>
              <a:ext cx="3364164" cy="3378206"/>
              <a:chOff x="3129546" y="1697445"/>
              <a:chExt cx="3364164" cy="3378206"/>
            </a:xfrm>
          </p:grpSpPr>
          <p:sp>
            <p:nvSpPr>
              <p:cNvPr id="524" name="Cube 523"/>
              <p:cNvSpPr/>
              <p:nvPr/>
            </p:nvSpPr>
            <p:spPr>
              <a:xfrm>
                <a:off x="3129546" y="436177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5" name="Cube 524"/>
              <p:cNvSpPr/>
              <p:nvPr/>
            </p:nvSpPr>
            <p:spPr>
              <a:xfrm>
                <a:off x="5779836" y="436177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6" name="Cube 525"/>
              <p:cNvSpPr/>
              <p:nvPr/>
            </p:nvSpPr>
            <p:spPr>
              <a:xfrm>
                <a:off x="3129546" y="3828542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7" name="Cube 526"/>
              <p:cNvSpPr/>
              <p:nvPr/>
            </p:nvSpPr>
            <p:spPr>
              <a:xfrm>
                <a:off x="3666957" y="3828542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8" name="Cube 527"/>
              <p:cNvSpPr/>
              <p:nvPr/>
            </p:nvSpPr>
            <p:spPr>
              <a:xfrm>
                <a:off x="4725736" y="3828542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9" name="Cube 528"/>
              <p:cNvSpPr/>
              <p:nvPr/>
            </p:nvSpPr>
            <p:spPr>
              <a:xfrm>
                <a:off x="5779836" y="3828542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0" name="Cube 529"/>
              <p:cNvSpPr/>
              <p:nvPr/>
            </p:nvSpPr>
            <p:spPr>
              <a:xfrm>
                <a:off x="3129546" y="329831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1" name="Cube 530"/>
              <p:cNvSpPr/>
              <p:nvPr/>
            </p:nvSpPr>
            <p:spPr>
              <a:xfrm>
                <a:off x="3666957" y="329831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2" name="Cube 531"/>
              <p:cNvSpPr/>
              <p:nvPr/>
            </p:nvSpPr>
            <p:spPr>
              <a:xfrm>
                <a:off x="4196346" y="329831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3" name="Cube 532"/>
              <p:cNvSpPr/>
              <p:nvPr/>
            </p:nvSpPr>
            <p:spPr>
              <a:xfrm>
                <a:off x="4725736" y="329831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4" name="Cube 533"/>
              <p:cNvSpPr/>
              <p:nvPr/>
            </p:nvSpPr>
            <p:spPr>
              <a:xfrm>
                <a:off x="5779836" y="329831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5" name="Cube 534"/>
              <p:cNvSpPr/>
              <p:nvPr/>
            </p:nvSpPr>
            <p:spPr>
              <a:xfrm>
                <a:off x="3129546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6" name="Cube 535"/>
              <p:cNvSpPr/>
              <p:nvPr/>
            </p:nvSpPr>
            <p:spPr>
              <a:xfrm>
                <a:off x="3666957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7" name="Cube 536"/>
              <p:cNvSpPr/>
              <p:nvPr/>
            </p:nvSpPr>
            <p:spPr>
              <a:xfrm>
                <a:off x="4196346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8" name="Cube 537"/>
              <p:cNvSpPr/>
              <p:nvPr/>
            </p:nvSpPr>
            <p:spPr>
              <a:xfrm>
                <a:off x="4725736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9" name="Cube 538"/>
              <p:cNvSpPr/>
              <p:nvPr/>
            </p:nvSpPr>
            <p:spPr>
              <a:xfrm>
                <a:off x="5252786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0" name="Cube 539"/>
              <p:cNvSpPr/>
              <p:nvPr/>
            </p:nvSpPr>
            <p:spPr>
              <a:xfrm>
                <a:off x="5779836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1" name="Cube 540"/>
              <p:cNvSpPr/>
              <p:nvPr/>
            </p:nvSpPr>
            <p:spPr>
              <a:xfrm>
                <a:off x="3129546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2" name="Cube 541"/>
              <p:cNvSpPr/>
              <p:nvPr/>
            </p:nvSpPr>
            <p:spPr>
              <a:xfrm>
                <a:off x="3666957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Cube 542"/>
              <p:cNvSpPr/>
              <p:nvPr/>
            </p:nvSpPr>
            <p:spPr>
              <a:xfrm>
                <a:off x="4196346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4" name="Cube 543"/>
              <p:cNvSpPr/>
              <p:nvPr/>
            </p:nvSpPr>
            <p:spPr>
              <a:xfrm>
                <a:off x="4725736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5" name="Cube 544"/>
              <p:cNvSpPr/>
              <p:nvPr/>
            </p:nvSpPr>
            <p:spPr>
              <a:xfrm>
                <a:off x="5252786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6" name="Cube 545"/>
              <p:cNvSpPr/>
              <p:nvPr/>
            </p:nvSpPr>
            <p:spPr>
              <a:xfrm>
                <a:off x="5779836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7" name="Cube 546"/>
              <p:cNvSpPr/>
              <p:nvPr/>
            </p:nvSpPr>
            <p:spPr>
              <a:xfrm>
                <a:off x="3129546" y="169744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8" name="Cube 547"/>
              <p:cNvSpPr/>
              <p:nvPr/>
            </p:nvSpPr>
            <p:spPr>
              <a:xfrm>
                <a:off x="3666957" y="1697445"/>
                <a:ext cx="713874" cy="713874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9" name="Cube 548"/>
              <p:cNvSpPr/>
              <p:nvPr/>
            </p:nvSpPr>
            <p:spPr>
              <a:xfrm>
                <a:off x="4189988" y="169744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0" name="Cube 549"/>
              <p:cNvSpPr/>
              <p:nvPr/>
            </p:nvSpPr>
            <p:spPr>
              <a:xfrm>
                <a:off x="4719378" y="1697445"/>
                <a:ext cx="713874" cy="713874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Cube 550"/>
              <p:cNvSpPr/>
              <p:nvPr/>
            </p:nvSpPr>
            <p:spPr>
              <a:xfrm>
                <a:off x="5246428" y="169744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2" name="Cube 551"/>
              <p:cNvSpPr/>
              <p:nvPr/>
            </p:nvSpPr>
            <p:spPr>
              <a:xfrm>
                <a:off x="5778701" y="1697445"/>
                <a:ext cx="713874" cy="713874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4" name="Group 313"/>
            <p:cNvGrpSpPr/>
            <p:nvPr/>
          </p:nvGrpSpPr>
          <p:grpSpPr>
            <a:xfrm>
              <a:off x="2771474" y="2054382"/>
              <a:ext cx="3364164" cy="3378206"/>
              <a:chOff x="3129546" y="1697445"/>
              <a:chExt cx="3364164" cy="3378206"/>
            </a:xfrm>
          </p:grpSpPr>
          <p:sp>
            <p:nvSpPr>
              <p:cNvPr id="495" name="Cube 494"/>
              <p:cNvSpPr/>
              <p:nvPr/>
            </p:nvSpPr>
            <p:spPr>
              <a:xfrm>
                <a:off x="3129546" y="436177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6" name="Cube 495"/>
              <p:cNvSpPr/>
              <p:nvPr/>
            </p:nvSpPr>
            <p:spPr>
              <a:xfrm>
                <a:off x="5779836" y="436177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Cube 496"/>
              <p:cNvSpPr/>
              <p:nvPr/>
            </p:nvSpPr>
            <p:spPr>
              <a:xfrm>
                <a:off x="3129546" y="3828542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8" name="Cube 497"/>
              <p:cNvSpPr/>
              <p:nvPr/>
            </p:nvSpPr>
            <p:spPr>
              <a:xfrm>
                <a:off x="3666957" y="3828542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9" name="Cube 498"/>
              <p:cNvSpPr/>
              <p:nvPr/>
            </p:nvSpPr>
            <p:spPr>
              <a:xfrm>
                <a:off x="4725736" y="3828542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0" name="Cube 499"/>
              <p:cNvSpPr/>
              <p:nvPr/>
            </p:nvSpPr>
            <p:spPr>
              <a:xfrm>
                <a:off x="5779836" y="3828542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1" name="Cube 500"/>
              <p:cNvSpPr/>
              <p:nvPr/>
            </p:nvSpPr>
            <p:spPr>
              <a:xfrm>
                <a:off x="3129546" y="329831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2" name="Cube 501"/>
              <p:cNvSpPr/>
              <p:nvPr/>
            </p:nvSpPr>
            <p:spPr>
              <a:xfrm>
                <a:off x="3666957" y="329831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Cube 502"/>
              <p:cNvSpPr/>
              <p:nvPr/>
            </p:nvSpPr>
            <p:spPr>
              <a:xfrm>
                <a:off x="4196346" y="329831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4" name="Cube 503"/>
              <p:cNvSpPr/>
              <p:nvPr/>
            </p:nvSpPr>
            <p:spPr>
              <a:xfrm>
                <a:off x="4725736" y="329831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5" name="Cube 504"/>
              <p:cNvSpPr/>
              <p:nvPr/>
            </p:nvSpPr>
            <p:spPr>
              <a:xfrm>
                <a:off x="5779836" y="329831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Cube 505"/>
              <p:cNvSpPr/>
              <p:nvPr/>
            </p:nvSpPr>
            <p:spPr>
              <a:xfrm>
                <a:off x="3129546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7" name="Cube 506"/>
              <p:cNvSpPr/>
              <p:nvPr/>
            </p:nvSpPr>
            <p:spPr>
              <a:xfrm>
                <a:off x="3666957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8" name="Cube 507"/>
              <p:cNvSpPr/>
              <p:nvPr/>
            </p:nvSpPr>
            <p:spPr>
              <a:xfrm>
                <a:off x="4196346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Cube 508"/>
              <p:cNvSpPr/>
              <p:nvPr/>
            </p:nvSpPr>
            <p:spPr>
              <a:xfrm>
                <a:off x="4725736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0" name="Cube 509"/>
              <p:cNvSpPr/>
              <p:nvPr/>
            </p:nvSpPr>
            <p:spPr>
              <a:xfrm>
                <a:off x="5252786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1" name="Cube 510"/>
              <p:cNvSpPr/>
              <p:nvPr/>
            </p:nvSpPr>
            <p:spPr>
              <a:xfrm>
                <a:off x="5779836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Cube 511"/>
              <p:cNvSpPr/>
              <p:nvPr/>
            </p:nvSpPr>
            <p:spPr>
              <a:xfrm>
                <a:off x="3129546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3" name="Cube 512"/>
              <p:cNvSpPr/>
              <p:nvPr/>
            </p:nvSpPr>
            <p:spPr>
              <a:xfrm>
                <a:off x="3666957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4" name="Cube 513"/>
              <p:cNvSpPr/>
              <p:nvPr/>
            </p:nvSpPr>
            <p:spPr>
              <a:xfrm>
                <a:off x="4196346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5" name="Cube 514"/>
              <p:cNvSpPr/>
              <p:nvPr/>
            </p:nvSpPr>
            <p:spPr>
              <a:xfrm>
                <a:off x="4725736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6" name="Cube 515"/>
              <p:cNvSpPr/>
              <p:nvPr/>
            </p:nvSpPr>
            <p:spPr>
              <a:xfrm>
                <a:off x="5252786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7" name="Cube 516"/>
              <p:cNvSpPr/>
              <p:nvPr/>
            </p:nvSpPr>
            <p:spPr>
              <a:xfrm>
                <a:off x="5779836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Cube 517"/>
              <p:cNvSpPr/>
              <p:nvPr/>
            </p:nvSpPr>
            <p:spPr>
              <a:xfrm>
                <a:off x="3129546" y="169744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9" name="Cube 518"/>
              <p:cNvSpPr/>
              <p:nvPr/>
            </p:nvSpPr>
            <p:spPr>
              <a:xfrm>
                <a:off x="3666957" y="1697445"/>
                <a:ext cx="713874" cy="713874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0" name="Cube 519"/>
              <p:cNvSpPr/>
              <p:nvPr/>
            </p:nvSpPr>
            <p:spPr>
              <a:xfrm>
                <a:off x="4189988" y="169744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Cube 520"/>
              <p:cNvSpPr/>
              <p:nvPr/>
            </p:nvSpPr>
            <p:spPr>
              <a:xfrm>
                <a:off x="4719378" y="1697445"/>
                <a:ext cx="713874" cy="713874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2" name="Cube 521"/>
              <p:cNvSpPr/>
              <p:nvPr/>
            </p:nvSpPr>
            <p:spPr>
              <a:xfrm>
                <a:off x="5246428" y="169744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3" name="Cube 522"/>
              <p:cNvSpPr/>
              <p:nvPr/>
            </p:nvSpPr>
            <p:spPr>
              <a:xfrm>
                <a:off x="5778701" y="1697445"/>
                <a:ext cx="713874" cy="713874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5" name="Group 314"/>
            <p:cNvGrpSpPr/>
            <p:nvPr/>
          </p:nvGrpSpPr>
          <p:grpSpPr>
            <a:xfrm>
              <a:off x="2602496" y="2219852"/>
              <a:ext cx="3364164" cy="3378206"/>
              <a:chOff x="3129546" y="1697445"/>
              <a:chExt cx="3364164" cy="3378206"/>
            </a:xfrm>
          </p:grpSpPr>
          <p:sp>
            <p:nvSpPr>
              <p:cNvPr id="466" name="Cube 465"/>
              <p:cNvSpPr/>
              <p:nvPr/>
            </p:nvSpPr>
            <p:spPr>
              <a:xfrm>
                <a:off x="3129546" y="436177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7" name="Cube 466"/>
              <p:cNvSpPr/>
              <p:nvPr/>
            </p:nvSpPr>
            <p:spPr>
              <a:xfrm>
                <a:off x="5779836" y="436177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8" name="Cube 467"/>
              <p:cNvSpPr/>
              <p:nvPr/>
            </p:nvSpPr>
            <p:spPr>
              <a:xfrm>
                <a:off x="3129546" y="3828542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9" name="Cube 468"/>
              <p:cNvSpPr/>
              <p:nvPr/>
            </p:nvSpPr>
            <p:spPr>
              <a:xfrm>
                <a:off x="3666957" y="3828542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Cube 469"/>
              <p:cNvSpPr/>
              <p:nvPr/>
            </p:nvSpPr>
            <p:spPr>
              <a:xfrm>
                <a:off x="4725736" y="3828542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1" name="Cube 470"/>
              <p:cNvSpPr/>
              <p:nvPr/>
            </p:nvSpPr>
            <p:spPr>
              <a:xfrm>
                <a:off x="5779836" y="3828542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2" name="Cube 471"/>
              <p:cNvSpPr/>
              <p:nvPr/>
            </p:nvSpPr>
            <p:spPr>
              <a:xfrm>
                <a:off x="3129546" y="329831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Cube 472"/>
              <p:cNvSpPr/>
              <p:nvPr/>
            </p:nvSpPr>
            <p:spPr>
              <a:xfrm>
                <a:off x="3666957" y="329831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4" name="Cube 473"/>
              <p:cNvSpPr/>
              <p:nvPr/>
            </p:nvSpPr>
            <p:spPr>
              <a:xfrm>
                <a:off x="4196346" y="329831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5" name="Cube 474"/>
              <p:cNvSpPr/>
              <p:nvPr/>
            </p:nvSpPr>
            <p:spPr>
              <a:xfrm>
                <a:off x="4725736" y="329831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Cube 475"/>
              <p:cNvSpPr/>
              <p:nvPr/>
            </p:nvSpPr>
            <p:spPr>
              <a:xfrm>
                <a:off x="5779836" y="329831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7" name="Cube 476"/>
              <p:cNvSpPr/>
              <p:nvPr/>
            </p:nvSpPr>
            <p:spPr>
              <a:xfrm>
                <a:off x="3129546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8" name="Cube 477"/>
              <p:cNvSpPr/>
              <p:nvPr/>
            </p:nvSpPr>
            <p:spPr>
              <a:xfrm>
                <a:off x="3666957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Cube 478"/>
              <p:cNvSpPr/>
              <p:nvPr/>
            </p:nvSpPr>
            <p:spPr>
              <a:xfrm>
                <a:off x="4196346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0" name="Cube 479"/>
              <p:cNvSpPr/>
              <p:nvPr/>
            </p:nvSpPr>
            <p:spPr>
              <a:xfrm>
                <a:off x="4725736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1" name="Cube 480"/>
              <p:cNvSpPr/>
              <p:nvPr/>
            </p:nvSpPr>
            <p:spPr>
              <a:xfrm>
                <a:off x="5252786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Cube 481"/>
              <p:cNvSpPr/>
              <p:nvPr/>
            </p:nvSpPr>
            <p:spPr>
              <a:xfrm>
                <a:off x="5779836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3" name="Cube 482"/>
              <p:cNvSpPr/>
              <p:nvPr/>
            </p:nvSpPr>
            <p:spPr>
              <a:xfrm>
                <a:off x="3129546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4" name="Cube 483"/>
              <p:cNvSpPr/>
              <p:nvPr/>
            </p:nvSpPr>
            <p:spPr>
              <a:xfrm>
                <a:off x="3666957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Cube 484"/>
              <p:cNvSpPr/>
              <p:nvPr/>
            </p:nvSpPr>
            <p:spPr>
              <a:xfrm>
                <a:off x="4196346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6" name="Cube 485"/>
              <p:cNvSpPr/>
              <p:nvPr/>
            </p:nvSpPr>
            <p:spPr>
              <a:xfrm>
                <a:off x="4725736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7" name="Cube 486"/>
              <p:cNvSpPr/>
              <p:nvPr/>
            </p:nvSpPr>
            <p:spPr>
              <a:xfrm>
                <a:off x="5252786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Cube 487"/>
              <p:cNvSpPr/>
              <p:nvPr/>
            </p:nvSpPr>
            <p:spPr>
              <a:xfrm>
                <a:off x="5779836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9" name="Cube 488"/>
              <p:cNvSpPr/>
              <p:nvPr/>
            </p:nvSpPr>
            <p:spPr>
              <a:xfrm>
                <a:off x="3129546" y="169744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0" name="Cube 489"/>
              <p:cNvSpPr/>
              <p:nvPr/>
            </p:nvSpPr>
            <p:spPr>
              <a:xfrm>
                <a:off x="3666957" y="1697445"/>
                <a:ext cx="713874" cy="713874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1" name="Cube 490"/>
              <p:cNvSpPr/>
              <p:nvPr/>
            </p:nvSpPr>
            <p:spPr>
              <a:xfrm>
                <a:off x="4189988" y="169744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2" name="Cube 491"/>
              <p:cNvSpPr/>
              <p:nvPr/>
            </p:nvSpPr>
            <p:spPr>
              <a:xfrm>
                <a:off x="4719378" y="1697445"/>
                <a:ext cx="713874" cy="713874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3" name="Cube 492"/>
              <p:cNvSpPr/>
              <p:nvPr/>
            </p:nvSpPr>
            <p:spPr>
              <a:xfrm>
                <a:off x="5246428" y="169744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Cube 493"/>
              <p:cNvSpPr/>
              <p:nvPr/>
            </p:nvSpPr>
            <p:spPr>
              <a:xfrm>
                <a:off x="5778701" y="1697445"/>
                <a:ext cx="713874" cy="713874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>
              <a:off x="2417891" y="2407888"/>
              <a:ext cx="3364164" cy="3378206"/>
              <a:chOff x="3129546" y="1697445"/>
              <a:chExt cx="3364164" cy="3378206"/>
            </a:xfrm>
          </p:grpSpPr>
          <p:sp>
            <p:nvSpPr>
              <p:cNvPr id="437" name="Cube 436"/>
              <p:cNvSpPr/>
              <p:nvPr/>
            </p:nvSpPr>
            <p:spPr>
              <a:xfrm>
                <a:off x="3129546" y="436177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8" name="Cube 437"/>
              <p:cNvSpPr/>
              <p:nvPr/>
            </p:nvSpPr>
            <p:spPr>
              <a:xfrm>
                <a:off x="5779836" y="436177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9" name="Cube 438"/>
              <p:cNvSpPr/>
              <p:nvPr/>
            </p:nvSpPr>
            <p:spPr>
              <a:xfrm>
                <a:off x="3129546" y="3828542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0" name="Cube 439"/>
              <p:cNvSpPr/>
              <p:nvPr/>
            </p:nvSpPr>
            <p:spPr>
              <a:xfrm>
                <a:off x="3666957" y="3828542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1" name="Cube 440"/>
              <p:cNvSpPr/>
              <p:nvPr/>
            </p:nvSpPr>
            <p:spPr>
              <a:xfrm>
                <a:off x="4725736" y="3828542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2" name="Cube 441"/>
              <p:cNvSpPr/>
              <p:nvPr/>
            </p:nvSpPr>
            <p:spPr>
              <a:xfrm>
                <a:off x="5779836" y="3828542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3" name="Cube 442"/>
              <p:cNvSpPr/>
              <p:nvPr/>
            </p:nvSpPr>
            <p:spPr>
              <a:xfrm>
                <a:off x="3129546" y="329831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4" name="Cube 443"/>
              <p:cNvSpPr/>
              <p:nvPr/>
            </p:nvSpPr>
            <p:spPr>
              <a:xfrm>
                <a:off x="3666957" y="329831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5" name="Cube 444"/>
              <p:cNvSpPr/>
              <p:nvPr/>
            </p:nvSpPr>
            <p:spPr>
              <a:xfrm>
                <a:off x="4196346" y="329831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6" name="Cube 445"/>
              <p:cNvSpPr/>
              <p:nvPr/>
            </p:nvSpPr>
            <p:spPr>
              <a:xfrm>
                <a:off x="4725736" y="329831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7" name="Cube 446"/>
              <p:cNvSpPr/>
              <p:nvPr/>
            </p:nvSpPr>
            <p:spPr>
              <a:xfrm>
                <a:off x="5779836" y="329831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8" name="Cube 447"/>
              <p:cNvSpPr/>
              <p:nvPr/>
            </p:nvSpPr>
            <p:spPr>
              <a:xfrm>
                <a:off x="3129546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9" name="Cube 448"/>
              <p:cNvSpPr/>
              <p:nvPr/>
            </p:nvSpPr>
            <p:spPr>
              <a:xfrm>
                <a:off x="3666957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0" name="Cube 449"/>
              <p:cNvSpPr/>
              <p:nvPr/>
            </p:nvSpPr>
            <p:spPr>
              <a:xfrm>
                <a:off x="4196346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1" name="Cube 450"/>
              <p:cNvSpPr/>
              <p:nvPr/>
            </p:nvSpPr>
            <p:spPr>
              <a:xfrm>
                <a:off x="4725736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2" name="Cube 451"/>
              <p:cNvSpPr/>
              <p:nvPr/>
            </p:nvSpPr>
            <p:spPr>
              <a:xfrm>
                <a:off x="5252786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3" name="Cube 452"/>
              <p:cNvSpPr/>
              <p:nvPr/>
            </p:nvSpPr>
            <p:spPr>
              <a:xfrm>
                <a:off x="5779836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4" name="Cube 453"/>
              <p:cNvSpPr/>
              <p:nvPr/>
            </p:nvSpPr>
            <p:spPr>
              <a:xfrm>
                <a:off x="3129546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5" name="Cube 454"/>
              <p:cNvSpPr/>
              <p:nvPr/>
            </p:nvSpPr>
            <p:spPr>
              <a:xfrm>
                <a:off x="3666957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6" name="Cube 455"/>
              <p:cNvSpPr/>
              <p:nvPr/>
            </p:nvSpPr>
            <p:spPr>
              <a:xfrm>
                <a:off x="4196346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7" name="Cube 456"/>
              <p:cNvSpPr/>
              <p:nvPr/>
            </p:nvSpPr>
            <p:spPr>
              <a:xfrm>
                <a:off x="4725736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8" name="Cube 457"/>
              <p:cNvSpPr/>
              <p:nvPr/>
            </p:nvSpPr>
            <p:spPr>
              <a:xfrm>
                <a:off x="5252786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9" name="Cube 458"/>
              <p:cNvSpPr/>
              <p:nvPr/>
            </p:nvSpPr>
            <p:spPr>
              <a:xfrm>
                <a:off x="5779836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0" name="Cube 459"/>
              <p:cNvSpPr/>
              <p:nvPr/>
            </p:nvSpPr>
            <p:spPr>
              <a:xfrm>
                <a:off x="3129546" y="169744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1" name="Cube 460"/>
              <p:cNvSpPr/>
              <p:nvPr/>
            </p:nvSpPr>
            <p:spPr>
              <a:xfrm>
                <a:off x="3666957" y="1697445"/>
                <a:ext cx="713874" cy="713874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2" name="Cube 461"/>
              <p:cNvSpPr/>
              <p:nvPr/>
            </p:nvSpPr>
            <p:spPr>
              <a:xfrm>
                <a:off x="4189988" y="169744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3" name="Cube 462"/>
              <p:cNvSpPr/>
              <p:nvPr/>
            </p:nvSpPr>
            <p:spPr>
              <a:xfrm>
                <a:off x="4719378" y="1697445"/>
                <a:ext cx="713874" cy="713874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4" name="Cube 463"/>
              <p:cNvSpPr/>
              <p:nvPr/>
            </p:nvSpPr>
            <p:spPr>
              <a:xfrm>
                <a:off x="5246428" y="169744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5" name="Cube 464"/>
              <p:cNvSpPr/>
              <p:nvPr/>
            </p:nvSpPr>
            <p:spPr>
              <a:xfrm>
                <a:off x="5778701" y="1697445"/>
                <a:ext cx="713874" cy="713874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7" name="Group 316"/>
            <p:cNvGrpSpPr/>
            <p:nvPr/>
          </p:nvGrpSpPr>
          <p:grpSpPr>
            <a:xfrm>
              <a:off x="2241879" y="2584607"/>
              <a:ext cx="3364164" cy="3378206"/>
              <a:chOff x="3129546" y="1697445"/>
              <a:chExt cx="3364164" cy="3378206"/>
            </a:xfrm>
          </p:grpSpPr>
          <p:sp>
            <p:nvSpPr>
              <p:cNvPr id="408" name="Cube 407"/>
              <p:cNvSpPr/>
              <p:nvPr/>
            </p:nvSpPr>
            <p:spPr>
              <a:xfrm>
                <a:off x="3129546" y="436177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Cube 408"/>
              <p:cNvSpPr/>
              <p:nvPr/>
            </p:nvSpPr>
            <p:spPr>
              <a:xfrm>
                <a:off x="5779836" y="436177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0" name="Cube 409"/>
              <p:cNvSpPr/>
              <p:nvPr/>
            </p:nvSpPr>
            <p:spPr>
              <a:xfrm>
                <a:off x="3129546" y="3828542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1" name="Cube 410"/>
              <p:cNvSpPr/>
              <p:nvPr/>
            </p:nvSpPr>
            <p:spPr>
              <a:xfrm>
                <a:off x="3666957" y="3828542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2" name="Cube 411"/>
              <p:cNvSpPr/>
              <p:nvPr/>
            </p:nvSpPr>
            <p:spPr>
              <a:xfrm>
                <a:off x="4725736" y="3828542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Cube 412"/>
              <p:cNvSpPr/>
              <p:nvPr/>
            </p:nvSpPr>
            <p:spPr>
              <a:xfrm>
                <a:off x="5779836" y="3828542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Cube 413"/>
              <p:cNvSpPr/>
              <p:nvPr/>
            </p:nvSpPr>
            <p:spPr>
              <a:xfrm>
                <a:off x="3129546" y="329831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Cube 414"/>
              <p:cNvSpPr/>
              <p:nvPr/>
            </p:nvSpPr>
            <p:spPr>
              <a:xfrm>
                <a:off x="3666957" y="329831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Cube 415"/>
              <p:cNvSpPr/>
              <p:nvPr/>
            </p:nvSpPr>
            <p:spPr>
              <a:xfrm>
                <a:off x="4196346" y="329831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Cube 416"/>
              <p:cNvSpPr/>
              <p:nvPr/>
            </p:nvSpPr>
            <p:spPr>
              <a:xfrm>
                <a:off x="4725736" y="329831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Cube 417"/>
              <p:cNvSpPr/>
              <p:nvPr/>
            </p:nvSpPr>
            <p:spPr>
              <a:xfrm>
                <a:off x="5779836" y="329831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Cube 418"/>
              <p:cNvSpPr/>
              <p:nvPr/>
            </p:nvSpPr>
            <p:spPr>
              <a:xfrm>
                <a:off x="3129546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Cube 419"/>
              <p:cNvSpPr/>
              <p:nvPr/>
            </p:nvSpPr>
            <p:spPr>
              <a:xfrm>
                <a:off x="3666957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Cube 420"/>
              <p:cNvSpPr/>
              <p:nvPr/>
            </p:nvSpPr>
            <p:spPr>
              <a:xfrm>
                <a:off x="4196346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Cube 421"/>
              <p:cNvSpPr/>
              <p:nvPr/>
            </p:nvSpPr>
            <p:spPr>
              <a:xfrm>
                <a:off x="4725736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3" name="Cube 422"/>
              <p:cNvSpPr/>
              <p:nvPr/>
            </p:nvSpPr>
            <p:spPr>
              <a:xfrm>
                <a:off x="5252786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4" name="Cube 423"/>
              <p:cNvSpPr/>
              <p:nvPr/>
            </p:nvSpPr>
            <p:spPr>
              <a:xfrm>
                <a:off x="5779836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5" name="Cube 424"/>
              <p:cNvSpPr/>
              <p:nvPr/>
            </p:nvSpPr>
            <p:spPr>
              <a:xfrm>
                <a:off x="3129546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6" name="Cube 425"/>
              <p:cNvSpPr/>
              <p:nvPr/>
            </p:nvSpPr>
            <p:spPr>
              <a:xfrm>
                <a:off x="3666957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7" name="Cube 426"/>
              <p:cNvSpPr/>
              <p:nvPr/>
            </p:nvSpPr>
            <p:spPr>
              <a:xfrm>
                <a:off x="4196346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8" name="Cube 427"/>
              <p:cNvSpPr/>
              <p:nvPr/>
            </p:nvSpPr>
            <p:spPr>
              <a:xfrm>
                <a:off x="4725736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9" name="Cube 428"/>
              <p:cNvSpPr/>
              <p:nvPr/>
            </p:nvSpPr>
            <p:spPr>
              <a:xfrm>
                <a:off x="5252786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0" name="Cube 429"/>
              <p:cNvSpPr/>
              <p:nvPr/>
            </p:nvSpPr>
            <p:spPr>
              <a:xfrm>
                <a:off x="5779836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Cube 430"/>
              <p:cNvSpPr/>
              <p:nvPr/>
            </p:nvSpPr>
            <p:spPr>
              <a:xfrm>
                <a:off x="3129546" y="169744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2" name="Cube 431"/>
              <p:cNvSpPr/>
              <p:nvPr/>
            </p:nvSpPr>
            <p:spPr>
              <a:xfrm>
                <a:off x="3666957" y="1697445"/>
                <a:ext cx="713874" cy="713874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3" name="Cube 432"/>
              <p:cNvSpPr/>
              <p:nvPr/>
            </p:nvSpPr>
            <p:spPr>
              <a:xfrm>
                <a:off x="4189988" y="169744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Cube 433"/>
              <p:cNvSpPr/>
              <p:nvPr/>
            </p:nvSpPr>
            <p:spPr>
              <a:xfrm>
                <a:off x="4719378" y="1697445"/>
                <a:ext cx="713874" cy="713874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5" name="Cube 434"/>
              <p:cNvSpPr/>
              <p:nvPr/>
            </p:nvSpPr>
            <p:spPr>
              <a:xfrm>
                <a:off x="5246428" y="169744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6" name="Cube 435"/>
              <p:cNvSpPr/>
              <p:nvPr/>
            </p:nvSpPr>
            <p:spPr>
              <a:xfrm>
                <a:off x="5778701" y="1697445"/>
                <a:ext cx="713874" cy="713874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8" name="Group 317"/>
            <p:cNvGrpSpPr/>
            <p:nvPr/>
          </p:nvGrpSpPr>
          <p:grpSpPr>
            <a:xfrm>
              <a:off x="2069344" y="2750077"/>
              <a:ext cx="3364164" cy="3378206"/>
              <a:chOff x="3129546" y="1697445"/>
              <a:chExt cx="3364164" cy="3378206"/>
            </a:xfrm>
          </p:grpSpPr>
          <p:sp>
            <p:nvSpPr>
              <p:cNvPr id="379" name="Cube 378"/>
              <p:cNvSpPr/>
              <p:nvPr/>
            </p:nvSpPr>
            <p:spPr>
              <a:xfrm>
                <a:off x="3129546" y="436177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Cube 379"/>
              <p:cNvSpPr/>
              <p:nvPr/>
            </p:nvSpPr>
            <p:spPr>
              <a:xfrm>
                <a:off x="5779836" y="436177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Cube 380"/>
              <p:cNvSpPr/>
              <p:nvPr/>
            </p:nvSpPr>
            <p:spPr>
              <a:xfrm>
                <a:off x="3129546" y="3828542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Cube 381"/>
              <p:cNvSpPr/>
              <p:nvPr/>
            </p:nvSpPr>
            <p:spPr>
              <a:xfrm>
                <a:off x="3666957" y="3828542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3" name="Cube 382"/>
              <p:cNvSpPr/>
              <p:nvPr/>
            </p:nvSpPr>
            <p:spPr>
              <a:xfrm>
                <a:off x="4725736" y="3828542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Cube 383"/>
              <p:cNvSpPr/>
              <p:nvPr/>
            </p:nvSpPr>
            <p:spPr>
              <a:xfrm>
                <a:off x="5779836" y="3828542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Cube 384"/>
              <p:cNvSpPr/>
              <p:nvPr/>
            </p:nvSpPr>
            <p:spPr>
              <a:xfrm>
                <a:off x="3129546" y="329831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Cube 385"/>
              <p:cNvSpPr/>
              <p:nvPr/>
            </p:nvSpPr>
            <p:spPr>
              <a:xfrm>
                <a:off x="3666957" y="329831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Cube 386"/>
              <p:cNvSpPr/>
              <p:nvPr/>
            </p:nvSpPr>
            <p:spPr>
              <a:xfrm>
                <a:off x="4196346" y="329831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Cube 387"/>
              <p:cNvSpPr/>
              <p:nvPr/>
            </p:nvSpPr>
            <p:spPr>
              <a:xfrm>
                <a:off x="4725736" y="329831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Cube 388"/>
              <p:cNvSpPr/>
              <p:nvPr/>
            </p:nvSpPr>
            <p:spPr>
              <a:xfrm>
                <a:off x="5779836" y="329831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Cube 389"/>
              <p:cNvSpPr/>
              <p:nvPr/>
            </p:nvSpPr>
            <p:spPr>
              <a:xfrm>
                <a:off x="3129546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1" name="Cube 390"/>
              <p:cNvSpPr/>
              <p:nvPr/>
            </p:nvSpPr>
            <p:spPr>
              <a:xfrm>
                <a:off x="3666957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Cube 391"/>
              <p:cNvSpPr/>
              <p:nvPr/>
            </p:nvSpPr>
            <p:spPr>
              <a:xfrm>
                <a:off x="4196346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Cube 392"/>
              <p:cNvSpPr/>
              <p:nvPr/>
            </p:nvSpPr>
            <p:spPr>
              <a:xfrm>
                <a:off x="4725736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Cube 393"/>
              <p:cNvSpPr/>
              <p:nvPr/>
            </p:nvSpPr>
            <p:spPr>
              <a:xfrm>
                <a:off x="5252786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Cube 394"/>
              <p:cNvSpPr/>
              <p:nvPr/>
            </p:nvSpPr>
            <p:spPr>
              <a:xfrm>
                <a:off x="5779836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Cube 395"/>
              <p:cNvSpPr/>
              <p:nvPr/>
            </p:nvSpPr>
            <p:spPr>
              <a:xfrm>
                <a:off x="3129546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Cube 396"/>
              <p:cNvSpPr/>
              <p:nvPr/>
            </p:nvSpPr>
            <p:spPr>
              <a:xfrm>
                <a:off x="3666957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Cube 397"/>
              <p:cNvSpPr/>
              <p:nvPr/>
            </p:nvSpPr>
            <p:spPr>
              <a:xfrm>
                <a:off x="4196346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Cube 398"/>
              <p:cNvSpPr/>
              <p:nvPr/>
            </p:nvSpPr>
            <p:spPr>
              <a:xfrm>
                <a:off x="4725736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Cube 399"/>
              <p:cNvSpPr/>
              <p:nvPr/>
            </p:nvSpPr>
            <p:spPr>
              <a:xfrm>
                <a:off x="5252786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Cube 400"/>
              <p:cNvSpPr/>
              <p:nvPr/>
            </p:nvSpPr>
            <p:spPr>
              <a:xfrm>
                <a:off x="5779836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Cube 401"/>
              <p:cNvSpPr/>
              <p:nvPr/>
            </p:nvSpPr>
            <p:spPr>
              <a:xfrm>
                <a:off x="3129546" y="169744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3" name="Cube 402"/>
              <p:cNvSpPr/>
              <p:nvPr/>
            </p:nvSpPr>
            <p:spPr>
              <a:xfrm>
                <a:off x="3666957" y="1697445"/>
                <a:ext cx="713874" cy="713874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Cube 403"/>
              <p:cNvSpPr/>
              <p:nvPr/>
            </p:nvSpPr>
            <p:spPr>
              <a:xfrm>
                <a:off x="4189988" y="169744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Cube 404"/>
              <p:cNvSpPr/>
              <p:nvPr/>
            </p:nvSpPr>
            <p:spPr>
              <a:xfrm>
                <a:off x="4719378" y="1697445"/>
                <a:ext cx="713874" cy="713874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6" name="Cube 405"/>
              <p:cNvSpPr/>
              <p:nvPr/>
            </p:nvSpPr>
            <p:spPr>
              <a:xfrm>
                <a:off x="5246428" y="169744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7" name="Cube 406"/>
              <p:cNvSpPr/>
              <p:nvPr/>
            </p:nvSpPr>
            <p:spPr>
              <a:xfrm>
                <a:off x="5778701" y="1697445"/>
                <a:ext cx="713874" cy="713874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9" name="Group 318"/>
            <p:cNvGrpSpPr/>
            <p:nvPr/>
          </p:nvGrpSpPr>
          <p:grpSpPr>
            <a:xfrm>
              <a:off x="1890841" y="2918978"/>
              <a:ext cx="3364164" cy="3378206"/>
              <a:chOff x="3129546" y="1697445"/>
              <a:chExt cx="3364164" cy="3378206"/>
            </a:xfrm>
          </p:grpSpPr>
          <p:sp>
            <p:nvSpPr>
              <p:cNvPr id="350" name="Cube 349"/>
              <p:cNvSpPr/>
              <p:nvPr/>
            </p:nvSpPr>
            <p:spPr>
              <a:xfrm>
                <a:off x="3129546" y="436177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Cube 350"/>
              <p:cNvSpPr/>
              <p:nvPr/>
            </p:nvSpPr>
            <p:spPr>
              <a:xfrm>
                <a:off x="5779836" y="436177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Cube 351"/>
              <p:cNvSpPr/>
              <p:nvPr/>
            </p:nvSpPr>
            <p:spPr>
              <a:xfrm>
                <a:off x="3129546" y="3828542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3" name="Cube 352"/>
              <p:cNvSpPr/>
              <p:nvPr/>
            </p:nvSpPr>
            <p:spPr>
              <a:xfrm>
                <a:off x="3666957" y="3828542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4" name="Cube 353"/>
              <p:cNvSpPr/>
              <p:nvPr/>
            </p:nvSpPr>
            <p:spPr>
              <a:xfrm>
                <a:off x="4725736" y="3828542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Cube 354"/>
              <p:cNvSpPr/>
              <p:nvPr/>
            </p:nvSpPr>
            <p:spPr>
              <a:xfrm>
                <a:off x="5779836" y="3828542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Cube 355"/>
              <p:cNvSpPr/>
              <p:nvPr/>
            </p:nvSpPr>
            <p:spPr>
              <a:xfrm>
                <a:off x="3129546" y="329831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Cube 356"/>
              <p:cNvSpPr/>
              <p:nvPr/>
            </p:nvSpPr>
            <p:spPr>
              <a:xfrm>
                <a:off x="3666957" y="329831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Cube 357"/>
              <p:cNvSpPr/>
              <p:nvPr/>
            </p:nvSpPr>
            <p:spPr>
              <a:xfrm>
                <a:off x="4196346" y="329831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9" name="Cube 358"/>
              <p:cNvSpPr/>
              <p:nvPr/>
            </p:nvSpPr>
            <p:spPr>
              <a:xfrm>
                <a:off x="4725736" y="329831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0" name="Cube 359"/>
              <p:cNvSpPr/>
              <p:nvPr/>
            </p:nvSpPr>
            <p:spPr>
              <a:xfrm>
                <a:off x="5779836" y="329831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Cube 360"/>
              <p:cNvSpPr/>
              <p:nvPr/>
            </p:nvSpPr>
            <p:spPr>
              <a:xfrm>
                <a:off x="3129546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Cube 361"/>
              <p:cNvSpPr/>
              <p:nvPr/>
            </p:nvSpPr>
            <p:spPr>
              <a:xfrm>
                <a:off x="3666957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Cube 362"/>
              <p:cNvSpPr/>
              <p:nvPr/>
            </p:nvSpPr>
            <p:spPr>
              <a:xfrm>
                <a:off x="4196346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Cube 363"/>
              <p:cNvSpPr/>
              <p:nvPr/>
            </p:nvSpPr>
            <p:spPr>
              <a:xfrm>
                <a:off x="4725736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5" name="Cube 364"/>
              <p:cNvSpPr/>
              <p:nvPr/>
            </p:nvSpPr>
            <p:spPr>
              <a:xfrm>
                <a:off x="5252786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Cube 365"/>
              <p:cNvSpPr/>
              <p:nvPr/>
            </p:nvSpPr>
            <p:spPr>
              <a:xfrm>
                <a:off x="5779836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Cube 366"/>
              <p:cNvSpPr/>
              <p:nvPr/>
            </p:nvSpPr>
            <p:spPr>
              <a:xfrm>
                <a:off x="3129546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8" name="Cube 367"/>
              <p:cNvSpPr/>
              <p:nvPr/>
            </p:nvSpPr>
            <p:spPr>
              <a:xfrm>
                <a:off x="3666957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Cube 368"/>
              <p:cNvSpPr/>
              <p:nvPr/>
            </p:nvSpPr>
            <p:spPr>
              <a:xfrm>
                <a:off x="4196346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Cube 369"/>
              <p:cNvSpPr/>
              <p:nvPr/>
            </p:nvSpPr>
            <p:spPr>
              <a:xfrm>
                <a:off x="4725736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1" name="Cube 370"/>
              <p:cNvSpPr/>
              <p:nvPr/>
            </p:nvSpPr>
            <p:spPr>
              <a:xfrm>
                <a:off x="5252786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Cube 371"/>
              <p:cNvSpPr/>
              <p:nvPr/>
            </p:nvSpPr>
            <p:spPr>
              <a:xfrm>
                <a:off x="5779836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3" name="Cube 372"/>
              <p:cNvSpPr/>
              <p:nvPr/>
            </p:nvSpPr>
            <p:spPr>
              <a:xfrm>
                <a:off x="3129546" y="169744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4" name="Cube 373"/>
              <p:cNvSpPr/>
              <p:nvPr/>
            </p:nvSpPr>
            <p:spPr>
              <a:xfrm>
                <a:off x="3666957" y="1697445"/>
                <a:ext cx="713874" cy="713874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Cube 374"/>
              <p:cNvSpPr/>
              <p:nvPr/>
            </p:nvSpPr>
            <p:spPr>
              <a:xfrm>
                <a:off x="4189988" y="169744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Cube 375"/>
              <p:cNvSpPr/>
              <p:nvPr/>
            </p:nvSpPr>
            <p:spPr>
              <a:xfrm>
                <a:off x="4719378" y="1697445"/>
                <a:ext cx="713874" cy="713874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7" name="Cube 376"/>
              <p:cNvSpPr/>
              <p:nvPr/>
            </p:nvSpPr>
            <p:spPr>
              <a:xfrm>
                <a:off x="5246428" y="169744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Cube 377"/>
              <p:cNvSpPr/>
              <p:nvPr/>
            </p:nvSpPr>
            <p:spPr>
              <a:xfrm>
                <a:off x="5778701" y="1697445"/>
                <a:ext cx="713874" cy="713874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0" name="Group 319"/>
            <p:cNvGrpSpPr/>
            <p:nvPr/>
          </p:nvGrpSpPr>
          <p:grpSpPr>
            <a:xfrm>
              <a:off x="1712875" y="3092266"/>
              <a:ext cx="3364164" cy="3378206"/>
              <a:chOff x="3129546" y="1697445"/>
              <a:chExt cx="3364164" cy="3378206"/>
            </a:xfrm>
          </p:grpSpPr>
          <p:sp>
            <p:nvSpPr>
              <p:cNvPr id="321" name="Cube 320"/>
              <p:cNvSpPr/>
              <p:nvPr/>
            </p:nvSpPr>
            <p:spPr>
              <a:xfrm>
                <a:off x="3129546" y="436177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Cube 321"/>
              <p:cNvSpPr/>
              <p:nvPr/>
            </p:nvSpPr>
            <p:spPr>
              <a:xfrm>
                <a:off x="5779836" y="436177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3" name="Cube 322"/>
              <p:cNvSpPr/>
              <p:nvPr/>
            </p:nvSpPr>
            <p:spPr>
              <a:xfrm>
                <a:off x="3129546" y="3828542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Cube 323"/>
              <p:cNvSpPr/>
              <p:nvPr/>
            </p:nvSpPr>
            <p:spPr>
              <a:xfrm>
                <a:off x="3666957" y="3828542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Cube 324"/>
              <p:cNvSpPr/>
              <p:nvPr/>
            </p:nvSpPr>
            <p:spPr>
              <a:xfrm>
                <a:off x="4725736" y="3828542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6" name="Cube 325"/>
              <p:cNvSpPr/>
              <p:nvPr/>
            </p:nvSpPr>
            <p:spPr>
              <a:xfrm>
                <a:off x="5779836" y="3828542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7" name="Cube 326"/>
              <p:cNvSpPr/>
              <p:nvPr/>
            </p:nvSpPr>
            <p:spPr>
              <a:xfrm>
                <a:off x="3129546" y="329831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8" name="Cube 327"/>
              <p:cNvSpPr/>
              <p:nvPr/>
            </p:nvSpPr>
            <p:spPr>
              <a:xfrm>
                <a:off x="3666957" y="329831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Cube 328"/>
              <p:cNvSpPr/>
              <p:nvPr/>
            </p:nvSpPr>
            <p:spPr>
              <a:xfrm>
                <a:off x="4196346" y="329831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Cube 329"/>
              <p:cNvSpPr/>
              <p:nvPr/>
            </p:nvSpPr>
            <p:spPr>
              <a:xfrm>
                <a:off x="4725736" y="329831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Cube 330"/>
              <p:cNvSpPr/>
              <p:nvPr/>
            </p:nvSpPr>
            <p:spPr>
              <a:xfrm>
                <a:off x="5779836" y="3298317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2" name="Cube 331"/>
              <p:cNvSpPr/>
              <p:nvPr/>
            </p:nvSpPr>
            <p:spPr>
              <a:xfrm>
                <a:off x="3129546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Cube 332"/>
              <p:cNvSpPr/>
              <p:nvPr/>
            </p:nvSpPr>
            <p:spPr>
              <a:xfrm>
                <a:off x="3666957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Cube 333"/>
              <p:cNvSpPr/>
              <p:nvPr/>
            </p:nvSpPr>
            <p:spPr>
              <a:xfrm>
                <a:off x="4196346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5" name="Cube 334"/>
              <p:cNvSpPr/>
              <p:nvPr/>
            </p:nvSpPr>
            <p:spPr>
              <a:xfrm>
                <a:off x="4725736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Cube 335"/>
              <p:cNvSpPr/>
              <p:nvPr/>
            </p:nvSpPr>
            <p:spPr>
              <a:xfrm>
                <a:off x="5252786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Cube 336"/>
              <p:cNvSpPr/>
              <p:nvPr/>
            </p:nvSpPr>
            <p:spPr>
              <a:xfrm>
                <a:off x="5779836" y="276090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8" name="Cube 337"/>
              <p:cNvSpPr/>
              <p:nvPr/>
            </p:nvSpPr>
            <p:spPr>
              <a:xfrm>
                <a:off x="3129546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Cube 338"/>
              <p:cNvSpPr/>
              <p:nvPr/>
            </p:nvSpPr>
            <p:spPr>
              <a:xfrm>
                <a:off x="3666957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Cube 339"/>
              <p:cNvSpPr/>
              <p:nvPr/>
            </p:nvSpPr>
            <p:spPr>
              <a:xfrm>
                <a:off x="4196346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1" name="Cube 340"/>
              <p:cNvSpPr/>
              <p:nvPr/>
            </p:nvSpPr>
            <p:spPr>
              <a:xfrm>
                <a:off x="4725736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Cube 341"/>
              <p:cNvSpPr/>
              <p:nvPr/>
            </p:nvSpPr>
            <p:spPr>
              <a:xfrm>
                <a:off x="5252786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3" name="Cube 342"/>
              <p:cNvSpPr/>
              <p:nvPr/>
            </p:nvSpPr>
            <p:spPr>
              <a:xfrm>
                <a:off x="5779836" y="2227670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4" name="Cube 343"/>
              <p:cNvSpPr/>
              <p:nvPr/>
            </p:nvSpPr>
            <p:spPr>
              <a:xfrm>
                <a:off x="3129546" y="169744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Cube 344"/>
              <p:cNvSpPr/>
              <p:nvPr/>
            </p:nvSpPr>
            <p:spPr>
              <a:xfrm>
                <a:off x="3666957" y="1697445"/>
                <a:ext cx="713874" cy="713874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Cube 345"/>
              <p:cNvSpPr/>
              <p:nvPr/>
            </p:nvSpPr>
            <p:spPr>
              <a:xfrm>
                <a:off x="4189988" y="169744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7" name="Cube 346"/>
              <p:cNvSpPr/>
              <p:nvPr/>
            </p:nvSpPr>
            <p:spPr>
              <a:xfrm>
                <a:off x="4719378" y="1697445"/>
                <a:ext cx="713874" cy="713874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8" name="Cube 347"/>
              <p:cNvSpPr/>
              <p:nvPr/>
            </p:nvSpPr>
            <p:spPr>
              <a:xfrm>
                <a:off x="5246428" y="1697445"/>
                <a:ext cx="713874" cy="713874"/>
              </a:xfrm>
              <a:prstGeom prst="cube">
                <a:avLst/>
              </a:prstGeom>
              <a:solidFill>
                <a:schemeClr val="accent1">
                  <a:alpha val="2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Cube 348"/>
              <p:cNvSpPr/>
              <p:nvPr/>
            </p:nvSpPr>
            <p:spPr>
              <a:xfrm>
                <a:off x="5778701" y="1697445"/>
                <a:ext cx="713874" cy="713874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smtClean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573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10.xml><?xml version="1.0" encoding="utf-8"?>
<a:theme xmlns:a="http://schemas.openxmlformats.org/drawingml/2006/main" name="Eicher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11.xml><?xml version="1.0" encoding="utf-8"?>
<a:theme xmlns:a="http://schemas.openxmlformats.org/drawingml/2006/main" name="Black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12.xml><?xml version="1.0" encoding="utf-8"?>
<a:theme xmlns:a="http://schemas.openxmlformats.org/drawingml/2006/main" name="1_White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13.xml><?xml version="1.0" encoding="utf-8"?>
<a:theme xmlns:a="http://schemas.openxmlformats.org/drawingml/2006/main" name="2_White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14.xml><?xml version="1.0" encoding="utf-8"?>
<a:theme xmlns:a="http://schemas.openxmlformats.org/drawingml/2006/main" name="White_Volvo3P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15.xml><?xml version="1.0" encoding="utf-8"?>
<a:theme xmlns:a="http://schemas.openxmlformats.org/drawingml/2006/main" name="3_White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16.xml><?xml version="1.0" encoding="utf-8"?>
<a:theme xmlns:a="http://schemas.openxmlformats.org/drawingml/2006/main" name="4_White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17.xml><?xml version="1.0" encoding="utf-8"?>
<a:theme xmlns:a="http://schemas.openxmlformats.org/drawingml/2006/main" name="5_White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18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Globe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Bridge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Volvo Trucks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Front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7.xml><?xml version="1.0" encoding="utf-8"?>
<a:theme xmlns:a="http://schemas.openxmlformats.org/drawingml/2006/main" name="Renault Trucks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8.xml><?xml version="1.0" encoding="utf-8"?>
<a:theme xmlns:a="http://schemas.openxmlformats.org/drawingml/2006/main" name="Mack Trucks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9.xml><?xml version="1.0" encoding="utf-8"?>
<a:theme xmlns:a="http://schemas.openxmlformats.org/drawingml/2006/main" name="UD Trucks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C91EF8A094DB4695E97238B18CAC82" ma:contentTypeVersion="1" ma:contentTypeDescription="Create a new document." ma:contentTypeScope="" ma:versionID="f52b341127d27e232af5758a87b2f0d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266267-A283-4E64-A9B0-766AE834D3F3}">
  <ds:schemaRefs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31AA4A4-2CB9-471B-9F88-A5956B3DF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B766DB6-654E-4EEB-AA40-62ACAC02203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Volvo Group Trucks Technology</Template>
  <TotalTime>0</TotalTime>
  <Words>1927</Words>
  <Application>Microsoft Office PowerPoint</Application>
  <PresentationFormat>On-screen Show (4:3)</PresentationFormat>
  <Paragraphs>643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17</vt:i4>
      </vt:variant>
      <vt:variant>
        <vt:lpstr>Slide Titles</vt:lpstr>
      </vt:variant>
      <vt:variant>
        <vt:i4>44</vt:i4>
      </vt:variant>
    </vt:vector>
  </HeadingPairs>
  <TitlesOfParts>
    <vt:vector size="61" baseType="lpstr">
      <vt:lpstr>Volvo Group Trucks Technology</vt:lpstr>
      <vt:lpstr>White_Volvo Group Trucks Technology</vt:lpstr>
      <vt:lpstr>Globe</vt:lpstr>
      <vt:lpstr>Bridge</vt:lpstr>
      <vt:lpstr>Volvo Trucks</vt:lpstr>
      <vt:lpstr>Front</vt:lpstr>
      <vt:lpstr>Renault Trucks</vt:lpstr>
      <vt:lpstr>Mack Trucks</vt:lpstr>
      <vt:lpstr>UD Trucks</vt:lpstr>
      <vt:lpstr>Eicher</vt:lpstr>
      <vt:lpstr>Black</vt:lpstr>
      <vt:lpstr>1_White_Volvo Group Trucks Technology</vt:lpstr>
      <vt:lpstr>2_White_Volvo Group Trucks Technology</vt:lpstr>
      <vt:lpstr>White_Volvo3P</vt:lpstr>
      <vt:lpstr>3_White_Volvo Group Trucks Technology</vt:lpstr>
      <vt:lpstr>4_White_Volvo Group Trucks Technology</vt:lpstr>
      <vt:lpstr>5_White_Volvo Group Trucks Technology</vt:lpstr>
      <vt:lpstr>PVT Manager Test Leader Training</vt:lpstr>
      <vt:lpstr>PVT – Performance Validation Test</vt:lpstr>
      <vt:lpstr>Test Structure Hierarchy</vt:lpstr>
      <vt:lpstr>The Atomic PVT</vt:lpstr>
      <vt:lpstr>Testcases vs Functions and testcoverage</vt:lpstr>
      <vt:lpstr>Formal Truck Function Verification &amp; Validation PVT CHECK</vt:lpstr>
      <vt:lpstr>Formal Truck Function Verification &amp; Validation PVT TOTAL</vt:lpstr>
      <vt:lpstr>Formal Truck Function Verification &amp; Validation PVT Base</vt:lpstr>
      <vt:lpstr>Truck Function Validation PVT Europe</vt:lpstr>
      <vt:lpstr>Truck Function Validation PVT Haulage</vt:lpstr>
      <vt:lpstr>Truck Function Verification &amp; Validation PVT Development</vt:lpstr>
      <vt:lpstr>Vehicle Spec for a certain test PVT TOTAL</vt:lpstr>
      <vt:lpstr>PowerPoint Presentation</vt:lpstr>
      <vt:lpstr>Foundations of PVT</vt:lpstr>
      <vt:lpstr>PowerPoint Presentation</vt:lpstr>
      <vt:lpstr>Lessons Learned from site Lyon</vt:lpstr>
      <vt:lpstr>Lessons learned from Lyon</vt:lpstr>
      <vt:lpstr>Lessons learned from Lyon</vt:lpstr>
      <vt:lpstr>Lessons learned from Lyon</vt:lpstr>
      <vt:lpstr>Plan to implement PVT at other sites</vt:lpstr>
      <vt:lpstr>PVT at other site </vt:lpstr>
      <vt:lpstr>PVT ramping phases - Overview</vt:lpstr>
      <vt:lpstr>PVT ramping phases - Gates</vt:lpstr>
      <vt:lpstr>PVT Test Proces</vt:lpstr>
      <vt:lpstr>PVT Manager - Purpose</vt:lpstr>
      <vt:lpstr>PVT Manager Access Level</vt:lpstr>
      <vt:lpstr>PVT Test Case Editor</vt:lpstr>
      <vt:lpstr>Send a Test Case Request</vt:lpstr>
      <vt:lpstr>PVT Test Sequences</vt:lpstr>
      <vt:lpstr>Truck Function List Editor</vt:lpstr>
      <vt:lpstr>Reports</vt:lpstr>
      <vt:lpstr>Reports</vt:lpstr>
      <vt:lpstr>Reports – Individual Report</vt:lpstr>
      <vt:lpstr>Vehicle Localizer</vt:lpstr>
      <vt:lpstr>Vehicle Localizer</vt:lpstr>
      <vt:lpstr>Vehicle Specification</vt:lpstr>
      <vt:lpstr>Vehicle Specification</vt:lpstr>
      <vt:lpstr>Vehicle Planner</vt:lpstr>
      <vt:lpstr>Vehicle Planner</vt:lpstr>
      <vt:lpstr>Tool Box</vt:lpstr>
      <vt:lpstr>Tool Box - GUI</vt:lpstr>
      <vt:lpstr>Refiner usage for PVT</vt:lpstr>
      <vt:lpstr>Job list (for Site and Master Editor)</vt:lpstr>
      <vt:lpstr>Weekly TFV Status Report – Delivered by GOT today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PVT Manager Test Leader training</dc:title>
  <dc:creator/>
  <cp:lastModifiedBy/>
  <cp:revision>1</cp:revision>
  <dcterms:created xsi:type="dcterms:W3CDTF">2012-05-02T08:14:21Z</dcterms:created>
  <dcterms:modified xsi:type="dcterms:W3CDTF">2016-11-04T14:17:06Z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0x01010074C91EF8A094DB4695E97238B18CAC82</vt:lpwstr>
  </property>
  <property fmtid="{D5CDD505-2E9C-101B-9397-08002B2CF9AE}" pid="3" name="new_cwpid">
    <vt:lpwstr>9a6d14d1-c0df-489f-8552-d7cc9583342f</vt:lpwstr>
  </property>
</Properties>
</file>