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886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21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50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1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26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9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82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24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0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59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055-2AFC-40F4-BCD8-0ABDF3D02E8E}" type="datetimeFigureOut">
              <a:rPr lang="sv-SE" smtClean="0"/>
              <a:t>2016-09-27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140A-5217-4202-A861-C75FE6F57E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361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1838" y="3645024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Recognition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Parse XML info to identify data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9907" y="2852936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Distribution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FTP / WCF / Move / Copy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410" y="2060848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Pre Analysis</a:t>
            </a:r>
          </a:p>
          <a:p>
            <a:pPr algn="ctr"/>
            <a:r>
              <a:rPr lang="sv-SE" sz="1100" dirty="0" smtClean="0">
                <a:solidFill>
                  <a:srgbClr val="002060"/>
                </a:solidFill>
              </a:rPr>
              <a:t>Ex. Histogram / Reorganize / Statistics  / Conversion / Mail</a:t>
            </a:r>
            <a:endParaRPr lang="sv-SE" sz="11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1838" y="1268760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Data Presentation</a:t>
            </a:r>
          </a:p>
          <a:p>
            <a:pPr algn="ctr"/>
            <a:r>
              <a:rPr lang="sv-SE" sz="1050" dirty="0" smtClean="0">
                <a:solidFill>
                  <a:srgbClr val="002060"/>
                </a:solidFill>
              </a:rPr>
              <a:t>Make data visible to users.  Search / Viewers</a:t>
            </a:r>
            <a:endParaRPr lang="sv-SE" sz="105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1838" y="4437112"/>
            <a:ext cx="4211623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2060"/>
                </a:solidFill>
              </a:rPr>
              <a:t>R-Sync / Data Entry</a:t>
            </a:r>
            <a:endParaRPr lang="sv-SE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342750" y="5265881"/>
            <a:ext cx="27932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eft-Right Arrow 10"/>
          <p:cNvSpPr/>
          <p:nvPr/>
        </p:nvSpPr>
        <p:spPr>
          <a:xfrm>
            <a:off x="6776629" y="3139654"/>
            <a:ext cx="703309" cy="2826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Left-Right Arrow 11"/>
          <p:cNvSpPr/>
          <p:nvPr/>
        </p:nvSpPr>
        <p:spPr>
          <a:xfrm>
            <a:off x="6776630" y="1523466"/>
            <a:ext cx="703309" cy="2826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3251662" y="5810065"/>
            <a:ext cx="246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Incoming Data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7452320" y="2924944"/>
            <a:ext cx="158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Other Systems /</a:t>
            </a:r>
          </a:p>
          <a:p>
            <a:pPr algn="ctr"/>
            <a:r>
              <a:rPr lang="sv-SE" sz="1600" dirty="0" smtClean="0"/>
              <a:t>Locations</a:t>
            </a:r>
            <a:endParaRPr lang="sv-SE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78136" y="1484784"/>
            <a:ext cx="158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Customers</a:t>
            </a:r>
            <a:endParaRPr lang="sv-SE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4" y="3117389"/>
            <a:ext cx="1586352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Data Storage</a:t>
            </a:r>
            <a:endParaRPr lang="sv-SE" sz="1600" dirty="0"/>
          </a:p>
        </p:txBody>
      </p:sp>
      <p:sp>
        <p:nvSpPr>
          <p:cNvPr id="22" name="Down Arrow 21"/>
          <p:cNvSpPr/>
          <p:nvPr/>
        </p:nvSpPr>
        <p:spPr>
          <a:xfrm rot="10800000">
            <a:off x="4342749" y="4311098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Down Arrow 22"/>
          <p:cNvSpPr/>
          <p:nvPr/>
        </p:nvSpPr>
        <p:spPr>
          <a:xfrm rot="10800000">
            <a:off x="4350791" y="3519010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Down Arrow 23"/>
          <p:cNvSpPr/>
          <p:nvPr/>
        </p:nvSpPr>
        <p:spPr>
          <a:xfrm rot="10800000">
            <a:off x="3923928" y="2726923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eft Arrow 24"/>
          <p:cNvSpPr/>
          <p:nvPr/>
        </p:nvSpPr>
        <p:spPr>
          <a:xfrm rot="10800000">
            <a:off x="1898381" y="1591488"/>
            <a:ext cx="369515" cy="256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8640"/>
            <a:ext cx="556432" cy="7165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99792" y="377614"/>
            <a:ext cx="158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DataBase</a:t>
            </a:r>
            <a:endParaRPr lang="sv-SE" sz="1600" dirty="0"/>
          </a:p>
        </p:txBody>
      </p:sp>
      <p:sp>
        <p:nvSpPr>
          <p:cNvPr id="38" name="Freeform 37"/>
          <p:cNvSpPr/>
          <p:nvPr/>
        </p:nvSpPr>
        <p:spPr>
          <a:xfrm>
            <a:off x="2764971" y="936171"/>
            <a:ext cx="239486" cy="3069772"/>
          </a:xfrm>
          <a:custGeom>
            <a:avLst/>
            <a:gdLst>
              <a:gd name="connsiteX0" fmla="*/ 0 w 239486"/>
              <a:gd name="connsiteY0" fmla="*/ 0 h 3069772"/>
              <a:gd name="connsiteX1" fmla="*/ 10886 w 239486"/>
              <a:gd name="connsiteY1" fmla="*/ 3069772 h 3069772"/>
              <a:gd name="connsiteX2" fmla="*/ 239486 w 239486"/>
              <a:gd name="connsiteY2" fmla="*/ 3069772 h 306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6" h="3069772">
                <a:moveTo>
                  <a:pt x="0" y="0"/>
                </a:moveTo>
                <a:cubicBezTo>
                  <a:pt x="3629" y="1023257"/>
                  <a:pt x="7257" y="2046515"/>
                  <a:pt x="10886" y="3069772"/>
                </a:cubicBezTo>
                <a:lnTo>
                  <a:pt x="239486" y="3069772"/>
                </a:ln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71800" y="3217331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79734" y="2446149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71800" y="1679189"/>
            <a:ext cx="195435" cy="0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Down Arrow 43"/>
          <p:cNvSpPr/>
          <p:nvPr/>
        </p:nvSpPr>
        <p:spPr>
          <a:xfrm>
            <a:off x="4716016" y="2741411"/>
            <a:ext cx="263241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eft Arrow 46"/>
          <p:cNvSpPr/>
          <p:nvPr/>
        </p:nvSpPr>
        <p:spPr>
          <a:xfrm>
            <a:off x="1861278" y="4734712"/>
            <a:ext cx="406466" cy="256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Left Brace 48"/>
          <p:cNvSpPr/>
          <p:nvPr/>
        </p:nvSpPr>
        <p:spPr>
          <a:xfrm>
            <a:off x="1547664" y="1509912"/>
            <a:ext cx="216024" cy="3575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Left-Right Arrow 49"/>
          <p:cNvSpPr/>
          <p:nvPr/>
        </p:nvSpPr>
        <p:spPr>
          <a:xfrm>
            <a:off x="1870745" y="3954557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Left-Right Arrow 50"/>
          <p:cNvSpPr/>
          <p:nvPr/>
        </p:nvSpPr>
        <p:spPr>
          <a:xfrm>
            <a:off x="1870745" y="3143123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Left-Right Arrow 51"/>
          <p:cNvSpPr/>
          <p:nvPr/>
        </p:nvSpPr>
        <p:spPr>
          <a:xfrm>
            <a:off x="1870745" y="2317660"/>
            <a:ext cx="396999" cy="25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32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98AFE-7BDB-408A-9CB8-B7AB95CEB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CCE1BE-4E0D-4334-8307-E420FBFDF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F3796-4B6F-4180-A949-391A4B51292E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Qvist</dc:creator>
  <cp:lastModifiedBy>Andersson Martin (9)</cp:lastModifiedBy>
  <cp:revision>6</cp:revision>
  <dcterms:created xsi:type="dcterms:W3CDTF">2014-01-27T12:25:03Z</dcterms:created>
  <dcterms:modified xsi:type="dcterms:W3CDTF">2016-09-27T08:11:15Z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0x01010028A5614CA5E17D419663BAFC31ECE549</vt:lpwstr>
  </property>
</Properties>
</file>