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1"/>
    <p:sldMasterId id="2147483648" r:id="rId2"/>
    <p:sldMasterId id="2147483659" r:id="rId3"/>
    <p:sldMasterId id="2147483755" r:id="rId4"/>
    <p:sldMasterId id="2147483763" r:id="rId5"/>
    <p:sldMasterId id="2147483779" r:id="rId6"/>
    <p:sldMasterId id="2147483730" r:id="rId7"/>
    <p:sldMasterId id="2147483738" r:id="rId8"/>
    <p:sldMasterId id="2147483722" r:id="rId9"/>
    <p:sldMasterId id="2147483746" r:id="rId10"/>
    <p:sldMasterId id="2147483675" r:id="rId11"/>
  </p:sldMasterIdLst>
  <p:notesMasterIdLst>
    <p:notesMasterId r:id="rId23"/>
  </p:notesMasterIdLst>
  <p:handoutMasterIdLst>
    <p:handoutMasterId r:id="rId24"/>
  </p:handoutMasterIdLst>
  <p:sldIdLst>
    <p:sldId id="25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9" r:id="rId22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 varScale="1">
        <p:scale>
          <a:sx n="110" d="100"/>
          <a:sy n="110" d="100"/>
        </p:scale>
        <p:origin x="-1356" y="-78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454" y="-444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2016-09-28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2016-09-28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32FEA-5A78-4BBB-9295-542DC03B388A}" type="slidenum">
              <a:rPr lang="sv-SE"/>
              <a:pPr/>
              <a:t>1</a:t>
            </a:fld>
            <a:endParaRPr lang="sv-SE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99929-3AE4-4044-9555-E76376DED2D4}" type="slidenum">
              <a:rPr lang="sv-SE"/>
              <a:pPr/>
              <a:t>11</a:t>
            </a:fld>
            <a:endParaRPr lang="sv-SE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BF59042, Magnus Ström, Lessons Learned,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B1BE4B-FB36-4DDE-BC60-CB99F8391B6F}" type="datetime3">
              <a:rPr lang="en-US" noProof="0" smtClean="0"/>
              <a:t>28 September 2016</a:t>
            </a:fld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BF59042, Magnus Ström, 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11 December 2014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177422" y="3298833"/>
            <a:ext cx="8766932" cy="1143000"/>
          </a:xfrm>
        </p:spPr>
        <p:txBody>
          <a:bodyPr/>
          <a:lstStyle/>
          <a:p>
            <a:r>
              <a:rPr lang="en-US" dirty="0" smtClean="0"/>
              <a:t>Volvo Group Trucks Technology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Active Safety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3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03" y="2595326"/>
            <a:ext cx="8229600" cy="1627050"/>
          </a:xfrm>
        </p:spPr>
        <p:txBody>
          <a:bodyPr/>
          <a:lstStyle/>
          <a:p>
            <a:r>
              <a:rPr lang="en-GB" dirty="0" smtClean="0"/>
              <a:t>To be more cost efficient regarding logging/analysing data, we need a more powerful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6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3032125"/>
            <a:ext cx="57007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Visa </a:t>
            </a:r>
            <a:r>
              <a:rPr lang="en-GB" dirty="0" err="1" smtClean="0"/>
              <a:t>hur</a:t>
            </a:r>
            <a:r>
              <a:rPr lang="en-GB" dirty="0" smtClean="0"/>
              <a:t> vi </a:t>
            </a:r>
            <a:r>
              <a:rPr lang="en-GB" dirty="0" err="1" smtClean="0"/>
              <a:t>arbetar</a:t>
            </a:r>
            <a:r>
              <a:rPr lang="en-GB" dirty="0" smtClean="0"/>
              <a:t> </a:t>
            </a:r>
            <a:r>
              <a:rPr lang="en-GB" dirty="0" err="1" smtClean="0"/>
              <a:t>idag</a:t>
            </a:r>
            <a:endParaRPr lang="en-GB" dirty="0" smtClean="0"/>
          </a:p>
          <a:p>
            <a:r>
              <a:rPr lang="en-GB" dirty="0" err="1" smtClean="0"/>
              <a:t>Diskutera</a:t>
            </a:r>
            <a:r>
              <a:rPr lang="en-GB" dirty="0" smtClean="0"/>
              <a:t> </a:t>
            </a:r>
            <a:r>
              <a:rPr lang="en-GB" dirty="0" err="1" smtClean="0"/>
              <a:t>fram</a:t>
            </a:r>
            <a:r>
              <a:rPr lang="en-GB" dirty="0" smtClean="0"/>
              <a:t> </a:t>
            </a:r>
            <a:r>
              <a:rPr lang="en-GB" dirty="0" err="1" smtClean="0"/>
              <a:t>ett</a:t>
            </a:r>
            <a:r>
              <a:rPr lang="en-GB" dirty="0" smtClean="0"/>
              <a:t> </a:t>
            </a:r>
            <a:r>
              <a:rPr lang="en-GB" dirty="0" err="1" smtClean="0"/>
              <a:t>förlag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hur</a:t>
            </a:r>
            <a:r>
              <a:rPr lang="en-GB" dirty="0" smtClean="0"/>
              <a:t> vi </a:t>
            </a:r>
            <a:r>
              <a:rPr lang="en-GB" dirty="0" err="1" smtClean="0"/>
              <a:t>ska</a:t>
            </a:r>
            <a:r>
              <a:rPr lang="en-GB" dirty="0" smtClean="0"/>
              <a:t> </a:t>
            </a:r>
            <a:r>
              <a:rPr lang="en-GB" dirty="0" err="1" smtClean="0"/>
              <a:t>göra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Syfte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Excelsheet</a:t>
            </a:r>
            <a:r>
              <a:rPr lang="en-GB" dirty="0" smtClean="0"/>
              <a:t> used for documenting all positive test scenarios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" y="1642997"/>
            <a:ext cx="5477684" cy="141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" y="3054096"/>
            <a:ext cx="9123044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Uploading the excel sheet on the server storage place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485900"/>
            <a:ext cx="76104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1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put up the non converted data from the M-logger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14475"/>
            <a:ext cx="78105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5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437110"/>
          </a:xfrm>
        </p:spPr>
        <p:txBody>
          <a:bodyPr/>
          <a:lstStyle/>
          <a:p>
            <a:r>
              <a:rPr lang="en-GB" dirty="0" smtClean="0"/>
              <a:t>We manually convert the M-logger files with IPE-converter and upload them to the server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8" y="1791260"/>
            <a:ext cx="73723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put a mail to Peter Eriksson about that we have uploaded new data</a:t>
            </a:r>
          </a:p>
          <a:p>
            <a:r>
              <a:rPr lang="en-GB" dirty="0" smtClean="0"/>
              <a:t>We put a mail to the developers that we have uploaded new data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Peter Eriksson has to:</a:t>
            </a:r>
          </a:p>
          <a:p>
            <a:pPr lvl="1"/>
            <a:r>
              <a:rPr lang="en-GB" dirty="0" smtClean="0"/>
              <a:t> Manual conversion to </a:t>
            </a:r>
            <a:r>
              <a:rPr lang="en-GB" dirty="0" err="1" smtClean="0"/>
              <a:t>Matlab</a:t>
            </a:r>
            <a:endParaRPr lang="en-GB" dirty="0" smtClean="0"/>
          </a:p>
          <a:p>
            <a:pPr lvl="1"/>
            <a:r>
              <a:rPr lang="en-GB" dirty="0" smtClean="0"/>
              <a:t>Send out information to all people that could be interested in this data together with a path</a:t>
            </a:r>
          </a:p>
          <a:p>
            <a:r>
              <a:rPr lang="en-GB" dirty="0" smtClean="0"/>
              <a:t>Developer has to:</a:t>
            </a:r>
          </a:p>
          <a:p>
            <a:pPr lvl="1"/>
            <a:r>
              <a:rPr lang="en-GB" dirty="0" smtClean="0"/>
              <a:t>Put a lot of effort to find the correct </a:t>
            </a:r>
            <a:r>
              <a:rPr lang="en-GB" dirty="0" err="1" smtClean="0"/>
              <a:t>logfile</a:t>
            </a:r>
            <a:endParaRPr lang="en-GB" dirty="0" smtClean="0"/>
          </a:p>
          <a:p>
            <a:pPr lvl="1"/>
            <a:r>
              <a:rPr lang="en-GB" dirty="0" smtClean="0"/>
              <a:t>Redo each procedure for all the searches to find the correct </a:t>
            </a:r>
            <a:r>
              <a:rPr lang="en-GB" dirty="0" err="1" smtClean="0"/>
              <a:t>logfile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Vad</a:t>
            </a:r>
            <a:r>
              <a:rPr lang="en-GB" dirty="0" smtClean="0"/>
              <a:t> </a:t>
            </a:r>
            <a:r>
              <a:rPr lang="en-GB" dirty="0" err="1" smtClean="0"/>
              <a:t>händer</a:t>
            </a:r>
            <a:r>
              <a:rPr lang="en-GB" dirty="0" smtClean="0"/>
              <a:t> </a:t>
            </a:r>
            <a:r>
              <a:rPr lang="en-GB" dirty="0" err="1" smtClean="0"/>
              <a:t>sen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9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work with a static excel sheet</a:t>
            </a:r>
          </a:p>
          <a:p>
            <a:r>
              <a:rPr lang="en-GB" dirty="0" smtClean="0"/>
              <a:t>There is no physical link between the excel sheet and the </a:t>
            </a:r>
            <a:r>
              <a:rPr lang="en-GB" dirty="0" err="1" smtClean="0"/>
              <a:t>logfile</a:t>
            </a:r>
            <a:endParaRPr lang="en-GB" dirty="0" smtClean="0"/>
          </a:p>
          <a:p>
            <a:r>
              <a:rPr lang="en-GB" dirty="0" smtClean="0"/>
              <a:t>Sometimes it is quicker to go up to proving ground and redo the test than spending time searching for log file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3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Example_Landscape_Volvo_Group_Trucks_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4_Example_Landscape_Volvo_Group_Trucks_Technology</Template>
  <TotalTime>0</TotalTime>
  <Words>305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4_Example_Landscape_Volvo_Group_Trucks_Technology</vt:lpstr>
      <vt:lpstr>White_Volvo Group Trucks Technology</vt:lpstr>
      <vt:lpstr>Globe</vt:lpstr>
      <vt:lpstr>Bridge</vt:lpstr>
      <vt:lpstr>Volvo Trucks</vt:lpstr>
      <vt:lpstr>Front</vt:lpstr>
      <vt:lpstr>Renault Trucks</vt:lpstr>
      <vt:lpstr>Mack Trucks</vt:lpstr>
      <vt:lpstr>UD Trucks</vt:lpstr>
      <vt:lpstr>Eicher</vt:lpstr>
      <vt:lpstr>Black</vt:lpstr>
      <vt:lpstr>Volvo Group Trucks Technology </vt:lpstr>
      <vt:lpstr>Syfte</vt:lpstr>
      <vt:lpstr>Excelsheet used for documenting all positive test scenarios</vt:lpstr>
      <vt:lpstr>Uploading the excel sheet on the server storage place</vt:lpstr>
      <vt:lpstr>We put up the non converted data from the M-logger </vt:lpstr>
      <vt:lpstr>We manually convert the M-logger files with IPE-converter and upload them to the server</vt:lpstr>
      <vt:lpstr>Next step</vt:lpstr>
      <vt:lpstr>Vad händer sen:</vt:lpstr>
      <vt:lpstr>Summary</vt:lpstr>
      <vt:lpstr>To be more cost efficient regarding logging/analysing data, we need a more powerful tool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2014-12-11T08:25:05Z</dcterms:created>
  <dcterms:modified xsi:type="dcterms:W3CDTF">2016-09-28T08:07:39Z</dcterms:modified>
</cp:coreProperties>
</file>