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7" r:id="rId4"/>
    <p:sldId id="263" r:id="rId5"/>
    <p:sldId id="264" r:id="rId6"/>
    <p:sldId id="268" r:id="rId7"/>
    <p:sldId id="265" r:id="rId8"/>
    <p:sldId id="267" r:id="rId9"/>
    <p:sldId id="270" r:id="rId10"/>
    <p:sldId id="269" r:id="rId11"/>
    <p:sldId id="258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A28461-2A8D-4B7C-9557-3C5E3A7C722B}">
          <p14:sldIdLst>
            <p14:sldId id="256"/>
            <p14:sldId id="260"/>
            <p14:sldId id="257"/>
            <p14:sldId id="263"/>
            <p14:sldId id="264"/>
            <p14:sldId id="268"/>
            <p14:sldId id="265"/>
            <p14:sldId id="267"/>
            <p14:sldId id="270"/>
            <p14:sldId id="269"/>
          </p14:sldIdLst>
        </p14:section>
        <p14:section name="Not used" id="{B5BABBBE-6AE7-4BBD-9EF2-09CD816ED081}">
          <p14:sldIdLst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989BA-3C5F-4F80-A9D7-D27839801F77}" type="datetimeFigureOut">
              <a:rPr lang="sv-SE" smtClean="0"/>
              <a:t>2016-12-05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93ECF-CA0E-4F6E-A753-BF47032EC8C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7323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2CC3516-7DBC-45DF-A3B5-B24CC152B106}" type="slidenum">
              <a:rPr lang="sv-SE" altLang="en-US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sv-SE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Architecture Notes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574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Critical Requirement</a:t>
            </a:r>
            <a:endParaRPr lang="sv-S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v-SE" dirty="0" smtClean="0"/>
              <a:t>To define test </a:t>
            </a:r>
            <a:r>
              <a:rPr lang="sv-SE" dirty="0"/>
              <a:t>case - per P</a:t>
            </a:r>
            <a:r>
              <a:rPr lang="sv-SE" dirty="0" smtClean="0"/>
              <a:t>roduct Class</a:t>
            </a:r>
          </a:p>
          <a:p>
            <a:r>
              <a:rPr lang="sv-SE" dirty="0" smtClean="0"/>
              <a:t>Connection between logger device and </a:t>
            </a:r>
            <a:r>
              <a:rPr lang="sv-SE" dirty="0"/>
              <a:t>Test </a:t>
            </a:r>
            <a:r>
              <a:rPr lang="sv-SE" dirty="0" smtClean="0"/>
              <a:t>case</a:t>
            </a:r>
          </a:p>
          <a:p>
            <a:r>
              <a:rPr lang="sv-SE" dirty="0" smtClean="0"/>
              <a:t>New information model for test-specification-&gt;testCase </a:t>
            </a:r>
            <a:endParaRPr lang="sv-SE" dirty="0"/>
          </a:p>
          <a:p>
            <a:r>
              <a:rPr lang="sv-SE" dirty="0" smtClean="0"/>
              <a:t>Improve information exchange towards Protus</a:t>
            </a:r>
          </a:p>
          <a:p>
            <a:r>
              <a:rPr lang="sv-SE" dirty="0" smtClean="0"/>
              <a:t>Minimize manual input from Users</a:t>
            </a:r>
          </a:p>
          <a:p>
            <a:r>
              <a:rPr lang="sv-SE" dirty="0" smtClean="0"/>
              <a:t>Track software versions in ECU’s </a:t>
            </a:r>
            <a:endParaRPr lang="sv-SE" dirty="0"/>
          </a:p>
          <a:p>
            <a:r>
              <a:rPr lang="sv-SE" dirty="0" smtClean="0"/>
              <a:t>User Interface / Process flow</a:t>
            </a:r>
          </a:p>
        </p:txBody>
      </p:sp>
    </p:spTree>
    <p:extLst>
      <p:ext uri="{BB962C8B-B14F-4D97-AF65-F5344CB8AC3E}">
        <p14:creationId xmlns:p14="http://schemas.microsoft.com/office/powerpoint/2010/main" val="1703566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078" y="0"/>
            <a:ext cx="8397875" cy="518045"/>
          </a:xfrm>
        </p:spPr>
        <p:txBody>
          <a:bodyPr>
            <a:normAutofit fontScale="90000"/>
          </a:bodyPr>
          <a:lstStyle/>
          <a:p>
            <a:r>
              <a:rPr lang="sv-SE" dirty="0" err="1" smtClean="0"/>
              <a:t>Identifying</a:t>
            </a:r>
            <a:r>
              <a:rPr lang="sv-SE" dirty="0" smtClean="0"/>
              <a:t> </a:t>
            </a:r>
            <a:r>
              <a:rPr lang="sv-SE" dirty="0" err="1" smtClean="0"/>
              <a:t>Architecture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 smtClean="0"/>
              <a:t>Department, Name, Document name, Security Class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9FFD5B-84A1-4FBF-90F9-9BE126A4AE64}" type="slidenum">
              <a:rPr lang="sv-SE" smtClean="0"/>
              <a:pPr/>
              <a:t>11</a:t>
            </a:fld>
            <a:endParaRPr lang="sv-S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/>
              <a:t>Date</a:t>
            </a:r>
            <a:endParaRPr lang="sv-S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34" y="560387"/>
            <a:ext cx="5789904" cy="5630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1529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v-S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248942"/>
              </p:ext>
            </p:extLst>
          </p:nvPr>
        </p:nvGraphicFramePr>
        <p:xfrm>
          <a:off x="251664" y="609600"/>
          <a:ext cx="8680784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r:id="rId3" imgW="9255443" imgH="6012180" progId="ABCFlow">
                  <p:embed/>
                </p:oleObj>
              </mc:Choice>
              <mc:Fallback>
                <p:oleObj r:id="rId3" imgW="9255443" imgH="6012180" progId="ABCFlow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64" y="609600"/>
                        <a:ext cx="8680784" cy="5638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9442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1925"/>
            <a:ext cx="8795766" cy="646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96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152400"/>
            <a:ext cx="6205538" cy="7307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780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57200"/>
            <a:ext cx="8686800" cy="5791878"/>
          </a:xfrm>
        </p:spPr>
      </p:pic>
    </p:spTree>
    <p:extLst>
      <p:ext uri="{BB962C8B-B14F-4D97-AF65-F5344CB8AC3E}">
        <p14:creationId xmlns:p14="http://schemas.microsoft.com/office/powerpoint/2010/main" val="2255653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563562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Rich Web Client </a:t>
            </a:r>
            <a:r>
              <a:rPr lang="sv-SE" dirty="0" smtClean="0"/>
              <a:t>– </a:t>
            </a:r>
            <a:r>
              <a:rPr lang="sv-SE" dirty="0" smtClean="0"/>
              <a:t>Restful Services </a:t>
            </a:r>
            <a:endParaRPr lang="sv-SE" dirty="0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957" y="1219200"/>
            <a:ext cx="5748086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3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Technology</a:t>
            </a:r>
            <a:endParaRPr lang="sv-S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11625"/>
            <a:ext cx="6128341" cy="4657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917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0767"/>
            <a:ext cx="8837474" cy="5792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198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28600" y="20782"/>
            <a:ext cx="4040188" cy="381000"/>
          </a:xfrm>
        </p:spPr>
        <p:txBody>
          <a:bodyPr>
            <a:normAutofit fontScale="92500" lnSpcReduction="20000"/>
          </a:bodyPr>
          <a:lstStyle/>
          <a:p>
            <a:r>
              <a:rPr lang="sv-SE" dirty="0" smtClean="0"/>
              <a:t>As Is</a:t>
            </a:r>
            <a:endParaRPr lang="sv-S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304800" y="2514600"/>
            <a:ext cx="4041775" cy="381000"/>
          </a:xfrm>
        </p:spPr>
        <p:txBody>
          <a:bodyPr>
            <a:normAutofit fontScale="92500" lnSpcReduction="20000"/>
          </a:bodyPr>
          <a:lstStyle/>
          <a:p>
            <a:r>
              <a:rPr lang="sv-SE" dirty="0" smtClean="0"/>
              <a:t>To Be</a:t>
            </a:r>
            <a:endParaRPr lang="sv-SE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45" y="441349"/>
            <a:ext cx="8091055" cy="199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77247"/>
            <a:ext cx="8032835" cy="193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672" y="5064883"/>
            <a:ext cx="4001163" cy="1716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412672" y="3124200"/>
            <a:ext cx="10668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/>
          <p:cNvSpPr txBox="1"/>
          <p:nvPr/>
        </p:nvSpPr>
        <p:spPr>
          <a:xfrm>
            <a:off x="4946072" y="598753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Step 1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6934200" y="6008132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Step 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64905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entagon 55"/>
          <p:cNvSpPr/>
          <p:nvPr/>
        </p:nvSpPr>
        <p:spPr bwMode="auto">
          <a:xfrm>
            <a:off x="1115616" y="1916832"/>
            <a:ext cx="2323728" cy="465916"/>
          </a:xfrm>
          <a:prstGeom prst="homePlate">
            <a:avLst/>
          </a:prstGeom>
          <a:solidFill>
            <a:srgbClr val="F9F686"/>
          </a:solidFill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sv-SE" sz="1200" dirty="0" smtClean="0"/>
          </a:p>
          <a:p>
            <a:pPr algn="ctr">
              <a:spcBef>
                <a:spcPct val="0"/>
              </a:spcBef>
              <a:defRPr/>
            </a:pPr>
            <a:r>
              <a:rPr lang="sv-SE" sz="1200" dirty="0" smtClean="0"/>
              <a:t>Disable PVT manager</a:t>
            </a:r>
          </a:p>
          <a:p>
            <a:pPr algn="ctr">
              <a:spcBef>
                <a:spcPct val="0"/>
              </a:spcBef>
              <a:defRPr/>
            </a:pPr>
            <a:endParaRPr lang="en-US" sz="1200" dirty="0"/>
          </a:p>
        </p:txBody>
      </p:sp>
      <p:sp>
        <p:nvSpPr>
          <p:cNvPr id="61" name="Pentagon 60"/>
          <p:cNvSpPr/>
          <p:nvPr/>
        </p:nvSpPr>
        <p:spPr bwMode="auto">
          <a:xfrm>
            <a:off x="1176952" y="1203018"/>
            <a:ext cx="1800200" cy="420688"/>
          </a:xfrm>
          <a:prstGeom prst="homePlate">
            <a:avLst/>
          </a:prstGeom>
          <a:solidFill>
            <a:srgbClr val="F9F686"/>
          </a:solidFill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Test Manager</a:t>
            </a:r>
          </a:p>
          <a:p>
            <a:pPr algn="ctr">
              <a:spcBef>
                <a:spcPct val="0"/>
              </a:spcBef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  Prepare test - core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Pentagon 61"/>
          <p:cNvSpPr/>
          <p:nvPr/>
        </p:nvSpPr>
        <p:spPr bwMode="auto">
          <a:xfrm>
            <a:off x="3779912" y="1190046"/>
            <a:ext cx="2340491" cy="420687"/>
          </a:xfrm>
          <a:prstGeom prst="homePlate">
            <a:avLst/>
          </a:prstGeom>
          <a:solidFill>
            <a:srgbClr val="F9F686"/>
          </a:solidFill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Test Manager – Driver interface</a:t>
            </a:r>
          </a:p>
          <a:p>
            <a:pPr algn="ctr">
              <a:spcBef>
                <a:spcPct val="0"/>
              </a:spcBef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Perform test - core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48" y="188640"/>
            <a:ext cx="8003232" cy="346050"/>
          </a:xfrm>
        </p:spPr>
        <p:txBody>
          <a:bodyPr>
            <a:noAutofit/>
          </a:bodyPr>
          <a:lstStyle/>
          <a:p>
            <a:r>
              <a:rPr lang="sv-SE" sz="3200" dirty="0" smtClean="0"/>
              <a:t>Suggested Roadmap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210438" y="767408"/>
            <a:ext cx="235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Step 1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635896" y="1012154"/>
            <a:ext cx="0" cy="1836034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59882" y="764704"/>
            <a:ext cx="234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Step 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4975" y="2983625"/>
            <a:ext cx="245557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Establish new TM with it’s own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Extend test specification with procedure and routine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Improve filtering test cases towards test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Secure information exchange between New TM and Efacts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779912" y="3017996"/>
            <a:ext cx="2372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/>
              <a:t>Establish basic system functionality for tester through </a:t>
            </a:r>
            <a:r>
              <a:rPr lang="sv-SE" sz="1400" dirty="0" smtClean="0"/>
              <a:t>tablet</a:t>
            </a:r>
          </a:p>
        </p:txBody>
      </p:sp>
    </p:spTree>
    <p:extLst>
      <p:ext uri="{BB962C8B-B14F-4D97-AF65-F5344CB8AC3E}">
        <p14:creationId xmlns:p14="http://schemas.microsoft.com/office/powerpoint/2010/main" val="212036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137</Words>
  <Application>Microsoft Office PowerPoint</Application>
  <PresentationFormat>On-screen Show (4:3)</PresentationFormat>
  <Paragraphs>34</Paragraphs>
  <Slides>12</Slides>
  <Notes>1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ABCFlow</vt:lpstr>
      <vt:lpstr>Architecture Notes</vt:lpstr>
      <vt:lpstr>PowerPoint Presentation</vt:lpstr>
      <vt:lpstr>PowerPoint Presentation</vt:lpstr>
      <vt:lpstr>PowerPoint Presentation</vt:lpstr>
      <vt:lpstr>Rich Web Client – Restful Services </vt:lpstr>
      <vt:lpstr>Technology</vt:lpstr>
      <vt:lpstr>PowerPoint Presentation</vt:lpstr>
      <vt:lpstr>PowerPoint Presentation</vt:lpstr>
      <vt:lpstr>Suggested Roadmap</vt:lpstr>
      <vt:lpstr>Critical Requirement</vt:lpstr>
      <vt:lpstr>Identifying Architecture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Lövdinger Per</dc:creator>
  <cp:lastModifiedBy>Lövdinger Per</cp:lastModifiedBy>
  <cp:revision>26</cp:revision>
  <dcterms:created xsi:type="dcterms:W3CDTF">2006-08-16T00:00:00Z</dcterms:created>
  <dcterms:modified xsi:type="dcterms:W3CDTF">2016-12-05T13:52:11Z</dcterms:modified>
</cp:coreProperties>
</file>