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DD"/>
    <a:srgbClr val="91BCE3"/>
    <a:srgbClr val="9EC4E6"/>
    <a:srgbClr val="88B6E0"/>
    <a:srgbClr val="A6C9E8"/>
    <a:srgbClr val="9BC2E5"/>
    <a:srgbClr val="7EB0DE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0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36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9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4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15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0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D3F3A-881D-4D2B-84D9-2E01C7A1EB3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EBCA-4A69-4CE5-9D97-A7322EDBD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3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2000">
              <a:srgbClr val="9BC2E5"/>
            </a:gs>
            <a:gs pos="92000">
              <a:srgbClr val="91BCE3"/>
            </a:gs>
            <a:gs pos="100000">
              <a:srgbClr val="7DAB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5218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Comic Sans MS" panose="030F0702030302020204" pitchFamily="66" charset="0"/>
              </a:rPr>
              <a:t>Информатика и ИКТ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70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двух аргументов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015572"/>
              </p:ext>
            </p:extLst>
          </p:nvPr>
        </p:nvGraphicFramePr>
        <p:xfrm>
          <a:off x="1703173" y="2089235"/>
          <a:ext cx="8157520" cy="28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360">
                  <a:extLst>
                    <a:ext uri="{9D8B030D-6E8A-4147-A177-3AD203B41FA5}">
                      <a16:colId xmlns:a16="http://schemas.microsoft.com/office/drawing/2014/main" val="261639329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093480053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21536322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3238449678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2087028687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4282724506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207379397"/>
                    </a:ext>
                  </a:extLst>
                </a:gridCol>
              </a:tblGrid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∧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∨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⇔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→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469338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399050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064068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047591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50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двух аргументов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402548"/>
              </p:ext>
            </p:extLst>
          </p:nvPr>
        </p:nvGraphicFramePr>
        <p:xfrm>
          <a:off x="1703173" y="2089235"/>
          <a:ext cx="8157520" cy="28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360">
                  <a:extLst>
                    <a:ext uri="{9D8B030D-6E8A-4147-A177-3AD203B41FA5}">
                      <a16:colId xmlns:a16="http://schemas.microsoft.com/office/drawing/2014/main" val="261639329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093480053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21536322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3238449678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2087028687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4282724506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207379397"/>
                    </a:ext>
                  </a:extLst>
                </a:gridCol>
              </a:tblGrid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or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^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&lt;=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469338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399050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064068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047591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50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0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одного аргумента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778918"/>
              </p:ext>
            </p:extLst>
          </p:nvPr>
        </p:nvGraphicFramePr>
        <p:xfrm>
          <a:off x="1703173" y="2089235"/>
          <a:ext cx="8157520" cy="28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360">
                  <a:extLst>
                    <a:ext uri="{9D8B030D-6E8A-4147-A177-3AD203B41FA5}">
                      <a16:colId xmlns:a16="http://schemas.microsoft.com/office/drawing/2014/main" val="261639329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093480053"/>
                    </a:ext>
                  </a:extLst>
                </a:gridCol>
                <a:gridCol w="1165360">
                  <a:extLst>
                    <a:ext uri="{9D8B030D-6E8A-4147-A177-3AD203B41FA5}">
                      <a16:colId xmlns:a16="http://schemas.microsoft.com/office/drawing/2014/main" val="121536322"/>
                    </a:ext>
                  </a:extLst>
                </a:gridCol>
                <a:gridCol w="1841627">
                  <a:extLst>
                    <a:ext uri="{9D8B030D-6E8A-4147-A177-3AD203B41FA5}">
                      <a16:colId xmlns:a16="http://schemas.microsoft.com/office/drawing/2014/main" val="323844967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8702868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82724506"/>
                    </a:ext>
                  </a:extLst>
                </a:gridCol>
                <a:gridCol w="777653">
                  <a:extLst>
                    <a:ext uri="{9D8B030D-6E8A-4147-A177-3AD203B41FA5}">
                      <a16:colId xmlns:a16="http://schemas.microsoft.com/office/drawing/2014/main" val="1207379397"/>
                    </a:ext>
                  </a:extLst>
                </a:gridCol>
              </a:tblGrid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¬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not(X)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(not(X))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1-X</a:t>
                      </a:r>
                      <a:endParaRPr lang="ru-RU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469338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399050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False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064068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047591"/>
                  </a:ext>
                </a:extLst>
              </a:tr>
              <a:tr h="575636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50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36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30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</Words>
  <Application>Microsoft Office PowerPoint</Application>
  <PresentationFormat>Широкоэкранный</PresentationFormat>
  <Paragraphs>69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Тема Office</vt:lpstr>
      <vt:lpstr>Информатика и ИКТ</vt:lpstr>
      <vt:lpstr>Функции двух аргументов</vt:lpstr>
      <vt:lpstr>Функции двух аргументов</vt:lpstr>
      <vt:lpstr>Функция одного аргумента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 и ИКТ</dc:title>
  <dc:creator>Andrey Belyakov</dc:creator>
  <cp:lastModifiedBy>Andrey Belyakov</cp:lastModifiedBy>
  <cp:revision>7</cp:revision>
  <dcterms:created xsi:type="dcterms:W3CDTF">2021-11-06T04:29:00Z</dcterms:created>
  <dcterms:modified xsi:type="dcterms:W3CDTF">2023-01-27T12:23:49Z</dcterms:modified>
</cp:coreProperties>
</file>