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DD"/>
    <a:srgbClr val="91BCE3"/>
    <a:srgbClr val="9EC4E6"/>
    <a:srgbClr val="88B6E0"/>
    <a:srgbClr val="A6C9E8"/>
    <a:srgbClr val="9BC2E5"/>
    <a:srgbClr val="7EB0DE"/>
    <a:srgbClr val="66A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3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3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09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36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95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4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15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34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15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4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02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33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2000">
              <a:srgbClr val="9BC2E5"/>
            </a:gs>
            <a:gs pos="92000">
              <a:srgbClr val="91BCE3"/>
            </a:gs>
            <a:gs pos="100000">
              <a:srgbClr val="7DAB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52181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Comic Sans MS" panose="030F0702030302020204" pitchFamily="66" charset="0"/>
              </a:rPr>
              <a:t>Информатика и ИКТ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70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8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3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091"/>
          <a:stretch/>
        </p:blipFill>
        <p:spPr>
          <a:xfrm>
            <a:off x="-1" y="-1"/>
            <a:ext cx="12192001" cy="6845644"/>
          </a:xfrm>
        </p:spPr>
      </p:pic>
    </p:spTree>
    <p:extLst>
      <p:ext uri="{BB962C8B-B14F-4D97-AF65-F5344CB8AC3E}">
        <p14:creationId xmlns:p14="http://schemas.microsoft.com/office/powerpoint/2010/main" val="149801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091"/>
          <a:stretch/>
        </p:blipFill>
        <p:spPr>
          <a:xfrm>
            <a:off x="-1" y="-1"/>
            <a:ext cx="12192001" cy="6845644"/>
          </a:xfrm>
        </p:spPr>
      </p:pic>
    </p:spTree>
    <p:extLst>
      <p:ext uri="{BB962C8B-B14F-4D97-AF65-F5344CB8AC3E}">
        <p14:creationId xmlns:p14="http://schemas.microsoft.com/office/powerpoint/2010/main" val="69678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3693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Широкоэкранный</PresentationFormat>
  <Paragraphs>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Тема Office</vt:lpstr>
      <vt:lpstr>Информатика и ИКТ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Информатика и ИКТ</dc:title>
  <dc:creator>Andrey Belyakov</dc:creator>
  <cp:lastModifiedBy>Andrey Belyakov</cp:lastModifiedBy>
  <cp:revision>3</cp:revision>
  <dcterms:created xsi:type="dcterms:W3CDTF">2021-11-06T04:29:00Z</dcterms:created>
  <dcterms:modified xsi:type="dcterms:W3CDTF">2023-01-27T11:52:30Z</dcterms:modified>
</cp:coreProperties>
</file>