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5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01558-041B-47CA-9A14-7A8B926AA90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B9132A00-E54E-4B14-BF92-1F96E8719255}">
      <dgm:prSet phldrT="[Текст]" custT="1"/>
      <dgm:spPr/>
      <dgm:t>
        <a:bodyPr/>
        <a:lstStyle/>
        <a:p>
          <a:r>
            <a:rPr lang="ru-RU" sz="2400" baseline="0" dirty="0" smtClean="0"/>
            <a:t>Пройти регистрацию</a:t>
          </a:r>
          <a:endParaRPr lang="ru-RU" sz="2400" baseline="0" dirty="0"/>
        </a:p>
      </dgm:t>
    </dgm:pt>
    <dgm:pt modelId="{BC0D647C-5FAF-437D-AFB6-B4F09EF2F1C0}" type="parTrans" cxnId="{6DBBB1F7-E0D5-4283-88FA-E732A246FE41}">
      <dgm:prSet/>
      <dgm:spPr/>
      <dgm:t>
        <a:bodyPr/>
        <a:lstStyle/>
        <a:p>
          <a:endParaRPr lang="ru-RU"/>
        </a:p>
      </dgm:t>
    </dgm:pt>
    <dgm:pt modelId="{AF30BFE5-A929-411C-9151-10E93083A2DE}" type="sibTrans" cxnId="{6DBBB1F7-E0D5-4283-88FA-E732A246FE41}">
      <dgm:prSet/>
      <dgm:spPr/>
      <dgm:t>
        <a:bodyPr/>
        <a:lstStyle/>
        <a:p>
          <a:endParaRPr lang="ru-RU"/>
        </a:p>
      </dgm:t>
    </dgm:pt>
    <dgm:pt modelId="{31DDB474-D625-4AAA-9AD4-9401E110F38E}">
      <dgm:prSet phldrT="[Текст]" custT="1"/>
      <dgm:spPr/>
      <dgm:t>
        <a:bodyPr/>
        <a:lstStyle/>
        <a:p>
          <a:r>
            <a:rPr lang="ru-RU" sz="2400" baseline="0" dirty="0" smtClean="0"/>
            <a:t>Пройти авторизацию</a:t>
          </a:r>
          <a:endParaRPr lang="ru-RU" sz="2400" baseline="0" dirty="0"/>
        </a:p>
      </dgm:t>
    </dgm:pt>
    <dgm:pt modelId="{AE99B7B1-670B-43DA-96DA-4283496184AF}" type="parTrans" cxnId="{0462F7B3-43A5-4703-9A4B-536E3A369BEF}">
      <dgm:prSet/>
      <dgm:spPr/>
      <dgm:t>
        <a:bodyPr/>
        <a:lstStyle/>
        <a:p>
          <a:endParaRPr lang="ru-RU"/>
        </a:p>
      </dgm:t>
    </dgm:pt>
    <dgm:pt modelId="{A621ED31-8800-46AB-9F5C-6BFEDF3DE34C}" type="sibTrans" cxnId="{0462F7B3-43A5-4703-9A4B-536E3A369BEF}">
      <dgm:prSet/>
      <dgm:spPr/>
      <dgm:t>
        <a:bodyPr/>
        <a:lstStyle/>
        <a:p>
          <a:endParaRPr lang="ru-RU"/>
        </a:p>
      </dgm:t>
    </dgm:pt>
    <dgm:pt modelId="{4842DA4F-7B20-4C59-BF00-F43AC7DC3679}">
      <dgm:prSet phldrT="[Текст]" custT="1"/>
      <dgm:spPr/>
      <dgm:t>
        <a:bodyPr/>
        <a:lstStyle/>
        <a:p>
          <a:r>
            <a:rPr lang="ru-RU" sz="2400" baseline="0" dirty="0" smtClean="0"/>
            <a:t>Ввести данные по ВКР</a:t>
          </a:r>
          <a:endParaRPr lang="ru-RU" sz="2400" baseline="0" dirty="0"/>
        </a:p>
      </dgm:t>
    </dgm:pt>
    <dgm:pt modelId="{9E2C167B-C8EF-43A7-90A2-80ED4B7F8BCF}" type="parTrans" cxnId="{9C0D9658-95C1-497A-8BB1-20E1DB8D71F3}">
      <dgm:prSet/>
      <dgm:spPr/>
      <dgm:t>
        <a:bodyPr/>
        <a:lstStyle/>
        <a:p>
          <a:endParaRPr lang="ru-RU"/>
        </a:p>
      </dgm:t>
    </dgm:pt>
    <dgm:pt modelId="{02E67EEA-8F4F-4D3B-819E-910DDF925D95}" type="sibTrans" cxnId="{9C0D9658-95C1-497A-8BB1-20E1DB8D71F3}">
      <dgm:prSet/>
      <dgm:spPr/>
      <dgm:t>
        <a:bodyPr/>
        <a:lstStyle/>
        <a:p>
          <a:endParaRPr lang="ru-RU"/>
        </a:p>
      </dgm:t>
    </dgm:pt>
    <dgm:pt modelId="{72BB926D-239E-4CD1-A700-D47DC2999713}">
      <dgm:prSet phldrT="[Текст]" custT="1"/>
      <dgm:spPr/>
      <dgm:t>
        <a:bodyPr/>
        <a:lstStyle/>
        <a:p>
          <a:r>
            <a:rPr lang="ru-RU" sz="2400" baseline="0" dirty="0" smtClean="0"/>
            <a:t>Сохранить запись в БД</a:t>
          </a:r>
          <a:endParaRPr lang="ru-RU" sz="2400" baseline="0" dirty="0"/>
        </a:p>
      </dgm:t>
    </dgm:pt>
    <dgm:pt modelId="{AF81052C-29AE-4608-8A37-D2ED2F9C7D6E}" type="parTrans" cxnId="{ECBADFBA-E278-4676-A2A9-436E63AABD06}">
      <dgm:prSet/>
      <dgm:spPr/>
      <dgm:t>
        <a:bodyPr/>
        <a:lstStyle/>
        <a:p>
          <a:endParaRPr lang="ru-RU"/>
        </a:p>
      </dgm:t>
    </dgm:pt>
    <dgm:pt modelId="{13455C3F-DC3E-4C88-A939-82076AC00EA4}" type="sibTrans" cxnId="{ECBADFBA-E278-4676-A2A9-436E63AABD06}">
      <dgm:prSet/>
      <dgm:spPr/>
      <dgm:t>
        <a:bodyPr/>
        <a:lstStyle/>
        <a:p>
          <a:endParaRPr lang="ru-RU"/>
        </a:p>
      </dgm:t>
    </dgm:pt>
    <dgm:pt modelId="{9F4AD280-CE13-4972-B65D-79CEC7A5D3C3}">
      <dgm:prSet phldrT="[Текст]" custT="1"/>
      <dgm:spPr/>
      <dgm:t>
        <a:bodyPr/>
        <a:lstStyle/>
        <a:p>
          <a:r>
            <a:rPr lang="ru-RU" sz="2400" baseline="0" dirty="0" smtClean="0"/>
            <a:t>Сформировать Заявление на ВКР</a:t>
          </a:r>
          <a:endParaRPr lang="ru-RU" sz="2400" baseline="0" dirty="0"/>
        </a:p>
      </dgm:t>
    </dgm:pt>
    <dgm:pt modelId="{F7557D29-1B20-4E5B-BBE0-308CD09619FE}" type="parTrans" cxnId="{36B086A0-D1D1-4166-9C4D-FA04E62B56F5}">
      <dgm:prSet/>
      <dgm:spPr/>
      <dgm:t>
        <a:bodyPr/>
        <a:lstStyle/>
        <a:p>
          <a:endParaRPr lang="ru-RU"/>
        </a:p>
      </dgm:t>
    </dgm:pt>
    <dgm:pt modelId="{B480CDDF-26D6-4916-994C-64D0F8CC4BD7}" type="sibTrans" cxnId="{36B086A0-D1D1-4166-9C4D-FA04E62B56F5}">
      <dgm:prSet/>
      <dgm:spPr/>
      <dgm:t>
        <a:bodyPr/>
        <a:lstStyle/>
        <a:p>
          <a:endParaRPr lang="ru-RU"/>
        </a:p>
      </dgm:t>
    </dgm:pt>
    <dgm:pt modelId="{5E6284B9-8491-48BE-8805-FDDF4BFEA6C2}" type="pres">
      <dgm:prSet presAssocID="{16A01558-041B-47CA-9A14-7A8B926AA907}" presName="Name0" presStyleCnt="0">
        <dgm:presLayoutVars>
          <dgm:dir/>
          <dgm:animLvl val="lvl"/>
          <dgm:resizeHandles val="exact"/>
        </dgm:presLayoutVars>
      </dgm:prSet>
      <dgm:spPr/>
    </dgm:pt>
    <dgm:pt modelId="{1A1F16F9-95C9-4132-978C-55844563DC2D}" type="pres">
      <dgm:prSet presAssocID="{9F4AD280-CE13-4972-B65D-79CEC7A5D3C3}" presName="boxAndChildren" presStyleCnt="0"/>
      <dgm:spPr/>
    </dgm:pt>
    <dgm:pt modelId="{1BA99334-C6D4-470A-A70F-7970ACF10384}" type="pres">
      <dgm:prSet presAssocID="{9F4AD280-CE13-4972-B65D-79CEC7A5D3C3}" presName="parentTextBox" presStyleLbl="node1" presStyleIdx="0" presStyleCnt="5"/>
      <dgm:spPr/>
      <dgm:t>
        <a:bodyPr/>
        <a:lstStyle/>
        <a:p>
          <a:endParaRPr lang="ru-RU"/>
        </a:p>
      </dgm:t>
    </dgm:pt>
    <dgm:pt modelId="{B4CCDD76-E6B4-4599-893F-DACE8A22FC8A}" type="pres">
      <dgm:prSet presAssocID="{13455C3F-DC3E-4C88-A939-82076AC00EA4}" presName="sp" presStyleCnt="0"/>
      <dgm:spPr/>
    </dgm:pt>
    <dgm:pt modelId="{F691F302-620F-4E98-9CDF-9321590B4593}" type="pres">
      <dgm:prSet presAssocID="{72BB926D-239E-4CD1-A700-D47DC2999713}" presName="arrowAndChildren" presStyleCnt="0"/>
      <dgm:spPr/>
    </dgm:pt>
    <dgm:pt modelId="{B4262251-E1F9-4449-9C45-86566DBAB920}" type="pres">
      <dgm:prSet presAssocID="{72BB926D-239E-4CD1-A700-D47DC2999713}" presName="parentTextArrow" presStyleLbl="node1" presStyleIdx="1" presStyleCnt="5"/>
      <dgm:spPr/>
      <dgm:t>
        <a:bodyPr/>
        <a:lstStyle/>
        <a:p>
          <a:endParaRPr lang="ru-RU"/>
        </a:p>
      </dgm:t>
    </dgm:pt>
    <dgm:pt modelId="{145EC786-E53B-47D0-8EF9-085291AC2F80}" type="pres">
      <dgm:prSet presAssocID="{02E67EEA-8F4F-4D3B-819E-910DDF925D95}" presName="sp" presStyleCnt="0"/>
      <dgm:spPr/>
    </dgm:pt>
    <dgm:pt modelId="{3F225C17-D103-4B2C-9C5A-C500B64D6765}" type="pres">
      <dgm:prSet presAssocID="{4842DA4F-7B20-4C59-BF00-F43AC7DC3679}" presName="arrowAndChildren" presStyleCnt="0"/>
      <dgm:spPr/>
    </dgm:pt>
    <dgm:pt modelId="{896D8997-4346-47F1-82BE-6CB943B96589}" type="pres">
      <dgm:prSet presAssocID="{4842DA4F-7B20-4C59-BF00-F43AC7DC3679}" presName="parentTextArrow" presStyleLbl="node1" presStyleIdx="2" presStyleCnt="5"/>
      <dgm:spPr/>
      <dgm:t>
        <a:bodyPr/>
        <a:lstStyle/>
        <a:p>
          <a:endParaRPr lang="ru-RU"/>
        </a:p>
      </dgm:t>
    </dgm:pt>
    <dgm:pt modelId="{668D45AC-42ED-4112-B47B-A18DAB0CD88B}" type="pres">
      <dgm:prSet presAssocID="{A621ED31-8800-46AB-9F5C-6BFEDF3DE34C}" presName="sp" presStyleCnt="0"/>
      <dgm:spPr/>
    </dgm:pt>
    <dgm:pt modelId="{3EF7E610-347F-4FC6-87DE-D4B239361634}" type="pres">
      <dgm:prSet presAssocID="{31DDB474-D625-4AAA-9AD4-9401E110F38E}" presName="arrowAndChildren" presStyleCnt="0"/>
      <dgm:spPr/>
    </dgm:pt>
    <dgm:pt modelId="{9F5821D4-9017-436F-898F-2F6E30B2AF14}" type="pres">
      <dgm:prSet presAssocID="{31DDB474-D625-4AAA-9AD4-9401E110F38E}" presName="parentTextArrow" presStyleLbl="node1" presStyleIdx="3" presStyleCnt="5"/>
      <dgm:spPr/>
      <dgm:t>
        <a:bodyPr/>
        <a:lstStyle/>
        <a:p>
          <a:endParaRPr lang="ru-RU"/>
        </a:p>
      </dgm:t>
    </dgm:pt>
    <dgm:pt modelId="{9F4EFB0A-4AB4-48E0-8713-302E57301109}" type="pres">
      <dgm:prSet presAssocID="{AF30BFE5-A929-411C-9151-10E93083A2DE}" presName="sp" presStyleCnt="0"/>
      <dgm:spPr/>
    </dgm:pt>
    <dgm:pt modelId="{D52131E7-580B-4AF6-AF4F-337E42C47A3F}" type="pres">
      <dgm:prSet presAssocID="{B9132A00-E54E-4B14-BF92-1F96E8719255}" presName="arrowAndChildren" presStyleCnt="0"/>
      <dgm:spPr/>
    </dgm:pt>
    <dgm:pt modelId="{391F0568-8B0D-4728-8022-193C3C58E1C5}" type="pres">
      <dgm:prSet presAssocID="{B9132A00-E54E-4B14-BF92-1F96E8719255}" presName="parentTextArrow" presStyleLbl="node1" presStyleIdx="4" presStyleCnt="5"/>
      <dgm:spPr/>
      <dgm:t>
        <a:bodyPr/>
        <a:lstStyle/>
        <a:p>
          <a:endParaRPr lang="ru-RU"/>
        </a:p>
      </dgm:t>
    </dgm:pt>
  </dgm:ptLst>
  <dgm:cxnLst>
    <dgm:cxn modelId="{0462F7B3-43A5-4703-9A4B-536E3A369BEF}" srcId="{16A01558-041B-47CA-9A14-7A8B926AA907}" destId="{31DDB474-D625-4AAA-9AD4-9401E110F38E}" srcOrd="1" destOrd="0" parTransId="{AE99B7B1-670B-43DA-96DA-4283496184AF}" sibTransId="{A621ED31-8800-46AB-9F5C-6BFEDF3DE34C}"/>
    <dgm:cxn modelId="{384F5CE8-E86C-4020-A4F3-0D8C0B971082}" type="presOf" srcId="{B9132A00-E54E-4B14-BF92-1F96E8719255}" destId="{391F0568-8B0D-4728-8022-193C3C58E1C5}" srcOrd="0" destOrd="0" presId="urn:microsoft.com/office/officeart/2005/8/layout/process4"/>
    <dgm:cxn modelId="{9C0D9658-95C1-497A-8BB1-20E1DB8D71F3}" srcId="{16A01558-041B-47CA-9A14-7A8B926AA907}" destId="{4842DA4F-7B20-4C59-BF00-F43AC7DC3679}" srcOrd="2" destOrd="0" parTransId="{9E2C167B-C8EF-43A7-90A2-80ED4B7F8BCF}" sibTransId="{02E67EEA-8F4F-4D3B-819E-910DDF925D95}"/>
    <dgm:cxn modelId="{A370076C-745C-4A43-A144-C8B2DC97E950}" type="presOf" srcId="{16A01558-041B-47CA-9A14-7A8B926AA907}" destId="{5E6284B9-8491-48BE-8805-FDDF4BFEA6C2}" srcOrd="0" destOrd="0" presId="urn:microsoft.com/office/officeart/2005/8/layout/process4"/>
    <dgm:cxn modelId="{ECBADFBA-E278-4676-A2A9-436E63AABD06}" srcId="{16A01558-041B-47CA-9A14-7A8B926AA907}" destId="{72BB926D-239E-4CD1-A700-D47DC2999713}" srcOrd="3" destOrd="0" parTransId="{AF81052C-29AE-4608-8A37-D2ED2F9C7D6E}" sibTransId="{13455C3F-DC3E-4C88-A939-82076AC00EA4}"/>
    <dgm:cxn modelId="{B047EFA3-A949-4C8D-A584-552581C28CC5}" type="presOf" srcId="{9F4AD280-CE13-4972-B65D-79CEC7A5D3C3}" destId="{1BA99334-C6D4-470A-A70F-7970ACF10384}" srcOrd="0" destOrd="0" presId="urn:microsoft.com/office/officeart/2005/8/layout/process4"/>
    <dgm:cxn modelId="{9DD3B69B-D29D-40D2-9ADB-AF0A360165AB}" type="presOf" srcId="{4842DA4F-7B20-4C59-BF00-F43AC7DC3679}" destId="{896D8997-4346-47F1-82BE-6CB943B96589}" srcOrd="0" destOrd="0" presId="urn:microsoft.com/office/officeart/2005/8/layout/process4"/>
    <dgm:cxn modelId="{A1C51634-DFAC-4AAA-9914-4A3016142DF9}" type="presOf" srcId="{31DDB474-D625-4AAA-9AD4-9401E110F38E}" destId="{9F5821D4-9017-436F-898F-2F6E30B2AF14}" srcOrd="0" destOrd="0" presId="urn:microsoft.com/office/officeart/2005/8/layout/process4"/>
    <dgm:cxn modelId="{6DBBB1F7-E0D5-4283-88FA-E732A246FE41}" srcId="{16A01558-041B-47CA-9A14-7A8B926AA907}" destId="{B9132A00-E54E-4B14-BF92-1F96E8719255}" srcOrd="0" destOrd="0" parTransId="{BC0D647C-5FAF-437D-AFB6-B4F09EF2F1C0}" sibTransId="{AF30BFE5-A929-411C-9151-10E93083A2DE}"/>
    <dgm:cxn modelId="{4580CCAE-9F80-4097-B3F0-18AA06629146}" type="presOf" srcId="{72BB926D-239E-4CD1-A700-D47DC2999713}" destId="{B4262251-E1F9-4449-9C45-86566DBAB920}" srcOrd="0" destOrd="0" presId="urn:microsoft.com/office/officeart/2005/8/layout/process4"/>
    <dgm:cxn modelId="{36B086A0-D1D1-4166-9C4D-FA04E62B56F5}" srcId="{16A01558-041B-47CA-9A14-7A8B926AA907}" destId="{9F4AD280-CE13-4972-B65D-79CEC7A5D3C3}" srcOrd="4" destOrd="0" parTransId="{F7557D29-1B20-4E5B-BBE0-308CD09619FE}" sibTransId="{B480CDDF-26D6-4916-994C-64D0F8CC4BD7}"/>
    <dgm:cxn modelId="{41587643-9C92-4FB7-B5F7-501B38E8F188}" type="presParOf" srcId="{5E6284B9-8491-48BE-8805-FDDF4BFEA6C2}" destId="{1A1F16F9-95C9-4132-978C-55844563DC2D}" srcOrd="0" destOrd="0" presId="urn:microsoft.com/office/officeart/2005/8/layout/process4"/>
    <dgm:cxn modelId="{E386DB0D-8BD6-42DE-95C9-AC73E7A38FCA}" type="presParOf" srcId="{1A1F16F9-95C9-4132-978C-55844563DC2D}" destId="{1BA99334-C6D4-470A-A70F-7970ACF10384}" srcOrd="0" destOrd="0" presId="urn:microsoft.com/office/officeart/2005/8/layout/process4"/>
    <dgm:cxn modelId="{A20DC183-33E8-4C9D-BACA-AF5C59C24A59}" type="presParOf" srcId="{5E6284B9-8491-48BE-8805-FDDF4BFEA6C2}" destId="{B4CCDD76-E6B4-4599-893F-DACE8A22FC8A}" srcOrd="1" destOrd="0" presId="urn:microsoft.com/office/officeart/2005/8/layout/process4"/>
    <dgm:cxn modelId="{701EA976-C330-45BC-AA7B-5D0C1726EC43}" type="presParOf" srcId="{5E6284B9-8491-48BE-8805-FDDF4BFEA6C2}" destId="{F691F302-620F-4E98-9CDF-9321590B4593}" srcOrd="2" destOrd="0" presId="urn:microsoft.com/office/officeart/2005/8/layout/process4"/>
    <dgm:cxn modelId="{2E060E92-1ADA-471D-B52D-6259CE16817C}" type="presParOf" srcId="{F691F302-620F-4E98-9CDF-9321590B4593}" destId="{B4262251-E1F9-4449-9C45-86566DBAB920}" srcOrd="0" destOrd="0" presId="urn:microsoft.com/office/officeart/2005/8/layout/process4"/>
    <dgm:cxn modelId="{073DF5E9-CDCB-4D45-B604-306155E48888}" type="presParOf" srcId="{5E6284B9-8491-48BE-8805-FDDF4BFEA6C2}" destId="{145EC786-E53B-47D0-8EF9-085291AC2F80}" srcOrd="3" destOrd="0" presId="urn:microsoft.com/office/officeart/2005/8/layout/process4"/>
    <dgm:cxn modelId="{EC31D4F4-DA54-4FD7-9532-0CEFDF1DFD8B}" type="presParOf" srcId="{5E6284B9-8491-48BE-8805-FDDF4BFEA6C2}" destId="{3F225C17-D103-4B2C-9C5A-C500B64D6765}" srcOrd="4" destOrd="0" presId="urn:microsoft.com/office/officeart/2005/8/layout/process4"/>
    <dgm:cxn modelId="{B26BAF8C-315A-4602-BD3C-4866A968A845}" type="presParOf" srcId="{3F225C17-D103-4B2C-9C5A-C500B64D6765}" destId="{896D8997-4346-47F1-82BE-6CB943B96589}" srcOrd="0" destOrd="0" presId="urn:microsoft.com/office/officeart/2005/8/layout/process4"/>
    <dgm:cxn modelId="{22B36085-6E04-498E-A1E0-AC58BB317E6A}" type="presParOf" srcId="{5E6284B9-8491-48BE-8805-FDDF4BFEA6C2}" destId="{668D45AC-42ED-4112-B47B-A18DAB0CD88B}" srcOrd="5" destOrd="0" presId="urn:microsoft.com/office/officeart/2005/8/layout/process4"/>
    <dgm:cxn modelId="{48091DF1-1403-4BE2-ABA3-02FC3CAF0EF3}" type="presParOf" srcId="{5E6284B9-8491-48BE-8805-FDDF4BFEA6C2}" destId="{3EF7E610-347F-4FC6-87DE-D4B239361634}" srcOrd="6" destOrd="0" presId="urn:microsoft.com/office/officeart/2005/8/layout/process4"/>
    <dgm:cxn modelId="{FBED36E8-507E-4F34-8E5E-D487BD14AF24}" type="presParOf" srcId="{3EF7E610-347F-4FC6-87DE-D4B239361634}" destId="{9F5821D4-9017-436F-898F-2F6E30B2AF14}" srcOrd="0" destOrd="0" presId="urn:microsoft.com/office/officeart/2005/8/layout/process4"/>
    <dgm:cxn modelId="{DFBA349C-1C84-41D5-BFF1-1020A9ED04AE}" type="presParOf" srcId="{5E6284B9-8491-48BE-8805-FDDF4BFEA6C2}" destId="{9F4EFB0A-4AB4-48E0-8713-302E57301109}" srcOrd="7" destOrd="0" presId="urn:microsoft.com/office/officeart/2005/8/layout/process4"/>
    <dgm:cxn modelId="{B567A849-23F2-4371-919B-E3379CD3D0D9}" type="presParOf" srcId="{5E6284B9-8491-48BE-8805-FDDF4BFEA6C2}" destId="{D52131E7-580B-4AF6-AF4F-337E42C47A3F}" srcOrd="8" destOrd="0" presId="urn:microsoft.com/office/officeart/2005/8/layout/process4"/>
    <dgm:cxn modelId="{58841788-0D12-42B0-93D4-11160EDDCFAA}" type="presParOf" srcId="{D52131E7-580B-4AF6-AF4F-337E42C47A3F}" destId="{391F0568-8B0D-4728-8022-193C3C58E1C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A01558-041B-47CA-9A14-7A8B926AA90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B9132A00-E54E-4B14-BF92-1F96E8719255}">
      <dgm:prSet phldrT="[Текст]" custT="1"/>
      <dgm:spPr/>
      <dgm:t>
        <a:bodyPr/>
        <a:lstStyle/>
        <a:p>
          <a:r>
            <a:rPr lang="ru-RU" sz="2000" baseline="0" dirty="0" smtClean="0"/>
            <a:t>Пройти авторизацию</a:t>
          </a:r>
          <a:endParaRPr lang="ru-RU" sz="2000" baseline="0" dirty="0"/>
        </a:p>
      </dgm:t>
    </dgm:pt>
    <dgm:pt modelId="{BC0D647C-5FAF-437D-AFB6-B4F09EF2F1C0}" type="parTrans" cxnId="{6DBBB1F7-E0D5-4283-88FA-E732A246FE41}">
      <dgm:prSet/>
      <dgm:spPr/>
      <dgm:t>
        <a:bodyPr/>
        <a:lstStyle/>
        <a:p>
          <a:endParaRPr lang="ru-RU"/>
        </a:p>
      </dgm:t>
    </dgm:pt>
    <dgm:pt modelId="{AF30BFE5-A929-411C-9151-10E93083A2DE}" type="sibTrans" cxnId="{6DBBB1F7-E0D5-4283-88FA-E732A246FE41}">
      <dgm:prSet/>
      <dgm:spPr/>
      <dgm:t>
        <a:bodyPr/>
        <a:lstStyle/>
        <a:p>
          <a:endParaRPr lang="ru-RU"/>
        </a:p>
      </dgm:t>
    </dgm:pt>
    <dgm:pt modelId="{31DDB474-D625-4AAA-9AD4-9401E110F38E}">
      <dgm:prSet phldrT="[Текст]" custT="1"/>
      <dgm:spPr/>
      <dgm:t>
        <a:bodyPr/>
        <a:lstStyle/>
        <a:p>
          <a:r>
            <a:rPr lang="ru-RU" sz="2000" baseline="0" dirty="0" smtClean="0"/>
            <a:t>Открыть список студентов</a:t>
          </a:r>
          <a:endParaRPr lang="ru-RU" sz="2000" baseline="0" dirty="0"/>
        </a:p>
      </dgm:t>
    </dgm:pt>
    <dgm:pt modelId="{AE99B7B1-670B-43DA-96DA-4283496184AF}" type="parTrans" cxnId="{0462F7B3-43A5-4703-9A4B-536E3A369BEF}">
      <dgm:prSet/>
      <dgm:spPr/>
      <dgm:t>
        <a:bodyPr/>
        <a:lstStyle/>
        <a:p>
          <a:endParaRPr lang="ru-RU"/>
        </a:p>
      </dgm:t>
    </dgm:pt>
    <dgm:pt modelId="{A621ED31-8800-46AB-9F5C-6BFEDF3DE34C}" type="sibTrans" cxnId="{0462F7B3-43A5-4703-9A4B-536E3A369BEF}">
      <dgm:prSet/>
      <dgm:spPr/>
      <dgm:t>
        <a:bodyPr/>
        <a:lstStyle/>
        <a:p>
          <a:endParaRPr lang="ru-RU"/>
        </a:p>
      </dgm:t>
    </dgm:pt>
    <dgm:pt modelId="{4842DA4F-7B20-4C59-BF00-F43AC7DC3679}">
      <dgm:prSet phldrT="[Текст]" custT="1"/>
      <dgm:spPr/>
      <dgm:t>
        <a:bodyPr/>
        <a:lstStyle/>
        <a:p>
          <a:r>
            <a:rPr lang="ru-RU" sz="2000" baseline="0" dirty="0" smtClean="0"/>
            <a:t>Сформировать Заявление на ВКР</a:t>
          </a:r>
          <a:endParaRPr lang="ru-RU" sz="2000" baseline="0" dirty="0"/>
        </a:p>
      </dgm:t>
    </dgm:pt>
    <dgm:pt modelId="{9E2C167B-C8EF-43A7-90A2-80ED4B7F8BCF}" type="parTrans" cxnId="{9C0D9658-95C1-497A-8BB1-20E1DB8D71F3}">
      <dgm:prSet/>
      <dgm:spPr/>
      <dgm:t>
        <a:bodyPr/>
        <a:lstStyle/>
        <a:p>
          <a:endParaRPr lang="ru-RU"/>
        </a:p>
      </dgm:t>
    </dgm:pt>
    <dgm:pt modelId="{02E67EEA-8F4F-4D3B-819E-910DDF925D95}" type="sibTrans" cxnId="{9C0D9658-95C1-497A-8BB1-20E1DB8D71F3}">
      <dgm:prSet/>
      <dgm:spPr/>
      <dgm:t>
        <a:bodyPr/>
        <a:lstStyle/>
        <a:p>
          <a:endParaRPr lang="ru-RU"/>
        </a:p>
      </dgm:t>
    </dgm:pt>
    <dgm:pt modelId="{D20801AC-34E7-4231-B6D9-DECD0DC19AD4}">
      <dgm:prSet phldrT="[Текст]" custT="1"/>
      <dgm:spPr/>
      <dgm:t>
        <a:bodyPr/>
        <a:lstStyle/>
        <a:p>
          <a:r>
            <a:rPr lang="ru-RU" sz="2000" baseline="0" dirty="0" smtClean="0"/>
            <a:t>Выбрать студента</a:t>
          </a:r>
          <a:endParaRPr lang="ru-RU" sz="2000" baseline="0" dirty="0"/>
        </a:p>
      </dgm:t>
    </dgm:pt>
    <dgm:pt modelId="{C54A836C-D5F6-4AEE-BB4D-64D41B6B7EAD}" type="parTrans" cxnId="{EE158827-796A-44A6-AD78-134C37FC6937}">
      <dgm:prSet/>
      <dgm:spPr/>
      <dgm:t>
        <a:bodyPr/>
        <a:lstStyle/>
        <a:p>
          <a:endParaRPr lang="ru-RU"/>
        </a:p>
      </dgm:t>
    </dgm:pt>
    <dgm:pt modelId="{6D2EA029-9D76-4EE9-A29D-9264CEC0D905}" type="sibTrans" cxnId="{EE158827-796A-44A6-AD78-134C37FC6937}">
      <dgm:prSet/>
      <dgm:spPr/>
      <dgm:t>
        <a:bodyPr/>
        <a:lstStyle/>
        <a:p>
          <a:endParaRPr lang="ru-RU"/>
        </a:p>
      </dgm:t>
    </dgm:pt>
    <dgm:pt modelId="{28D50B80-692A-483A-9C73-35BB58EDED4E}">
      <dgm:prSet phldrT="[Текст]" custT="1"/>
      <dgm:spPr/>
      <dgm:t>
        <a:bodyPr/>
        <a:lstStyle/>
        <a:p>
          <a:r>
            <a:rPr lang="ru-RU" sz="2000" baseline="0" dirty="0" smtClean="0"/>
            <a:t>Проверить корректность темы ВКР</a:t>
          </a:r>
          <a:endParaRPr lang="ru-RU" sz="2000" baseline="0" dirty="0"/>
        </a:p>
      </dgm:t>
    </dgm:pt>
    <dgm:pt modelId="{7AD47B0B-6EA7-4E76-8F57-AE06A433261E}" type="parTrans" cxnId="{A055FAFF-55DD-4A5F-965F-11EA45F9C9D7}">
      <dgm:prSet/>
      <dgm:spPr/>
      <dgm:t>
        <a:bodyPr/>
        <a:lstStyle/>
        <a:p>
          <a:endParaRPr lang="ru-RU"/>
        </a:p>
      </dgm:t>
    </dgm:pt>
    <dgm:pt modelId="{60850FC3-22C8-4FF9-B09E-5C0FE21CE0A2}" type="sibTrans" cxnId="{A055FAFF-55DD-4A5F-965F-11EA45F9C9D7}">
      <dgm:prSet/>
      <dgm:spPr/>
      <dgm:t>
        <a:bodyPr/>
        <a:lstStyle/>
        <a:p>
          <a:endParaRPr lang="ru-RU"/>
        </a:p>
      </dgm:t>
    </dgm:pt>
    <dgm:pt modelId="{8C095A38-51B4-44A8-B18C-524D7A946735}" type="pres">
      <dgm:prSet presAssocID="{16A01558-041B-47CA-9A14-7A8B926AA907}" presName="Name0" presStyleCnt="0">
        <dgm:presLayoutVars>
          <dgm:dir/>
          <dgm:animLvl val="lvl"/>
          <dgm:resizeHandles val="exact"/>
        </dgm:presLayoutVars>
      </dgm:prSet>
      <dgm:spPr/>
    </dgm:pt>
    <dgm:pt modelId="{B2DCEEE5-DC4A-4671-9D4F-85BFDF49234D}" type="pres">
      <dgm:prSet presAssocID="{4842DA4F-7B20-4C59-BF00-F43AC7DC3679}" presName="boxAndChildren" presStyleCnt="0"/>
      <dgm:spPr/>
    </dgm:pt>
    <dgm:pt modelId="{342EA79F-022F-45C3-AF9B-84093B12B628}" type="pres">
      <dgm:prSet presAssocID="{4842DA4F-7B20-4C59-BF00-F43AC7DC3679}" presName="parentTextBox" presStyleLbl="node1" presStyleIdx="0" presStyleCnt="5"/>
      <dgm:spPr/>
      <dgm:t>
        <a:bodyPr/>
        <a:lstStyle/>
        <a:p>
          <a:endParaRPr lang="ru-RU"/>
        </a:p>
      </dgm:t>
    </dgm:pt>
    <dgm:pt modelId="{B8D31229-1774-48FD-8574-696B411525FA}" type="pres">
      <dgm:prSet presAssocID="{60850FC3-22C8-4FF9-B09E-5C0FE21CE0A2}" presName="sp" presStyleCnt="0"/>
      <dgm:spPr/>
    </dgm:pt>
    <dgm:pt modelId="{618422C7-565E-479C-A21F-3C4EB3E4A829}" type="pres">
      <dgm:prSet presAssocID="{28D50B80-692A-483A-9C73-35BB58EDED4E}" presName="arrowAndChildren" presStyleCnt="0"/>
      <dgm:spPr/>
    </dgm:pt>
    <dgm:pt modelId="{45429FD3-7E57-4F25-B372-4F67FEC8AFCC}" type="pres">
      <dgm:prSet presAssocID="{28D50B80-692A-483A-9C73-35BB58EDED4E}" presName="parentTextArrow" presStyleLbl="node1" presStyleIdx="1" presStyleCnt="5"/>
      <dgm:spPr/>
      <dgm:t>
        <a:bodyPr/>
        <a:lstStyle/>
        <a:p>
          <a:endParaRPr lang="ru-RU"/>
        </a:p>
      </dgm:t>
    </dgm:pt>
    <dgm:pt modelId="{B6968C51-7338-4F67-9F54-94894BCDF48F}" type="pres">
      <dgm:prSet presAssocID="{6D2EA029-9D76-4EE9-A29D-9264CEC0D905}" presName="sp" presStyleCnt="0"/>
      <dgm:spPr/>
    </dgm:pt>
    <dgm:pt modelId="{51E7C021-6DF3-4427-B571-C78E66D37DB6}" type="pres">
      <dgm:prSet presAssocID="{D20801AC-34E7-4231-B6D9-DECD0DC19AD4}" presName="arrowAndChildren" presStyleCnt="0"/>
      <dgm:spPr/>
    </dgm:pt>
    <dgm:pt modelId="{691D51D6-7D55-489B-9BC6-98E1DA0CB254}" type="pres">
      <dgm:prSet presAssocID="{D20801AC-34E7-4231-B6D9-DECD0DC19AD4}" presName="parentTextArrow" presStyleLbl="node1" presStyleIdx="2" presStyleCnt="5"/>
      <dgm:spPr/>
      <dgm:t>
        <a:bodyPr/>
        <a:lstStyle/>
        <a:p>
          <a:endParaRPr lang="ru-RU"/>
        </a:p>
      </dgm:t>
    </dgm:pt>
    <dgm:pt modelId="{5A12584C-1315-449C-849F-FAA67AAE07BD}" type="pres">
      <dgm:prSet presAssocID="{A621ED31-8800-46AB-9F5C-6BFEDF3DE34C}" presName="sp" presStyleCnt="0"/>
      <dgm:spPr/>
    </dgm:pt>
    <dgm:pt modelId="{40D7C3BC-7DA0-42AF-B041-878FDA0AA185}" type="pres">
      <dgm:prSet presAssocID="{31DDB474-D625-4AAA-9AD4-9401E110F38E}" presName="arrowAndChildren" presStyleCnt="0"/>
      <dgm:spPr/>
    </dgm:pt>
    <dgm:pt modelId="{727B8E9C-E7C3-4C3D-BA66-2C3B71EC9630}" type="pres">
      <dgm:prSet presAssocID="{31DDB474-D625-4AAA-9AD4-9401E110F38E}" presName="parentTextArrow" presStyleLbl="node1" presStyleIdx="3" presStyleCnt="5"/>
      <dgm:spPr/>
      <dgm:t>
        <a:bodyPr/>
        <a:lstStyle/>
        <a:p>
          <a:endParaRPr lang="ru-RU"/>
        </a:p>
      </dgm:t>
    </dgm:pt>
    <dgm:pt modelId="{B233B2C7-BEE7-44E3-90D2-40BFCC870E0A}" type="pres">
      <dgm:prSet presAssocID="{AF30BFE5-A929-411C-9151-10E93083A2DE}" presName="sp" presStyleCnt="0"/>
      <dgm:spPr/>
    </dgm:pt>
    <dgm:pt modelId="{D2540D26-27F2-47BD-9772-B51366B2244E}" type="pres">
      <dgm:prSet presAssocID="{B9132A00-E54E-4B14-BF92-1F96E8719255}" presName="arrowAndChildren" presStyleCnt="0"/>
      <dgm:spPr/>
    </dgm:pt>
    <dgm:pt modelId="{1F05D632-3010-40FD-BE2B-477E78316F79}" type="pres">
      <dgm:prSet presAssocID="{B9132A00-E54E-4B14-BF92-1F96E8719255}" presName="parentTextArrow" presStyleLbl="node1" presStyleIdx="4" presStyleCnt="5"/>
      <dgm:spPr/>
      <dgm:t>
        <a:bodyPr/>
        <a:lstStyle/>
        <a:p>
          <a:endParaRPr lang="ru-RU"/>
        </a:p>
      </dgm:t>
    </dgm:pt>
  </dgm:ptLst>
  <dgm:cxnLst>
    <dgm:cxn modelId="{3DC11135-1D29-409E-8A1D-EBFFC73F1A44}" type="presOf" srcId="{28D50B80-692A-483A-9C73-35BB58EDED4E}" destId="{45429FD3-7E57-4F25-B372-4F67FEC8AFCC}" srcOrd="0" destOrd="0" presId="urn:microsoft.com/office/officeart/2005/8/layout/process4"/>
    <dgm:cxn modelId="{0462F7B3-43A5-4703-9A4B-536E3A369BEF}" srcId="{16A01558-041B-47CA-9A14-7A8B926AA907}" destId="{31DDB474-D625-4AAA-9AD4-9401E110F38E}" srcOrd="1" destOrd="0" parTransId="{AE99B7B1-670B-43DA-96DA-4283496184AF}" sibTransId="{A621ED31-8800-46AB-9F5C-6BFEDF3DE34C}"/>
    <dgm:cxn modelId="{4940C326-0D67-4944-B787-85EA269A13DF}" type="presOf" srcId="{31DDB474-D625-4AAA-9AD4-9401E110F38E}" destId="{727B8E9C-E7C3-4C3D-BA66-2C3B71EC9630}" srcOrd="0" destOrd="0" presId="urn:microsoft.com/office/officeart/2005/8/layout/process4"/>
    <dgm:cxn modelId="{EE158827-796A-44A6-AD78-134C37FC6937}" srcId="{16A01558-041B-47CA-9A14-7A8B926AA907}" destId="{D20801AC-34E7-4231-B6D9-DECD0DC19AD4}" srcOrd="2" destOrd="0" parTransId="{C54A836C-D5F6-4AEE-BB4D-64D41B6B7EAD}" sibTransId="{6D2EA029-9D76-4EE9-A29D-9264CEC0D905}"/>
    <dgm:cxn modelId="{9C0D9658-95C1-497A-8BB1-20E1DB8D71F3}" srcId="{16A01558-041B-47CA-9A14-7A8B926AA907}" destId="{4842DA4F-7B20-4C59-BF00-F43AC7DC3679}" srcOrd="4" destOrd="0" parTransId="{9E2C167B-C8EF-43A7-90A2-80ED4B7F8BCF}" sibTransId="{02E67EEA-8F4F-4D3B-819E-910DDF925D95}"/>
    <dgm:cxn modelId="{73D25487-4A72-4650-A461-4D6061E3DB60}" type="presOf" srcId="{D20801AC-34E7-4231-B6D9-DECD0DC19AD4}" destId="{691D51D6-7D55-489B-9BC6-98E1DA0CB254}" srcOrd="0" destOrd="0" presId="urn:microsoft.com/office/officeart/2005/8/layout/process4"/>
    <dgm:cxn modelId="{A055FAFF-55DD-4A5F-965F-11EA45F9C9D7}" srcId="{16A01558-041B-47CA-9A14-7A8B926AA907}" destId="{28D50B80-692A-483A-9C73-35BB58EDED4E}" srcOrd="3" destOrd="0" parTransId="{7AD47B0B-6EA7-4E76-8F57-AE06A433261E}" sibTransId="{60850FC3-22C8-4FF9-B09E-5C0FE21CE0A2}"/>
    <dgm:cxn modelId="{7C60E8E8-6414-46A9-81E6-B4CAD4638226}" type="presOf" srcId="{B9132A00-E54E-4B14-BF92-1F96E8719255}" destId="{1F05D632-3010-40FD-BE2B-477E78316F79}" srcOrd="0" destOrd="0" presId="urn:microsoft.com/office/officeart/2005/8/layout/process4"/>
    <dgm:cxn modelId="{8641F49F-84D2-4712-997D-5E954FE36992}" type="presOf" srcId="{4842DA4F-7B20-4C59-BF00-F43AC7DC3679}" destId="{342EA79F-022F-45C3-AF9B-84093B12B628}" srcOrd="0" destOrd="0" presId="urn:microsoft.com/office/officeart/2005/8/layout/process4"/>
    <dgm:cxn modelId="{6DBBB1F7-E0D5-4283-88FA-E732A246FE41}" srcId="{16A01558-041B-47CA-9A14-7A8B926AA907}" destId="{B9132A00-E54E-4B14-BF92-1F96E8719255}" srcOrd="0" destOrd="0" parTransId="{BC0D647C-5FAF-437D-AFB6-B4F09EF2F1C0}" sibTransId="{AF30BFE5-A929-411C-9151-10E93083A2DE}"/>
    <dgm:cxn modelId="{50A2EE50-D301-40BD-8E95-9F341616239D}" type="presOf" srcId="{16A01558-041B-47CA-9A14-7A8B926AA907}" destId="{8C095A38-51B4-44A8-B18C-524D7A946735}" srcOrd="0" destOrd="0" presId="urn:microsoft.com/office/officeart/2005/8/layout/process4"/>
    <dgm:cxn modelId="{92E7D801-1031-49AF-A27D-10E32B83AD18}" type="presParOf" srcId="{8C095A38-51B4-44A8-B18C-524D7A946735}" destId="{B2DCEEE5-DC4A-4671-9D4F-85BFDF49234D}" srcOrd="0" destOrd="0" presId="urn:microsoft.com/office/officeart/2005/8/layout/process4"/>
    <dgm:cxn modelId="{A5B0307A-5666-44AA-A155-3403C88BDB93}" type="presParOf" srcId="{B2DCEEE5-DC4A-4671-9D4F-85BFDF49234D}" destId="{342EA79F-022F-45C3-AF9B-84093B12B628}" srcOrd="0" destOrd="0" presId="urn:microsoft.com/office/officeart/2005/8/layout/process4"/>
    <dgm:cxn modelId="{60A6BF95-9CD5-44DC-AF50-D9FE71E2AC8C}" type="presParOf" srcId="{8C095A38-51B4-44A8-B18C-524D7A946735}" destId="{B8D31229-1774-48FD-8574-696B411525FA}" srcOrd="1" destOrd="0" presId="urn:microsoft.com/office/officeart/2005/8/layout/process4"/>
    <dgm:cxn modelId="{D157ADA4-2908-4EA6-BFA8-F43220AB820C}" type="presParOf" srcId="{8C095A38-51B4-44A8-B18C-524D7A946735}" destId="{618422C7-565E-479C-A21F-3C4EB3E4A829}" srcOrd="2" destOrd="0" presId="urn:microsoft.com/office/officeart/2005/8/layout/process4"/>
    <dgm:cxn modelId="{21ADD634-9DE6-4109-8226-2A97CC8F17F0}" type="presParOf" srcId="{618422C7-565E-479C-A21F-3C4EB3E4A829}" destId="{45429FD3-7E57-4F25-B372-4F67FEC8AFCC}" srcOrd="0" destOrd="0" presId="urn:microsoft.com/office/officeart/2005/8/layout/process4"/>
    <dgm:cxn modelId="{7F451AC7-F1DA-46E6-A77E-C9CB864F813E}" type="presParOf" srcId="{8C095A38-51B4-44A8-B18C-524D7A946735}" destId="{B6968C51-7338-4F67-9F54-94894BCDF48F}" srcOrd="3" destOrd="0" presId="urn:microsoft.com/office/officeart/2005/8/layout/process4"/>
    <dgm:cxn modelId="{B8380499-6D2A-47AB-A59E-D0692407979C}" type="presParOf" srcId="{8C095A38-51B4-44A8-B18C-524D7A946735}" destId="{51E7C021-6DF3-4427-B571-C78E66D37DB6}" srcOrd="4" destOrd="0" presId="urn:microsoft.com/office/officeart/2005/8/layout/process4"/>
    <dgm:cxn modelId="{0DEB0492-E676-423F-9D79-7EAC58504DF6}" type="presParOf" srcId="{51E7C021-6DF3-4427-B571-C78E66D37DB6}" destId="{691D51D6-7D55-489B-9BC6-98E1DA0CB254}" srcOrd="0" destOrd="0" presId="urn:microsoft.com/office/officeart/2005/8/layout/process4"/>
    <dgm:cxn modelId="{D496999B-2D32-49E5-93F3-D535BF43BE49}" type="presParOf" srcId="{8C095A38-51B4-44A8-B18C-524D7A946735}" destId="{5A12584C-1315-449C-849F-FAA67AAE07BD}" srcOrd="5" destOrd="0" presId="urn:microsoft.com/office/officeart/2005/8/layout/process4"/>
    <dgm:cxn modelId="{B9F27B90-7E47-4BE0-A99F-F28D735B6FD4}" type="presParOf" srcId="{8C095A38-51B4-44A8-B18C-524D7A946735}" destId="{40D7C3BC-7DA0-42AF-B041-878FDA0AA185}" srcOrd="6" destOrd="0" presId="urn:microsoft.com/office/officeart/2005/8/layout/process4"/>
    <dgm:cxn modelId="{C09231C5-8C3F-4141-8BF7-1F659DDBE398}" type="presParOf" srcId="{40D7C3BC-7DA0-42AF-B041-878FDA0AA185}" destId="{727B8E9C-E7C3-4C3D-BA66-2C3B71EC9630}" srcOrd="0" destOrd="0" presId="urn:microsoft.com/office/officeart/2005/8/layout/process4"/>
    <dgm:cxn modelId="{72578842-29F7-423C-BD0F-AF377B8418F3}" type="presParOf" srcId="{8C095A38-51B4-44A8-B18C-524D7A946735}" destId="{B233B2C7-BEE7-44E3-90D2-40BFCC870E0A}" srcOrd="7" destOrd="0" presId="urn:microsoft.com/office/officeart/2005/8/layout/process4"/>
    <dgm:cxn modelId="{E64DA7AD-1E8E-43EC-A94A-2483BC3B8335}" type="presParOf" srcId="{8C095A38-51B4-44A8-B18C-524D7A946735}" destId="{D2540D26-27F2-47BD-9772-B51366B2244E}" srcOrd="8" destOrd="0" presId="urn:microsoft.com/office/officeart/2005/8/layout/process4"/>
    <dgm:cxn modelId="{7D1DE3E3-6432-4ED2-B9B4-EED452FA7307}" type="presParOf" srcId="{D2540D26-27F2-47BD-9772-B51366B2244E}" destId="{1F05D632-3010-40FD-BE2B-477E78316F7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99334-C6D4-470A-A70F-7970ACF10384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baseline="0" dirty="0" smtClean="0"/>
            <a:t>Сформировать Заявление на ВКР</a:t>
          </a:r>
          <a:endParaRPr lang="ru-RU" sz="2400" kern="1200" baseline="0" dirty="0"/>
        </a:p>
      </dsp:txBody>
      <dsp:txXfrm>
        <a:off x="0" y="3736288"/>
        <a:ext cx="10515600" cy="612969"/>
      </dsp:txXfrm>
    </dsp:sp>
    <dsp:sp modelId="{B4262251-E1F9-4449-9C45-86566DBAB920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baseline="0" dirty="0" smtClean="0"/>
            <a:t>Сохранить запись в БД</a:t>
          </a:r>
          <a:endParaRPr lang="ru-RU" sz="2400" kern="1200" baseline="0" dirty="0"/>
        </a:p>
      </dsp:txBody>
      <dsp:txXfrm rot="10800000">
        <a:off x="0" y="2802736"/>
        <a:ext cx="10515600" cy="612568"/>
      </dsp:txXfrm>
    </dsp:sp>
    <dsp:sp modelId="{896D8997-4346-47F1-82BE-6CB943B96589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baseline="0" dirty="0" smtClean="0"/>
            <a:t>Ввести данные по ВКР</a:t>
          </a:r>
          <a:endParaRPr lang="ru-RU" sz="2400" kern="1200" baseline="0" dirty="0"/>
        </a:p>
      </dsp:txBody>
      <dsp:txXfrm rot="10800000">
        <a:off x="0" y="1869184"/>
        <a:ext cx="10515600" cy="612568"/>
      </dsp:txXfrm>
    </dsp:sp>
    <dsp:sp modelId="{9F5821D4-9017-436F-898F-2F6E30B2AF14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baseline="0" dirty="0" smtClean="0"/>
            <a:t>Пройти авторизацию</a:t>
          </a:r>
          <a:endParaRPr lang="ru-RU" sz="2400" kern="1200" baseline="0" dirty="0"/>
        </a:p>
      </dsp:txBody>
      <dsp:txXfrm rot="10800000">
        <a:off x="0" y="935632"/>
        <a:ext cx="10515600" cy="612568"/>
      </dsp:txXfrm>
    </dsp:sp>
    <dsp:sp modelId="{391F0568-8B0D-4728-8022-193C3C58E1C5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baseline="0" dirty="0" smtClean="0"/>
            <a:t>Пройти регистрацию</a:t>
          </a:r>
          <a:endParaRPr lang="ru-RU" sz="2400" kern="1200" baseline="0" dirty="0"/>
        </a:p>
      </dsp:txBody>
      <dsp:txXfrm rot="10800000">
        <a:off x="0" y="2080"/>
        <a:ext cx="10515600" cy="612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A79F-022F-45C3-AF9B-84093B12B628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Сформировать Заявление на ВКР</a:t>
          </a:r>
          <a:endParaRPr lang="ru-RU" sz="2000" kern="1200" baseline="0" dirty="0"/>
        </a:p>
      </dsp:txBody>
      <dsp:txXfrm>
        <a:off x="0" y="3736288"/>
        <a:ext cx="10515600" cy="612969"/>
      </dsp:txXfrm>
    </dsp:sp>
    <dsp:sp modelId="{45429FD3-7E57-4F25-B372-4F67FEC8AFCC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Проверить корректность темы ВКР</a:t>
          </a:r>
          <a:endParaRPr lang="ru-RU" sz="2000" kern="1200" baseline="0" dirty="0"/>
        </a:p>
      </dsp:txBody>
      <dsp:txXfrm rot="10800000">
        <a:off x="0" y="2802736"/>
        <a:ext cx="10515600" cy="612568"/>
      </dsp:txXfrm>
    </dsp:sp>
    <dsp:sp modelId="{691D51D6-7D55-489B-9BC6-98E1DA0CB254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Выбрать студента</a:t>
          </a:r>
          <a:endParaRPr lang="ru-RU" sz="2000" kern="1200" baseline="0" dirty="0"/>
        </a:p>
      </dsp:txBody>
      <dsp:txXfrm rot="10800000">
        <a:off x="0" y="1869184"/>
        <a:ext cx="10515600" cy="612568"/>
      </dsp:txXfrm>
    </dsp:sp>
    <dsp:sp modelId="{727B8E9C-E7C3-4C3D-BA66-2C3B71EC9630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Открыть список студентов</a:t>
          </a:r>
          <a:endParaRPr lang="ru-RU" sz="2000" kern="1200" baseline="0" dirty="0"/>
        </a:p>
      </dsp:txBody>
      <dsp:txXfrm rot="10800000">
        <a:off x="0" y="935632"/>
        <a:ext cx="10515600" cy="612568"/>
      </dsp:txXfrm>
    </dsp:sp>
    <dsp:sp modelId="{1F05D632-3010-40FD-BE2B-477E78316F79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Пройти авторизацию</a:t>
          </a:r>
          <a:endParaRPr lang="ru-RU" sz="2000" kern="1200" baseline="0" dirty="0"/>
        </a:p>
      </dsp:txBody>
      <dsp:txXfrm rot="10800000">
        <a:off x="0" y="2080"/>
        <a:ext cx="10515600" cy="612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EC47-9346-43E4-ADB9-86D89C5D601A}" type="datetimeFigureOut">
              <a:rPr lang="ru-RU" smtClean="0"/>
              <a:t>05.07.2021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17F98-831E-4721-9F27-556F3D541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6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CBA-7E1E-4F1E-9D7A-DA56E2D97DEA}" type="datetime1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1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26E6-9A9C-483D-B2E3-C3CC6640F4B1}" type="datetime1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8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E87F-EF1C-4474-AFB1-9D4F3AF6041C}" type="datetime1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6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4036-921E-4653-939B-1FE941CC9681}" type="datetime1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0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E23-72E8-4F71-A891-84271E8EA550}" type="datetime1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A6F1-DC14-43DF-B722-937F2ECC3D54}" type="datetime1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143-23F2-4A2A-82F3-14C63E109761}" type="datetime1">
              <a:rPr lang="ru-RU" smtClean="0"/>
              <a:t>05.07.2021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45AC-23FE-4B96-8E3A-FEEEED03E8A3}" type="datetime1">
              <a:rPr lang="ru-RU" smtClean="0"/>
              <a:t>05.07.2021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8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188-CB60-46B2-95FB-41E6F6E2B3B0}" type="datetime1">
              <a:rPr lang="ru-RU" smtClean="0"/>
              <a:t>05.07.2021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96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C97E-4629-4E8A-8E9B-CA0997323D5F}" type="datetime1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22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72E1-E3F6-4F4B-8CF8-5C0B13F658F9}" type="datetime1">
              <a:rPr lang="ru-RU" smtClean="0"/>
              <a:t>05.07.2021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75F9-ECF4-4B0A-92F7-1A3324ACBA44}" type="datetime1">
              <a:rPr lang="ru-RU" smtClean="0"/>
              <a:t>05.07.2021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B952-6978-4C02-B2A3-9E9F21C35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sz="4400" dirty="0" smtClean="0">
                <a:latin typeface="Comic Sans MS" panose="030F0702030302020204" pitchFamily="66" charset="0"/>
              </a:rPr>
              <a:t>Проектно-технологическая </a:t>
            </a:r>
            <a:r>
              <a:rPr lang="ru-RU" sz="4400" dirty="0" smtClean="0">
                <a:latin typeface="Comic Sans MS" panose="030F0702030302020204" pitchFamily="66" charset="0"/>
              </a:rPr>
              <a:t> </a:t>
            </a:r>
            <a:r>
              <a:rPr lang="ru-RU" sz="4400" dirty="0" smtClean="0">
                <a:latin typeface="Comic Sans MS" panose="030F0702030302020204" pitchFamily="66" charset="0"/>
              </a:rPr>
              <a:t>практика</a:t>
            </a:r>
            <a:endParaRPr lang="ru-RU" sz="4400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Comic Sans MS" panose="030F0702030302020204" pitchFamily="66" charset="0"/>
              </a:rPr>
              <a:t>по программированию</a:t>
            </a:r>
          </a:p>
          <a:p>
            <a:pPr algn="r"/>
            <a:r>
              <a:rPr lang="ru-RU" dirty="0" smtClean="0">
                <a:latin typeface="Comic Sans MS" panose="030F0702030302020204" pitchFamily="66" charset="0"/>
              </a:rPr>
              <a:t>курс 2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7915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Страницы Отчёта подробнее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277" y="1235676"/>
            <a:ext cx="11722442" cy="526397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Титул – 1 стр.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Содержание – 1 стр.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Постановка задачи на проектирование информационной системы – 1 стр.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Анализ средств для разработки</a:t>
            </a:r>
          </a:p>
          <a:p>
            <a:pPr indent="0">
              <a:buNone/>
            </a:pPr>
            <a:r>
              <a:rPr lang="ru-RU" sz="2400" dirty="0" smtClean="0">
                <a:latin typeface="Comic Sans MS" panose="030F0702030302020204" pitchFamily="66" charset="0"/>
              </a:rPr>
              <a:t>	Обзор </a:t>
            </a:r>
            <a:r>
              <a:rPr lang="ru-RU" sz="2400" dirty="0">
                <a:latin typeface="Comic Sans MS" panose="030F0702030302020204" pitchFamily="66" charset="0"/>
              </a:rPr>
              <a:t>реляционных баз данных (3 штуки, например, </a:t>
            </a:r>
            <a:r>
              <a:rPr lang="en-US" sz="2400" dirty="0">
                <a:latin typeface="Comic Sans MS" panose="030F0702030302020204" pitchFamily="66" charset="0"/>
              </a:rPr>
              <a:t>SQLite, MySQL, PostgreSQL</a:t>
            </a:r>
            <a:r>
              <a:rPr lang="ru-RU" sz="2400" dirty="0">
                <a:latin typeface="Comic Sans MS" panose="030F0702030302020204" pitchFamily="66" charset="0"/>
              </a:rPr>
              <a:t>)</a:t>
            </a:r>
            <a:r>
              <a:rPr lang="en-US" sz="2400" dirty="0">
                <a:latin typeface="Comic Sans MS" panose="030F0702030302020204" pitchFamily="66" charset="0"/>
              </a:rPr>
              <a:t> – 2-3 </a:t>
            </a:r>
            <a:r>
              <a:rPr lang="ru-RU" sz="2400" dirty="0">
                <a:latin typeface="Comic Sans MS" panose="030F0702030302020204" pitchFamily="66" charset="0"/>
              </a:rPr>
              <a:t>стр.</a:t>
            </a:r>
          </a:p>
          <a:p>
            <a:pPr indent="0">
              <a:buNone/>
            </a:pPr>
            <a:r>
              <a:rPr lang="ru-RU" sz="2400" dirty="0" smtClean="0">
                <a:latin typeface="Comic Sans MS" panose="030F0702030302020204" pitchFamily="66" charset="0"/>
              </a:rPr>
              <a:t>	Обзор </a:t>
            </a:r>
            <a:r>
              <a:rPr lang="ru-RU" sz="2400" dirty="0">
                <a:latin typeface="Comic Sans MS" panose="030F0702030302020204" pitchFamily="66" charset="0"/>
              </a:rPr>
              <a:t>языков программирования (3 штуки, например, </a:t>
            </a:r>
            <a:r>
              <a:rPr lang="en-US" sz="2400" dirty="0">
                <a:latin typeface="Comic Sans MS" panose="030F0702030302020204" pitchFamily="66" charset="0"/>
              </a:rPr>
              <a:t>C#, Python, Node.js</a:t>
            </a:r>
            <a:r>
              <a:rPr lang="ru-RU" sz="2400" dirty="0">
                <a:latin typeface="Comic Sans MS" panose="030F0702030302020204" pitchFamily="66" charset="0"/>
              </a:rPr>
              <a:t>)</a:t>
            </a:r>
            <a:r>
              <a:rPr lang="en-US" sz="2400" dirty="0">
                <a:latin typeface="Comic Sans MS" panose="030F0702030302020204" pitchFamily="66" charset="0"/>
              </a:rPr>
              <a:t> – 2-3 </a:t>
            </a:r>
            <a:r>
              <a:rPr lang="ru-RU" sz="2400" dirty="0">
                <a:latin typeface="Comic Sans MS" panose="030F0702030302020204" pitchFamily="66" charset="0"/>
              </a:rPr>
              <a:t>стр.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Разработка функционала информационной системы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Логическая модель базы данных</a:t>
            </a:r>
            <a:r>
              <a:rPr lang="en-US" sz="2400" dirty="0" smtClean="0">
                <a:latin typeface="Comic Sans MS" panose="030F0702030302020204" pitchFamily="66" charset="0"/>
              </a:rPr>
              <a:t> (</a:t>
            </a:r>
            <a:r>
              <a:rPr lang="ru-RU" sz="2400" dirty="0" smtClean="0">
                <a:latin typeface="Comic Sans MS" panose="030F0702030302020204" pitchFamily="66" charset="0"/>
              </a:rPr>
              <a:t>схема и описание к ней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– 1 стр.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Запросы к базе данных – все </a:t>
            </a:r>
            <a:r>
              <a:rPr lang="en-US" sz="2400" dirty="0" smtClean="0">
                <a:latin typeface="Comic Sans MS" panose="030F0702030302020204" pitchFamily="66" charset="0"/>
              </a:rPr>
              <a:t>SQL</a:t>
            </a:r>
            <a:r>
              <a:rPr lang="ru-RU" sz="2400" dirty="0" smtClean="0">
                <a:latin typeface="Comic Sans MS" panose="030F0702030302020204" pitchFamily="66" charset="0"/>
              </a:rPr>
              <a:t>-запросы с описанием, которые будут в ИС – 1-2 стр.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Интерфейс пользователя – скриншоты программы с описанием как пользоваться, последовательность переходов между окнами – 1-3 стр.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Регистрация и авторизация – описание программной реализации с Листингами кода – 2-3 стр.</a:t>
            </a:r>
          </a:p>
          <a:p>
            <a:pPr marL="720000"/>
            <a:r>
              <a:rPr lang="ru-RU" sz="2400" dirty="0">
                <a:latin typeface="Comic Sans MS" panose="030F0702030302020204" pitchFamily="66" charset="0"/>
              </a:rPr>
              <a:t>Генерация </a:t>
            </a:r>
            <a:r>
              <a:rPr lang="ru-RU" sz="2400" dirty="0" smtClean="0">
                <a:latin typeface="Comic Sans MS" panose="030F0702030302020204" pitchFamily="66" charset="0"/>
              </a:rPr>
              <a:t>документов </a:t>
            </a:r>
            <a:r>
              <a:rPr lang="ru-RU" sz="2400" dirty="0">
                <a:latin typeface="Comic Sans MS" panose="030F0702030302020204" pitchFamily="66" charset="0"/>
              </a:rPr>
              <a:t>- описание программной реализации с Листингами кода – 2-3 стр</a:t>
            </a:r>
            <a:r>
              <a:rPr lang="ru-RU" sz="2400" dirty="0" smtClean="0">
                <a:latin typeface="Comic Sans MS" panose="030F0702030302020204" pitchFamily="66" charset="0"/>
              </a:rPr>
              <a:t>.</a:t>
            </a:r>
            <a:endParaRPr lang="ru-RU" sz="2400" dirty="0">
              <a:latin typeface="Comic Sans MS" panose="030F0702030302020204" pitchFamily="66" charset="0"/>
            </a:endParaRPr>
          </a:p>
          <a:p>
            <a:pPr marL="720000"/>
            <a:r>
              <a:rPr lang="ru-RU" sz="2400" dirty="0">
                <a:latin typeface="Comic Sans MS" panose="030F0702030302020204" pitchFamily="66" charset="0"/>
              </a:rPr>
              <a:t>Шифрование - описание программной реализации с Листингами кода – 2-3 стр</a:t>
            </a:r>
            <a:r>
              <a:rPr lang="ru-RU" sz="24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Заключение – описание что сделано, выводы об эффективности автоматизации и перспективы дальнейшей разработки – 1 стр.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Приложение А. Техническое задание. – 5-7 стр.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Приложение Б. Программный код. - ** стр.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39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4620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Этапы учебной практики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1 день – выдача задания на Учебную практику, обсуждение </a:t>
            </a:r>
            <a:r>
              <a:rPr lang="ru-RU" smtClean="0">
                <a:latin typeface="Comic Sans MS" panose="030F0702030302020204" pitchFamily="66" charset="0"/>
              </a:rPr>
              <a:t>порядка разработки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2 день – проверка промежуточных результатов, обсуждение дальнейшей работы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3 день – проверка итоговых результатов, подведение итогов</a:t>
            </a:r>
          </a:p>
          <a:p>
            <a:pPr marL="0" indent="0">
              <a:buNone/>
            </a:pP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3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Автоматизация бизнес-процесса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Исследуем предприятие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Выбираем плохо автоматизированный процесс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Составляем </a:t>
            </a:r>
            <a:r>
              <a:rPr lang="ru-RU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модели</a:t>
            </a:r>
            <a:r>
              <a:rPr lang="ru-RU" dirty="0" smtClean="0">
                <a:latin typeface="Comic Sans MS" panose="030F0702030302020204" pitchFamily="66" charset="0"/>
              </a:rPr>
              <a:t> процесса «как-есть» и «как-будет»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Составляем Тех. Задание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Разрабатываем прототип, проводим апробацию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Разрабатываем программную реализацию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Тестируем, внедряем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6771"/>
            <a:ext cx="10515600" cy="1325563"/>
          </a:xfrm>
        </p:spPr>
        <p:txBody>
          <a:bodyPr/>
          <a:lstStyle/>
          <a:p>
            <a:r>
              <a:rPr lang="ru-RU" dirty="0" smtClean="0"/>
              <a:t>Модель бизнес-процесса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9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157161"/>
            <a:ext cx="2553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зрения: студент</a:t>
            </a:r>
            <a:endParaRPr lang="ru-RU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6770"/>
            <a:ext cx="10515600" cy="1325563"/>
          </a:xfrm>
        </p:spPr>
        <p:txBody>
          <a:bodyPr/>
          <a:lstStyle/>
          <a:p>
            <a:r>
              <a:rPr lang="ru-RU" dirty="0" smtClean="0"/>
              <a:t>Модель бизнес-процесса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88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157160"/>
            <a:ext cx="38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зрения: сотрудник деканата</a:t>
            </a:r>
            <a:endParaRPr lang="ru-RU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26"/>
            <a:ext cx="12192000" cy="769331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Формы программной реализации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5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2" y="774357"/>
            <a:ext cx="4267200" cy="2549438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35" y="854085"/>
            <a:ext cx="3524150" cy="24213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22" y="3295108"/>
            <a:ext cx="5641244" cy="35628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1" y="3275440"/>
            <a:ext cx="3789405" cy="35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26"/>
            <a:ext cx="12192000" cy="769331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База данных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6</a:t>
            </a:fld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4" y="774357"/>
            <a:ext cx="3286897" cy="339646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4" y="4036542"/>
            <a:ext cx="8756322" cy="23609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5" y="774357"/>
            <a:ext cx="7179822" cy="29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272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Что нужно для программной реализации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026" y="1655805"/>
            <a:ext cx="10840995" cy="43742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Передавать данные с формы на форму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Возвращаться с дочерней формы на родительскую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Проверять соединение с базой данных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Делать запросы </a:t>
            </a:r>
            <a:r>
              <a:rPr lang="en-US" dirty="0" smtClean="0">
                <a:latin typeface="Comic Sans MS" panose="030F0702030302020204" pitchFamily="66" charset="0"/>
              </a:rPr>
              <a:t>SELECT, INSERT, UPDATE</a:t>
            </a:r>
            <a:r>
              <a:rPr lang="ru-RU" dirty="0" smtClean="0">
                <a:latin typeface="Comic Sans MS" panose="030F0702030302020204" pitchFamily="66" charset="0"/>
              </a:rPr>
              <a:t> с параметрами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>
                <a:latin typeface="Comic Sans MS" panose="030F0702030302020204" pitchFamily="66" charset="0"/>
              </a:rPr>
              <a:t>Хешировать</a:t>
            </a:r>
            <a:r>
              <a:rPr lang="ru-RU" dirty="0" smtClean="0">
                <a:latin typeface="Comic Sans MS" panose="030F0702030302020204" pitchFamily="66" charset="0"/>
              </a:rPr>
              <a:t> пароли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Выводить данные в шаблон документа </a:t>
            </a:r>
            <a:r>
              <a:rPr lang="en-US" dirty="0" smtClean="0">
                <a:latin typeface="Comic Sans MS" panose="030F0702030302020204" pitchFamily="66" charset="0"/>
              </a:rPr>
              <a:t>*.</a:t>
            </a:r>
            <a:r>
              <a:rPr lang="en-US" dirty="0" err="1" smtClean="0">
                <a:latin typeface="Comic Sans MS" panose="030F0702030302020204" pitchFamily="66" charset="0"/>
              </a:rPr>
              <a:t>docx</a:t>
            </a:r>
            <a:endParaRPr lang="ru-RU" dirty="0" smtClean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Разбивать функционал программы на классы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latin typeface="Comic Sans MS" panose="030F0702030302020204" pitchFamily="66" charset="0"/>
              </a:rPr>
              <a:t>Запускать методы асинхронно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272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Что нужно для успешной защиты Отчёта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142" y="1310964"/>
            <a:ext cx="11059880" cy="312099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200" dirty="0" smtClean="0">
                <a:latin typeface="Comic Sans MS" panose="030F0702030302020204" pitchFamily="66" charset="0"/>
              </a:rPr>
              <a:t>База данных с таблицами и связями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сетевая, на портале универ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с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итета</a:t>
            </a:r>
          </a:p>
          <a:p>
            <a:pPr>
              <a:spcBef>
                <a:spcPts val="600"/>
              </a:spcBef>
            </a:pPr>
            <a:r>
              <a:rPr lang="ru-RU" sz="3200" dirty="0" smtClean="0">
                <a:latin typeface="Comic Sans MS" panose="030F0702030302020204" pitchFamily="66" charset="0"/>
              </a:rPr>
              <a:t>Программная реализация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с функционалом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на админа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и на студента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(в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репозитории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ru-RU" sz="3200" dirty="0" smtClean="0">
                <a:latin typeface="Comic Sans MS" panose="030F0702030302020204" pitchFamily="66" charset="0"/>
              </a:rPr>
              <a:t>Отчёт об учебной практике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электронный и бумажный вариант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8757" y="4219065"/>
            <a:ext cx="10379675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Доступ</a:t>
            </a:r>
            <a:r>
              <a:rPr lang="ru-RU" sz="2000" dirty="0">
                <a:latin typeface="Comic Sans MS" panose="030F0702030302020204" pitchFamily="66" charset="0"/>
              </a:rPr>
              <a:t> к аккаунту сервера БД выдаёт преподаватель.</a:t>
            </a:r>
          </a:p>
          <a:p>
            <a:pPr>
              <a:spcBef>
                <a:spcPts val="300"/>
              </a:spcBef>
            </a:pPr>
            <a:r>
              <a:rPr lang="ru-RU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Репозиторий</a:t>
            </a:r>
            <a:r>
              <a:rPr lang="ru-RU" sz="2000" dirty="0">
                <a:latin typeface="Comic Sans MS" panose="030F0702030302020204" pitchFamily="66" charset="0"/>
              </a:rPr>
              <a:t> создаёт студент и туда размещает программный код, 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ссылку</a:t>
            </a:r>
            <a:r>
              <a:rPr lang="ru-RU" sz="2000" dirty="0">
                <a:latin typeface="Comic Sans MS" panose="030F0702030302020204" pitchFamily="66" charset="0"/>
              </a:rPr>
              <a:t> присылает преподавателю.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latin typeface="Comic Sans MS" panose="030F0702030302020204" pitchFamily="66" charset="0"/>
              </a:rPr>
              <a:t>Отчёт 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электронный</a:t>
            </a:r>
            <a:r>
              <a:rPr lang="ru-RU" sz="2000" dirty="0">
                <a:latin typeface="Comic Sans MS" panose="030F0702030302020204" pitchFamily="66" charset="0"/>
              </a:rPr>
              <a:t> (*.</a:t>
            </a:r>
            <a:r>
              <a:rPr lang="en-US" sz="2000" dirty="0" err="1">
                <a:latin typeface="Comic Sans MS" panose="030F0702030302020204" pitchFamily="66" charset="0"/>
              </a:rPr>
              <a:t>docx</a:t>
            </a:r>
            <a:r>
              <a:rPr lang="ru-RU" sz="2000" dirty="0">
                <a:latin typeface="Comic Sans MS" panose="030F0702030302020204" pitchFamily="66" charset="0"/>
              </a:rPr>
              <a:t>)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ru-RU" sz="2000" dirty="0">
                <a:latin typeface="Comic Sans MS" panose="030F0702030302020204" pitchFamily="66" charset="0"/>
              </a:rPr>
              <a:t>поместить в </a:t>
            </a:r>
            <a:r>
              <a:rPr lang="ru-RU" sz="2000" dirty="0" err="1">
                <a:latin typeface="Comic Sans MS" panose="030F0702030302020204" pitchFamily="66" charset="0"/>
              </a:rPr>
              <a:t>репозиторий</a:t>
            </a:r>
            <a:r>
              <a:rPr lang="ru-RU" sz="2000" dirty="0">
                <a:latin typeface="Comic Sans MS" panose="030F0702030302020204" pitchFamily="66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заблаговременно</a:t>
            </a:r>
            <a:r>
              <a:rPr lang="ru-RU" sz="2000" dirty="0">
                <a:latin typeface="Comic Sans MS" panose="030F0702030302020204" pitchFamily="66" charset="0"/>
              </a:rPr>
              <a:t> для предварительной проверки и указания замечаний. 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latin typeface="Comic Sans MS" panose="030F0702030302020204" pitchFamily="66" charset="0"/>
              </a:rPr>
              <a:t>Отчёт 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бумажный</a:t>
            </a:r>
            <a:r>
              <a:rPr lang="ru-RU" sz="2000" dirty="0">
                <a:latin typeface="Comic Sans MS" panose="030F0702030302020204" pitchFamily="66" charset="0"/>
              </a:rPr>
              <a:t> (с учтёнными замечаниями) принести с собой в последний день на </a:t>
            </a:r>
            <a:r>
              <a:rPr lang="ru-RU" sz="2000" dirty="0" smtClean="0">
                <a:latin typeface="Comic Sans MS" panose="030F0702030302020204" pitchFamily="66" charset="0"/>
              </a:rPr>
              <a:t>защиту.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7915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Страницы Отчёта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35676"/>
            <a:ext cx="11205519" cy="526397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Титул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Содержание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Постановка задачи на проектирование информационной системы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Анализ средств для разработки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Разработка функционала информационной системы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Логическая модель базы данных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Запросы к базе данных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Интерфейс пользователя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Регистрация и авторизация</a:t>
            </a:r>
          </a:p>
          <a:p>
            <a:pPr marL="720000"/>
            <a:r>
              <a:rPr lang="ru-RU" sz="2400" dirty="0">
                <a:latin typeface="Comic Sans MS" panose="030F0702030302020204" pitchFamily="66" charset="0"/>
              </a:rPr>
              <a:t>Генерация документов</a:t>
            </a:r>
          </a:p>
          <a:p>
            <a:pPr marL="720000"/>
            <a:r>
              <a:rPr lang="ru-RU" sz="2400" dirty="0" smtClean="0">
                <a:latin typeface="Comic Sans MS" panose="030F0702030302020204" pitchFamily="66" charset="0"/>
              </a:rPr>
              <a:t>Шифрование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Заключение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Приложение А. Техническое задание.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Приложение Б. Программный код.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B952-6978-4C02-B2A3-9E9F21C359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06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346</Words>
  <Application>Microsoft Office PowerPoint</Application>
  <PresentationFormat>Широкоэкранный</PresentationFormat>
  <Paragraphs>94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Тема Office</vt:lpstr>
      <vt:lpstr>Проектно-технологическая  практика</vt:lpstr>
      <vt:lpstr>Автоматизация бизнес-процесса</vt:lpstr>
      <vt:lpstr>Модель бизнес-процесса</vt:lpstr>
      <vt:lpstr>Модель бизнес-процесса</vt:lpstr>
      <vt:lpstr>Формы программной реализации</vt:lpstr>
      <vt:lpstr>База данных</vt:lpstr>
      <vt:lpstr>Что нужно для программной реализации</vt:lpstr>
      <vt:lpstr>Что нужно для успешной защиты Отчёта</vt:lpstr>
      <vt:lpstr>Страницы Отчёта</vt:lpstr>
      <vt:lpstr>Страницы Отчёта подробнее</vt:lpstr>
      <vt:lpstr>Этапы учебной практики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</dc:title>
  <dc:creator>Andrey Belyakov</dc:creator>
  <cp:lastModifiedBy>Andrey Belyakov</cp:lastModifiedBy>
  <cp:revision>23</cp:revision>
  <dcterms:created xsi:type="dcterms:W3CDTF">2021-06-27T09:19:04Z</dcterms:created>
  <dcterms:modified xsi:type="dcterms:W3CDTF">2021-07-05T06:28:18Z</dcterms:modified>
</cp:coreProperties>
</file>