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4" r:id="rId9"/>
    <p:sldId id="265" r:id="rId10"/>
    <p:sldId id="267" r:id="rId11"/>
  </p:sldIdLst>
  <p:sldSz cx="9144000" cy="5143500" type="screen16x9"/>
  <p:notesSz cx="9144000" cy="5143500"/>
  <p:embeddedFontLst>
    <p:embeddedFont>
      <p:font typeface="Abel" charset="0"/>
      <p:bold r:id="rId13"/>
    </p:embeddedFont>
    <p:embeddedFont>
      <p:font typeface="Comic Sans MS" pitchFamily="66" charset="0"/>
      <p:regular r:id="rId14"/>
      <p:bold r:id="rId15"/>
      <p:italic r:id="rId16"/>
      <p:boldItalic r:id="rId17"/>
    </p:embeddedFont>
    <p:embeddedFont>
      <p:font typeface="Source Sans Pro" charset="0"/>
      <p:regular r:id="rId18"/>
      <p:bold r:id="rId19"/>
    </p:embeddedFont>
    <p:embeddedFont>
      <p:font typeface="Source Sans Pro-demi_bold" charset="0"/>
      <p:regular r:id="rId20"/>
    </p:embeddedFont>
  </p:embeddedFontLst>
  <p:custDataLst>
    <p:tags r:id="rId21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67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8A87FBA8-D605-48C7-BA02-339723CD01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2C04B5-5DC7-4C24-895E-169D8D84142F}"/>
              </a:ext>
            </a:extLst>
          </p:cNvPr>
          <p:cNvSpPr/>
          <p:nvPr/>
        </p:nvSpPr>
        <p:spPr>
          <a:xfrm>
            <a:off x="476250" y="0"/>
            <a:ext cx="159819" cy="387204"/>
          </a:xfrm>
          <a:custGeom>
            <a:avLst/>
            <a:gdLst/>
            <a:ahLst/>
            <a:cxnLst/>
            <a:rect l="0" t="0" r="r" b="b"/>
            <a:pathLst>
              <a:path w="159820" h="387205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Полилиния 2">
            <a:extLst>
              <a:ext uri="{A5983B42-72CE-4A91-8087-5980E06743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91DEFA-A2DC-47C2-97BE-217EA17575B7}"/>
              </a:ext>
            </a:extLst>
          </p:cNvPr>
          <p:cNvSpPr/>
          <p:nvPr/>
        </p:nvSpPr>
        <p:spPr>
          <a:xfrm>
            <a:off x="0" y="3675818"/>
            <a:ext cx="485775" cy="9525"/>
          </a:xfrm>
          <a:custGeom>
            <a:avLst/>
            <a:gdLst/>
            <a:ahLst/>
            <a:cxnLst/>
            <a:rect l="0" t="0" r="r" b="b"/>
            <a:pathLst>
              <a:path w="485775" h="9525">
                <a:moveTo>
                  <a:pt x="0" y="0"/>
                </a:moveTo>
                <a:lnTo>
                  <a:pt x="485775" y="0"/>
                </a:lnTo>
                <a:lnTo>
                  <a:pt x="485775" y="9525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BEDC1DEF-9D50-4D3D-B848-C74A75C2E7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B65BC1-A68C-4E89-A34B-52CDA3C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286309"/>
            <a:ext cx="6436178" cy="2209800"/>
          </a:xfrm>
          <a:prstGeom prst="rect">
            <a:avLst/>
          </a:prstGeom>
        </p:spPr>
        <p:txBody>
          <a:bodyPr rtlCol="0"/>
          <a:lstStyle>
            <a:lvl1pPr lvl="0">
              <a:defRPr lang="en-US" sz="48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2B29B0D9-4199-4188-B19E-8AFA9B7955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3FAF4A-188D-4791-A597-0C7B18B4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" y="3496110"/>
            <a:ext cx="6436178" cy="416649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9B55D7E0-902B-43EA-88FA-01BB904031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514625-75F9-4D94-AD30-5CDD0EF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7" name="Footer Placeholder 4">
            <a:extLst>
              <a:ext uri="{2510ABD9-A34D-419D-945D-05D2906E13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0527C6-F62D-45B3-AC5D-218E6955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8" name="Date Placeholder 3">
            <a:extLst>
              <a:ext uri="{3B6C6D04-B9AC-444C-AB51-EFFC699641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62C63F4-4B12-4A78-8C78-9D29B8E3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087B2F9E-E46D-4844-92C8-604A87D622B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0BD08C15-97ED-46CE-BDCA-CF2DE62024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67DE07-4F31-4715-BE74-001ED5EE76CD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0" y="0"/>
            <a:ext cx="2286000" cy="17145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20E7723C-9064-4FC1-A40A-35ED5DEAF0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0C1A9A-D5AB-4E6C-8E0C-04209009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0" y="0"/>
            <a:ext cx="2286000" cy="1714500"/>
          </a:xfrm>
          <a:prstGeom prst="rect">
            <a:avLst/>
          </a:prstGeom>
          <a:solidFill>
            <a:schemeClr val="tx1"/>
          </a:solidFill>
        </p:spPr>
        <p:txBody>
          <a:bodyPr vert="horz" lIns="190500" tIns="190500" rIns="190500" bIns="190500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B725C1A4-434B-475D-968A-14714B7B24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4F3993-3829-4747-AF8A-A417897789C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64540" y="1892352"/>
            <a:ext cx="4027236" cy="1394365"/>
          </a:xfrm>
          <a:prstGeom prst="rect">
            <a:avLst/>
          </a:prstGeom>
        </p:spPr>
        <p:txBody>
          <a:bodyPr vert="horz" rtlCol="0" anchor="ctr"/>
          <a:lstStyle>
            <a:lvl1pPr lvl="0" algn="l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>
            <a:extLst>
              <a:ext uri="{164F931C-A65C-4823-BF8A-595ADB542B0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9AAF97-25EF-4596-8207-CDAD268B5DD3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572000" y="1713314"/>
            <a:ext cx="2286000" cy="17145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969BA271-0B67-44E3-A1D0-4E2E967009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5ADA8D-EBBC-4C3E-BA84-35B763267D2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858000" y="1713314"/>
            <a:ext cx="2286000" cy="1714500"/>
          </a:xfrm>
          <a:prstGeom prst="rect">
            <a:avLst/>
          </a:prstGeom>
          <a:solidFill>
            <a:schemeClr val="tx1"/>
          </a:solidFill>
        </p:spPr>
        <p:txBody>
          <a:bodyPr vert="horz" lIns="190500" tIns="190500" rIns="190500" bIns="190500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B0142E39-B13C-49EB-B9BD-5C454274AD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E4ACFA-A77B-46CE-B6E9-052EA53054B7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0" y="3438525"/>
            <a:ext cx="2286000" cy="17145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F0A31059-89B8-4AB5-923A-4C2DB12CDA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8A7A2F-C09C-4CF4-AA80-B33B40FD058F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2286000" y="3438525"/>
            <a:ext cx="2286000" cy="1714500"/>
          </a:xfrm>
          <a:prstGeom prst="rect">
            <a:avLst/>
          </a:prstGeom>
          <a:solidFill>
            <a:schemeClr val="tx1"/>
          </a:solidFill>
        </p:spPr>
        <p:txBody>
          <a:bodyPr vert="horz" lIns="190500" tIns="190500" rIns="190500" bIns="190500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4">
            <a:extLst>
              <a:ext uri="{46C6AD14-84DF-49EB-AA25-846374CD2E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2208D7-B4F1-43D6-9EC7-DD929492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3">
            <a:extLst>
              <a:ext uri="{DAD1D752-6B66-483C-90D0-83126B4F0C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66978A-6074-4086-8D4B-7F652BC4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DE00235F-A7B7-42F1-91FB-490D9507B7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E966AE-F9BA-4B80-B41A-5B2DA400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E944BF90-C606-4060-8C98-84E4E5F204D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2E41FC3-26ED-4B12-AEF2-30AFEF88B0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65BCF7-1B51-4E30-B5EC-B6F98ED4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28950" cy="5143500"/>
          </a:xfrm>
          <a:custGeom>
            <a:avLst/>
            <a:gdLst/>
            <a:ahLst/>
            <a:cxnLst/>
            <a:rect l="0" t="0" r="r" b="b"/>
            <a:pathLst>
              <a:path w="3028950" h="5143500">
                <a:moveTo>
                  <a:pt x="0" y="0"/>
                </a:moveTo>
                <a:lnTo>
                  <a:pt x="426846" y="0"/>
                </a:lnTo>
                <a:lnTo>
                  <a:pt x="436609" y="370882"/>
                </a:lnTo>
                <a:lnTo>
                  <a:pt x="632987" y="370961"/>
                </a:lnTo>
                <a:lnTo>
                  <a:pt x="632987" y="4624"/>
                </a:lnTo>
                <a:lnTo>
                  <a:pt x="3028950" y="0"/>
                </a:lnTo>
                <a:lnTo>
                  <a:pt x="302895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/>
          </a:solidFill>
        </p:spPr>
        <p:txBody>
          <a:bodyPr vert="horz" lIns="190500" tIns="571500" rIns="190500" bIns="190500" rtlCol="0" anchor="t"/>
          <a:lstStyle>
            <a:lvl1pPr lvl="0">
              <a:defRPr lang="en-US" sz="32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30B6786-942F-419C-8D3C-28334E9369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1277CA-F2A1-40A2-AF24-F8118D6C4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38475" y="0"/>
            <a:ext cx="3048000" cy="3221036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11141B17-68D2-46C4-9ED7-16AA9AA716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542B52-EC44-49FB-88FF-55CA7798AC4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096000" y="0"/>
            <a:ext cx="3048000" cy="19050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6397EF94-DA5C-4255-8F5D-0AE438BB74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A994B7-90C3-4D10-B2B0-F47B2B0FC5C2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038475" y="3228975"/>
            <a:ext cx="3048000" cy="1914525"/>
          </a:xfrm>
          <a:custGeom>
            <a:avLst/>
            <a:gdLst/>
            <a:ahLst/>
            <a:cxnLst/>
            <a:rect l="0" t="0" r="r" b="b"/>
            <a:pathLst>
              <a:path w="3048000" h="1914525">
                <a:moveTo>
                  <a:pt x="0" y="0"/>
                </a:moveTo>
                <a:lnTo>
                  <a:pt x="3048000" y="0"/>
                </a:lnTo>
                <a:lnTo>
                  <a:pt x="3048000" y="1914525"/>
                </a:lnTo>
                <a:lnTo>
                  <a:pt x="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AD8927E7-1AFB-47CB-97A4-30A43065DE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069C7B-8A08-4D62-AE9F-90E92BE80026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096000" y="1914525"/>
            <a:ext cx="3048000" cy="322660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7EA22EF3-A295-4F1A-B884-185F6A354B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88C59B-0E3A-4DDF-BB47-2FD12E43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0BAC6914-780B-4CB7-A9AC-CF2A740253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46DA4F-9221-46B8-ADC8-A613BB74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90DDBCDF-447F-4420-9EF3-C89D178AED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DDAA11-B537-4606-9390-CA2C7BA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E62E04BD-14E4-4ECA-96AF-C4F63D2AB73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02C5D190-6301-4000-B21B-196F3A5B5E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A75C07-6069-4BD2-9394-7A092A85BE00}"/>
              </a:ext>
            </a:extLst>
          </p:cNvPr>
          <p:cNvSpPr/>
          <p:nvPr/>
        </p:nvSpPr>
        <p:spPr>
          <a:xfrm flipV="1">
            <a:off x="0" y="0"/>
            <a:ext cx="3367344" cy="5143500"/>
          </a:xfrm>
          <a:custGeom>
            <a:avLst/>
            <a:gdLst/>
            <a:ahLst/>
            <a:cxnLst/>
            <a:rect l="0" t="0" r="r" b="b"/>
            <a:pathLst>
              <a:path w="12189037" h="6848515">
                <a:moveTo>
                  <a:pt x="0" y="0"/>
                </a:moveTo>
                <a:lnTo>
                  <a:pt x="12189036" y="0"/>
                </a:lnTo>
                <a:lnTo>
                  <a:pt x="12189036" y="6848515"/>
                </a:lnTo>
                <a:lnTo>
                  <a:pt x="0" y="684851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Полилиния 2">
            <a:extLst>
              <a:ext uri="{871B02A5-3AA3-476F-A3E5-1A505FAABF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72472E-0B15-4D58-A5A0-3D0CB7357E77}"/>
              </a:ext>
            </a:extLst>
          </p:cNvPr>
          <p:cNvSpPr/>
          <p:nvPr/>
        </p:nvSpPr>
        <p:spPr>
          <a:xfrm>
            <a:off x="476250" y="0"/>
            <a:ext cx="159819" cy="339579"/>
          </a:xfrm>
          <a:custGeom>
            <a:avLst/>
            <a:gdLst/>
            <a:ahLst/>
            <a:cxnLst/>
            <a:rect l="0" t="0" r="r" b="b"/>
            <a:pathLst>
              <a:path w="159820" h="339580">
                <a:moveTo>
                  <a:pt x="0" y="0"/>
                </a:moveTo>
                <a:lnTo>
                  <a:pt x="159820" y="0"/>
                </a:lnTo>
                <a:lnTo>
                  <a:pt x="159820" y="339580"/>
                </a:lnTo>
                <a:lnTo>
                  <a:pt x="0" y="3395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7">
            <a:extLst>
              <a:ext uri="{09EAFE51-36ED-4610-B6C6-6D54FB170D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B20ECB-1021-49C4-BF0A-3DBD5176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476250"/>
            <a:ext cx="2703360" cy="3860589"/>
          </a:xfrm>
        </p:spPr>
        <p:txBody>
          <a:bodyPr vert="horz" rtlCol="0" anchor="t"/>
          <a:lstStyle>
            <a:lvl1pPr lvl="0">
              <a:defRPr lang="en-US" sz="32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73A7D513-388C-4E2F-80DC-FAD0F87510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FBFC8C-6C3D-4DFA-ACFD-D3EBABC6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650" y="488502"/>
            <a:ext cx="5112672" cy="386058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8E5C8310-4661-43B2-B1AF-80ABA9C498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E214FE-CB39-401F-921D-939878DB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36BE63BD-8E31-4ECA-8654-FD99E50FDE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9A3B54-4FD3-4518-B358-E1C46AE9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2460EC95-4785-4C6D-BF38-4A7EF98EC0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A41E53-95E8-44B6-A332-186D37C5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166A5440-CCB1-4345-A3B0-398F801DD82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AAAA53C7-1B74-4631-AEF2-80A24D61A4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210287-5DE2-48D2-9283-05E6A78B838A}"/>
              </a:ext>
            </a:extLst>
          </p:cNvPr>
          <p:cNvSpPr/>
          <p:nvPr/>
        </p:nvSpPr>
        <p:spPr>
          <a:xfrm>
            <a:off x="476250" y="0"/>
            <a:ext cx="159819" cy="387204"/>
          </a:xfrm>
          <a:custGeom>
            <a:avLst/>
            <a:gdLst/>
            <a:ahLst/>
            <a:cxnLst/>
            <a:rect l="0" t="0" r="r" b="b"/>
            <a:pathLst>
              <a:path w="159820" h="387205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0D701986-5EBE-4BE0-A121-41F3E6328D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376850-A331-4553-99B3-7BFEB865A8D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46189" y="2153959"/>
            <a:ext cx="5939186" cy="511812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E35528A8-271E-40A2-B674-CAC8F019E5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48AE45-6103-4E91-9CA1-E7CB41F279B5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438153" y="2697562"/>
            <a:ext cx="5945573" cy="1565274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8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2203074F-68B9-4BB7-A54E-974D1D452C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931B02-1B05-4B4C-9292-0F469E08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2A766D1F-B521-4898-853A-D76CD46DC5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88FCA9-AEBF-4207-86CE-834C2631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74B9DA53-2EB0-4F31-953E-9F41D67EA0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CB5609-BD2F-468D-93F0-CCC81A5A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5A38C9ED-8E0B-431F-873E-3A14DF2F913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CF945026-DFAB-40FD-A1EA-F4F1D64D2BC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F370BF-BCD5-4D09-9406-EC6D8CCF0D65}"/>
              </a:ext>
            </a:extLst>
          </p:cNvPr>
          <p:cNvSpPr/>
          <p:nvPr/>
        </p:nvSpPr>
        <p:spPr>
          <a:xfrm>
            <a:off x="476250" y="0"/>
            <a:ext cx="159819" cy="387204"/>
          </a:xfrm>
          <a:custGeom>
            <a:avLst/>
            <a:gdLst/>
            <a:ahLst/>
            <a:cxnLst/>
            <a:rect l="0" t="0" r="r" b="b"/>
            <a:pathLst>
              <a:path w="159820" h="387205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BB10015-EECD-4203-8A38-6FB2642241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13E665-01AD-470C-8CF8-504DD612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B36A9D47-31AF-4DFC-AF21-C9CFDF48D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7C6F4F-D778-4166-92F8-0A0833A0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403352"/>
            <a:ext cx="3571875" cy="3125963"/>
          </a:xfrm>
        </p:spPr>
        <p:txBody>
          <a:bodyPr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7AD22651-BD75-46CA-8DA0-4E6ACC15E9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01C72D-DA17-46CC-9A9B-DA2BF497EAF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14875" y="1403352"/>
            <a:ext cx="3571875" cy="3125963"/>
          </a:xfrm>
        </p:spPr>
        <p:txBody>
          <a:bodyPr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643DAF47-C511-4E54-9A06-E17B2AD296C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C28899-8DCA-4081-A184-2C95DA8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5">
            <a:extLst>
              <a:ext uri="{000A120E-626D-4428-8260-7434623DB6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9B6F18-79EF-411B-9C06-6154DD2F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4">
            <a:extLst>
              <a:ext uri="{486AC6F7-61A0-494F-8E53-4E184A1A09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0C8A3C-5434-4734-BC38-9C34ACBF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946E5121-81C6-40AD-B52D-9218248F92C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C3BA3AAF-4779-459A-95E6-104E2451BA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3CD416-9FD6-4AAF-8C0F-F43C9B363939}"/>
              </a:ext>
            </a:extLst>
          </p:cNvPr>
          <p:cNvSpPr/>
          <p:nvPr/>
        </p:nvSpPr>
        <p:spPr>
          <a:xfrm>
            <a:off x="476250" y="0"/>
            <a:ext cx="159819" cy="387204"/>
          </a:xfrm>
          <a:custGeom>
            <a:avLst/>
            <a:gdLst/>
            <a:ahLst/>
            <a:cxnLst/>
            <a:rect l="0" t="0" r="r" b="b"/>
            <a:pathLst>
              <a:path w="159820" h="387205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D4011C18-9B47-495D-A052-00F5A1891C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608B80-CA7D-4675-8B66-9541891C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7400B7B7-CE8D-402C-AA63-507F8364C2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97CBC7-8D20-4C67-8F88-9E314F2D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300" y="1400175"/>
            <a:ext cx="3571875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400" b="1" i="0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287A5061-05D3-48A5-B4B5-25F45ED371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EA5A6C-C5FB-4D75-B0F7-68FE6E0A923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76300" y="1999637"/>
            <a:ext cx="3571875" cy="2539163"/>
          </a:xfrm>
        </p:spPr>
        <p:txBody>
          <a:bodyPr rtlCol="0"/>
          <a:lstStyle>
            <a:lvl1pPr lvl="0"/>
            <a:lvl2pPr lvl="1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397804C7-43D1-4D59-80DC-21F85BD139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97B8BA-8158-49E1-AE48-7325D6AB4BE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16459" y="1400175"/>
            <a:ext cx="3571875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400" b="1" i="0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E6EAF278-1776-4D2C-8E7D-7EC468F0B1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C5EC3C-EFC3-499B-A1AC-281722795A19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13185" y="1999637"/>
            <a:ext cx="3571875" cy="2539163"/>
          </a:xfrm>
        </p:spPr>
        <p:txBody>
          <a:bodyPr rtlCol="0"/>
          <a:lstStyle>
            <a:lvl1pPr lvl="0"/>
            <a:lvl2pPr lvl="1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78430A48-3B71-4FAB-814E-0883324518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EE1E69-44ED-42AB-8169-4F54ABBE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5">
            <a:extLst>
              <a:ext uri="{7FE287AE-CC99-4E8C-965C-8CDA4B4CEC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D63BE9-6D73-4115-A7C6-FCCB1F88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4">
            <a:extLst>
              <a:ext uri="{47CD1742-6B0B-47E4-8819-D37621B932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382A0C-7943-436F-AA27-2F978229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46CF985C-F3F7-440E-9358-9ED655907CF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8872646-E63D-4C87-A4C4-23BDF94130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6E4A89-D29E-4B81-8358-357DC582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0"/>
            <a:ext cx="3927550" cy="4358418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 lim="800000"/>
          </a:ln>
        </p:spPr>
        <p:txBody>
          <a:bodyPr vert="horz" lIns="190500" rIns="190500" bIns="190500" rtlCol="0"/>
          <a:lstStyle>
            <a:lvl1pPr lvl="0">
              <a:defRPr lang="en-US" sz="32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Прямая соединительная линия 2">
            <a:extLst>
              <a:ext uri="{69C410E9-D1FF-4FF6-B040-4102220266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5D8002-4079-4B3E-9B93-1EB82E1E9A33}"/>
              </a:ext>
            </a:extLst>
          </p:cNvPr>
          <p:cNvCxnSpPr/>
          <p:nvPr/>
        </p:nvCxnSpPr>
        <p:spPr>
          <a:xfrm rot="10800000" flipH="1">
            <a:off x="295275" y="4406004"/>
            <a:ext cx="3932983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Полилиния 3">
            <a:extLst>
              <a:ext uri="{981F5798-83F2-455E-825B-3B86E7851A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DF3A0E-7731-4354-82BB-2CCE6B6D4E1C}"/>
              </a:ext>
            </a:extLst>
          </p:cNvPr>
          <p:cNvSpPr/>
          <p:nvPr/>
        </p:nvSpPr>
        <p:spPr>
          <a:xfrm>
            <a:off x="476250" y="0"/>
            <a:ext cx="159819" cy="387204"/>
          </a:xfrm>
          <a:custGeom>
            <a:avLst/>
            <a:gdLst/>
            <a:ahLst/>
            <a:cxnLst/>
            <a:rect l="0" t="0" r="r" b="b"/>
            <a:pathLst>
              <a:path w="159820" h="387205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3">
            <a:extLst>
              <a:ext uri="{E83809C8-D2B5-48D8-A7AA-B750DD75AD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D25E19-0CC6-481B-BFDB-3DCC07C3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8946C526-9D98-4E21-AB86-CF763CCBA0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CF75B5-6E56-4027-B00F-E3F2D81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8DB12A12-630E-44F4-91A5-C92C96EDA5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B1453B-754E-4346-B6AB-802DAFB8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2D70686-81FE-47A8-A324-E34E4944D62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8A13970D-A23E-4825-B734-A6CB833DAE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8EB9BB-9A02-49DD-9CA4-DA77BE06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B7C05BD5-0A65-4ACC-87EB-AD7DE38950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F3CB1C-7123-421B-A5EF-56C51901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78B8826F-7094-45C7-AD07-C66D289F79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0F04F8-3D05-4E6E-A845-DDDFBBA4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CFD246C1-790B-4B2E-A643-75FABA8925D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912A3E1-B611-4FC4-83FC-B17D712B2F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6EFE50-FCA0-4B88-9D5C-6AA85E865334}"/>
              </a:ext>
            </a:extLst>
          </p:cNvPr>
          <p:cNvSpPr/>
          <p:nvPr/>
        </p:nvSpPr>
        <p:spPr>
          <a:xfrm>
            <a:off x="476250" y="0"/>
            <a:ext cx="159819" cy="387204"/>
          </a:xfrm>
          <a:custGeom>
            <a:avLst/>
            <a:gdLst/>
            <a:ahLst/>
            <a:cxnLst/>
            <a:rect l="0" t="0" r="r" b="b"/>
            <a:pathLst>
              <a:path w="159820" h="387205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34E8DC5A-E88C-4286-ACC9-006B1A1C1D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DB2B99-8790-4EE9-9011-9BDCE02E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0B11A64B-E95A-418D-A673-527825FC11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9B8675-1E28-4771-9BE0-F49B1C25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300" y="1455900"/>
            <a:ext cx="3127290" cy="2984400"/>
          </a:xfrm>
          <a:solidFill>
            <a:schemeClr val="tx1"/>
          </a:solidFill>
          <a:ln w="9525" cap="flat">
            <a:noFill/>
            <a:prstDash val="solid"/>
            <a:miter lim="800000"/>
          </a:ln>
        </p:spPr>
        <p:txBody>
          <a:bodyPr vert="horz" lIns="285750" tIns="285750" rIns="285750" bIns="28575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200" b="0" dirty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13D2E6A9-0BD1-4E9C-9A6F-152BC0DD13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994D2B-A412-43F8-9D7E-2F41D90866A4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097726" y="1455739"/>
            <a:ext cx="4169974" cy="3000375"/>
          </a:xfrm>
        </p:spPr>
        <p:txBody>
          <a:bodyPr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>
            <a:extLst>
              <a:ext uri="{4CB9E871-98BB-4C94-AB29-6BA64FAA6B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24AA7A-697F-4954-A262-EAB87A65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2">
            <a:extLst>
              <a:ext uri="{F629D356-E042-45B5-B559-38FFC881E4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312309-B4D5-492C-93BF-5B948316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B8CF421B-103B-4EAF-AC9D-CD57A5ECE4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48A035-B1E6-43C8-B79B-EDE7FACE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50FFCC14-D5F2-4A27-8167-BD817BF3A13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4CB75409-4071-436B-A1C0-A1BD61C343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64AFC1-3AE0-47A1-9E13-C3947E250C32}"/>
              </a:ext>
            </a:extLst>
          </p:cNvPr>
          <p:cNvSpPr/>
          <p:nvPr/>
        </p:nvSpPr>
        <p:spPr>
          <a:xfrm>
            <a:off x="3994413" y="1370651"/>
            <a:ext cx="1346858" cy="3215576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Полилиния 2">
            <a:extLst>
              <a:ext uri="{E80A3241-FF51-4281-A777-FEB91532D7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8C37C1-361F-4523-BC31-F61349251AE9}"/>
              </a:ext>
            </a:extLst>
          </p:cNvPr>
          <p:cNvSpPr/>
          <p:nvPr/>
        </p:nvSpPr>
        <p:spPr>
          <a:xfrm>
            <a:off x="476250" y="0"/>
            <a:ext cx="159819" cy="387204"/>
          </a:xfrm>
          <a:custGeom>
            <a:avLst/>
            <a:gdLst/>
            <a:ahLst/>
            <a:cxnLst/>
            <a:rect l="0" t="0" r="r" b="b"/>
            <a:pathLst>
              <a:path w="159820" h="387205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2088E9A3-59BB-4989-AEC2-5947555F39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B22BB8-CDC4-4C78-B92D-E07D0F6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81D48994-D238-421E-A705-77E26B0A71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9DCCC2-7BBA-414C-AF30-979DD439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775" y="1494000"/>
            <a:ext cx="2985008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092DCA35-F5A0-457A-8B61-6DA2D06812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416087-CD2C-4923-8CB8-D2E684F98B5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145153" y="1626759"/>
            <a:ext cx="4132071" cy="27413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2E5D06E1-3FB7-45B5-97A6-E25AAEC723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82BB3C-8ED7-47F6-9B5A-90857277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24B82EE2-F45D-45E3-98CF-CB77008694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03A47C-D39F-477B-B213-DAFF9BB6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D8AF658D-FCA3-4074-B2CE-80D074E3DF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737E5D-3B7A-4B43-A8A6-F262EA6D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DC568FAE-FD17-4CE6-8921-CF925DCCC1F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CFF7C887-D5AB-4EB8-B305-4B07296EF8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37FCF6-880C-4CD0-8756-8E4DD1293167}"/>
              </a:ext>
            </a:extLst>
          </p:cNvPr>
          <p:cNvSpPr/>
          <p:nvPr/>
        </p:nvSpPr>
        <p:spPr>
          <a:xfrm>
            <a:off x="8510054" y="5105400"/>
            <a:ext cx="340370" cy="38100"/>
          </a:xfrm>
          <a:prstGeom prst="rect">
            <a:avLst/>
          </a:prstGeom>
          <a:solidFill>
            <a:schemeClr val="tx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656B255B-A0D3-4B15-8013-71ABB04284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A5A900-1378-4B8B-AA9E-96D5397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96645"/>
            <a:ext cx="7391400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63CE24D-372A-475D-AA64-FC9521F70E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20A03C-2959-45E6-B313-2DAEEABB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300" y="1338253"/>
            <a:ext cx="7391400" cy="315454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2CB88620-F89F-47FE-976C-86C63FC2AF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6D3AD44-6A95-4410-A8FC-F10DC8A14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FF6B5AE1-B756-4351-9ED6-841C1BBF8A8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8D7E3E-9DDF-4F4B-9C1B-3816FB82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10C7E148-0EA4-4D01-82BE-14877DED37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F7F33F-3375-42E1-BA69-9E57B1B13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600" b="1" i="0" dirty="0">
          <a:solidFill>
            <a:schemeClr val="tx1">
              <a:lumMod val="85000"/>
              <a:lumOff val="15000"/>
            </a:schemeClr>
          </a:solidFill>
          <a:latin typeface="Abel"/>
        </a:defRPr>
      </a:lvl1pPr>
    </p:titleStyle>
    <p:bodyStyle>
      <a:lvl1pPr marL="342900" lvl="0" indent="-342900" algn="l" rtl="0">
        <a:spcBef>
          <a:spcPts val="1200"/>
        </a:spcBef>
        <a:buClr>
          <a:schemeClr val="tx1"/>
        </a:buClr>
        <a:buFont typeface="Source Sans Pro"/>
        <a:buChar char="￫"/>
        <a:defRPr lang="en-US" sz="18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mCoding/nodejs21/tree/main/theme-01-io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mCoding/nodejs21/tree/main/theme-01-io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B5416EF-37C6-47FF-AC7D-81F196A1F8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ED6FB0-AB74-4ABF-9C41-70650D66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Node.js 01</a:t>
            </a:r>
          </a:p>
        </p:txBody>
      </p:sp>
      <p:sp>
        <p:nvSpPr>
          <p:cNvPr id="3" name="Subtitle 2">
            <a:extLst>
              <a:ext uri="{441410B7-4CBF-4323-AD84-E9B57FB4B7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06EA4E-8AB1-4F27-ACB8-872822F74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" dirty="0"/>
              <a:t>Методы работы с массивами</a:t>
            </a:r>
          </a:p>
        </p:txBody>
      </p:sp>
      <p:sp>
        <p:nvSpPr>
          <p:cNvPr id="4" name="Slide Number Placeholder 5">
            <a:extLst>
              <a:ext uri="{8AA6B41A-F4A2-4A59-9B19-FCED8BD91E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CB9F8F-361A-403A-9A94-7DB58879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CADE13C0-5AA1-4819-94A3-2AE27746DDC4}" type="slidenum">
              <a:t>1</a:t>
            </a:fld>
            <a:endParaRPr lang="en-US" dirty="0"/>
          </a:p>
        </p:txBody>
      </p:sp>
      <p:pic>
        <p:nvPicPr>
          <p:cNvPr id="5" name="Рисунок 4">
            <a:extLst>
              <a:ext uri="{E4507AEB-51C3-4D03-A63D-BE4A090C30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DEE936-3A80-473A-AD37-3B9978D0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24" y="465324"/>
            <a:ext cx="2371401" cy="1580940"/>
          </a:xfrm>
          <a:prstGeom prst="rect">
            <a:avLst/>
          </a:prstGeom>
          <a:noFill/>
        </p:spPr>
      </p:pic>
    </p:spTree>
    <p:extLst>
      <p:ext uri="{992CF789-10B9-4B5A-9F2E-159B4729CC6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6D826E4D-521F-4E99-A9BB-D6EAFD7F8A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C21B41-FB4C-4681-A2BD-8CC3B594E5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9632" y="219217"/>
            <a:ext cx="8624735" cy="704697"/>
          </a:xfrm>
          <a:ln w="25400" cap="flat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000" dirty="0">
                <a:latin typeface="Source Sans Pro-demi_bold"/>
              </a:rPr>
              <a:t>Node.JS</a:t>
            </a:r>
          </a:p>
        </p:txBody>
      </p:sp>
      <p:sp>
        <p:nvSpPr>
          <p:cNvPr id="3" name="Slide Number Placeholder 3">
            <a:extLst>
              <a:ext uri="{21B707F3-E401-462A-A736-B7A41063D4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796187-5F08-46F3-A7C4-A3E8D9D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DCB0C6F-886F-45A4-ABC1-F50CB67A84EC}" type="slidenum">
              <a:t>10</a:t>
            </a:fld>
            <a:endParaRPr lang="en-US" dirty="0"/>
          </a:p>
        </p:txBody>
      </p:sp>
      <p:sp>
        <p:nvSpPr>
          <p:cNvPr id="4" name="TextBox 3">
            <a:extLst>
              <a:ext uri="{469C1977-4E66-4F3A-ABFA-24ED227856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0E5833-41FD-488A-A20A-4F6861C0CDD5}"/>
              </a:ext>
            </a:extLst>
          </p:cNvPr>
          <p:cNvSpPr txBox="1"/>
          <p:nvPr/>
        </p:nvSpPr>
        <p:spPr>
          <a:xfrm>
            <a:off x="914400" y="1583271"/>
            <a:ext cx="7969967" cy="1750479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Синхронные и асинхронные методы ввода и вывода данных</a:t>
            </a:r>
          </a:p>
          <a:p>
            <a:pPr>
              <a:lnSpc>
                <a:spcPct val="125000"/>
              </a:lnSpc>
              <a:defRPr lang="en-US" sz="1400" dirty="0"/>
            </a:pPr>
            <a:endParaRPr lang="ru" sz="1800" b="0" dirty="0">
              <a:latin typeface="+mj-lt"/>
            </a:endParaRP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Примеры реализаций</a:t>
            </a:r>
            <a:r>
              <a:rPr lang="ru" sz="1800" b="0" dirty="0" smtClean="0">
                <a:latin typeface="+mj-lt"/>
              </a:rPr>
              <a:t>: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dirty="0">
                <a:latin typeface="+mj-lt"/>
              </a:rPr>
              <a:t>	</a:t>
            </a:r>
            <a:r>
              <a:rPr lang="ru-RU" dirty="0" smtClean="0">
                <a:latin typeface="+mj-lt"/>
              </a:rPr>
              <a:t>в </a:t>
            </a:r>
            <a:r>
              <a:rPr lang="ru-RU" dirty="0" err="1" smtClean="0">
                <a:latin typeface="+mj-lt"/>
              </a:rPr>
              <a:t>репозитории</a:t>
            </a:r>
            <a:r>
              <a:rPr lang="ru-RU" dirty="0" smtClean="0">
                <a:latin typeface="+mj-lt"/>
              </a:rPr>
              <a:t> учебной дисциплины в папке – </a:t>
            </a:r>
            <a:r>
              <a:rPr lang="en-US" dirty="0">
                <a:latin typeface="+mj-lt"/>
              </a:rPr>
              <a:t>theme-02-array</a:t>
            </a:r>
            <a:endParaRPr lang="ru" sz="1800" b="0" dirty="0">
              <a:latin typeface="+mj-lt"/>
              <a:hlinkClick r:id="rId3" tooltip="Ссылка на репозиторий"/>
            </a:endParaRPr>
          </a:p>
          <a:p>
            <a:pPr>
              <a:lnSpc>
                <a:spcPct val="125000"/>
              </a:lnSpc>
              <a:defRPr lang="en-US" sz="1400" dirty="0"/>
            </a:pPr>
            <a:endParaRPr lang="ru" sz="1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178923"/>
      </p:ext>
      <p:ext uri="{EC8B4260-0AED-4528-9E08-B8EF7271D0B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D88590F-4315-4176-A4DE-62EAB381D4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FF05B2-B408-4D17-9C93-D84F2DDA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" dirty="0">
                <a:latin typeface="Comic Sans MS" pitchFamily="66" charset="0"/>
              </a:rPr>
              <a:t>Вопросы</a:t>
            </a:r>
          </a:p>
        </p:txBody>
      </p:sp>
      <p:sp>
        <p:nvSpPr>
          <p:cNvPr id="3" name="Content Placeholder 2">
            <a:extLst>
              <a:ext uri="{0ECA1AB6-D614-4FA7-90C4-3B6D1F6AED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F78CE2-F3B3-4A3D-8FAB-8109A89F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200000"/>
              </a:lnSpc>
              <a:buFont typeface="Arial"/>
              <a:buAutoNum type="arabicPeriod"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Платформа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Node.JS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lnSpc>
                <a:spcPct val="200000"/>
              </a:lnSpc>
              <a:buFont typeface="Arial"/>
              <a:buAutoNum type="arabi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Базовые методы ввода/вывода</a:t>
            </a:r>
          </a:p>
          <a:p>
            <a:pPr>
              <a:lnSpc>
                <a:spcPct val="200000"/>
              </a:lnSpc>
              <a:buFont typeface="Arial"/>
              <a:buAutoNum type="arabicPeriod"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Методы работы с массивами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Slide Number Placeholder 4">
            <a:extLst>
              <a:ext uri="{1AD9FC7C-BD5B-40CA-A69B-E9B03AFF0C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4FBF9C-B507-4988-BD2B-14B5AA51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3544692-8E71-4BA5-A025-9D5AB986C7C3}" type="slidenum">
              <a:t>2</a:t>
            </a:fld>
            <a:endParaRPr lang="en-US" dirty="0"/>
          </a:p>
        </p:txBody>
      </p:sp>
    </p:spTree>
    <p:extLst>
      <p:ext uri="{7CDCE133-104E-4801-83B9-06087E8A7F8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9B77EE8-0212-462A-BA30-7006FCCA89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6C7602-AA04-402B-BC09-B057E3572EDB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D8F12B58-AB4B-41A6-B084-3C774B6B8B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C6E2A8-06A5-4277-AD5D-3547ECCDF4E5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rtlCol="0"/>
          <a:lstStyle/>
          <a:p>
            <a:r>
              <a:rPr lang="ru" dirty="0"/>
              <a:t>Первое знакомство с</a:t>
            </a:r>
          </a:p>
        </p:txBody>
      </p:sp>
      <p:sp>
        <p:nvSpPr>
          <p:cNvPr id="4" name="Slide Number Placeholder 5">
            <a:extLst>
              <a:ext uri="{ACB8F55F-34EB-4289-8316-6DF5CB39A3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3B7195-0C79-41ED-8E1C-13729E2C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C78EAD4A-EE91-44D5-8FCC-4E5B16139260}" type="slidenum">
              <a:t>3</a:t>
            </a:fld>
            <a:endParaRPr lang="en-US" dirty="0"/>
          </a:p>
        </p:txBody>
      </p:sp>
    </p:spTree>
    <p:extLst>
      <p:ext uri="{681F8B11-D92A-4179-9586-AAFAF18F653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02277EDC-6869-4C06-98BF-2A6FD3CB28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9F63B7-10AD-44DC-A50F-31F5320BF67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9632" y="219217"/>
            <a:ext cx="8624735" cy="704697"/>
          </a:xfrm>
          <a:ln w="25400" cap="flat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000" dirty="0">
                <a:latin typeface="Source Sans Pro-demi_bold"/>
              </a:rPr>
              <a:t>Node.JS</a:t>
            </a:r>
          </a:p>
        </p:txBody>
      </p:sp>
      <p:sp>
        <p:nvSpPr>
          <p:cNvPr id="3" name="Slide Number Placeholder 3">
            <a:extLst>
              <a:ext uri="{6E1FF980-DFA4-4F7E-879E-B522CD019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FADCBE-B386-4036-898C-DE907062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A2DED00-7DC8-41D1-923D-94BE23452DB0}" type="slidenum">
              <a:t>4</a:t>
            </a:fld>
            <a:endParaRPr lang="en-US" dirty="0"/>
          </a:p>
        </p:txBody>
      </p:sp>
      <p:sp>
        <p:nvSpPr>
          <p:cNvPr id="4" name="TextBox 3">
            <a:extLst>
              <a:ext uri="{E7A0A626-DFB4-4AF1-AE29-3B7B761D93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2A1905-6825-42CC-8937-A180567B81C2}"/>
              </a:ext>
            </a:extLst>
          </p:cNvPr>
          <p:cNvSpPr txBox="1"/>
          <p:nvPr/>
        </p:nvSpPr>
        <p:spPr>
          <a:xfrm>
            <a:off x="259632" y="1039434"/>
            <a:ext cx="8624735" cy="3866207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Платформа для исполнения программ на JS, 2009 г., Райан Дал 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JS-движок V8 </a:t>
            </a:r>
            <a:r>
              <a:rPr lang="ru" sz="1800" b="0" i="0" dirty="0">
                <a:latin typeface="+mj-lt"/>
              </a:rPr>
              <a:t>(</a:t>
            </a:r>
            <a:r>
              <a:rPr lang="ru" sz="1800" b="0" i="1" dirty="0">
                <a:latin typeface="+mj-lt"/>
              </a:rPr>
              <a:t>Google</a:t>
            </a:r>
            <a:r>
              <a:rPr lang="ru" sz="1800" b="0" i="0" dirty="0">
                <a:latin typeface="+mj-lt"/>
              </a:rPr>
              <a:t>) </a:t>
            </a:r>
            <a:r>
              <a:rPr lang="ru" sz="1800" b="0" dirty="0">
                <a:latin typeface="+mj-lt"/>
              </a:rPr>
              <a:t>транслирует JS-код в машинный код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Написана на C++, работает на стороне сервера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Можно: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  - работать с файловой системой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  - подключать внешние библиотеки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  - программировать микроконтроллеры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  - писать десктопные приложения для Linux, Windows и macOS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Основные концепции: 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  - событийно-ориентированное и 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  - асинхронное программирование</a:t>
            </a:r>
          </a:p>
        </p:txBody>
      </p:sp>
      <p:pic>
        <p:nvPicPr>
          <p:cNvPr id="5" name="Рисунок 4">
            <a:extLst>
              <a:ext uri="{82A6958E-C00C-46E9-B993-7FA60A9BE0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6EE9EB-0ABE-4D50-9DD7-CB4C62CD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367" y="1038225"/>
            <a:ext cx="762000" cy="762000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C31B3822-E34E-4346-B867-B739D91E8D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518429-F610-47CA-9360-9F887EA7E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65117" y="2342359"/>
            <a:ext cx="1619250" cy="2428875"/>
          </a:xfrm>
          <a:prstGeom prst="rect">
            <a:avLst/>
          </a:prstGeom>
          <a:noFill/>
          <a:ln w="28575" cap="flat">
            <a:noFill/>
            <a:prstDash val="solid"/>
            <a:round/>
          </a:ln>
          <a:effectLst/>
        </p:spPr>
      </p:pic>
    </p:spTree>
    <p:extLst>
      <p:ext uri="{21A57368-3295-4FFA-A24E-EB25DAC0580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6D826E4D-521F-4E99-A9BB-D6EAFD7F8A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C21B41-FB4C-4681-A2BD-8CC3B594E5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9632" y="219217"/>
            <a:ext cx="8624735" cy="704697"/>
          </a:xfrm>
          <a:ln w="25400" cap="flat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000" dirty="0">
                <a:latin typeface="Source Sans Pro-demi_bold"/>
              </a:rPr>
              <a:t>Node.JS</a:t>
            </a:r>
          </a:p>
        </p:txBody>
      </p:sp>
      <p:sp>
        <p:nvSpPr>
          <p:cNvPr id="3" name="Slide Number Placeholder 3">
            <a:extLst>
              <a:ext uri="{21B707F3-E401-462A-A736-B7A41063D4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796187-5F08-46F3-A7C4-A3E8D9D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DCB0C6F-886F-45A4-ABC1-F50CB67A84EC}" type="slidenum">
              <a:t>5</a:t>
            </a:fld>
            <a:endParaRPr lang="en-US" dirty="0"/>
          </a:p>
        </p:txBody>
      </p:sp>
      <p:sp>
        <p:nvSpPr>
          <p:cNvPr id="4" name="TextBox 3">
            <a:extLst>
              <a:ext uri="{469C1977-4E66-4F3A-ABFA-24ED227856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0E5833-41FD-488A-A20A-4F6861C0CDD5}"/>
              </a:ext>
            </a:extLst>
          </p:cNvPr>
          <p:cNvSpPr txBox="1"/>
          <p:nvPr/>
        </p:nvSpPr>
        <p:spPr>
          <a:xfrm>
            <a:off x="259632" y="1086855"/>
            <a:ext cx="8624735" cy="321241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lnSpc>
                <a:spcPct val="125000"/>
              </a:lnSpc>
              <a:defRPr lang="en-US" sz="1400" dirty="0"/>
            </a:pPr>
            <a:endParaRPr lang="en-US" sz="1800" b="0" dirty="0" smtClean="0">
              <a:latin typeface="+mj-lt"/>
            </a:endParaRPr>
          </a:p>
          <a:p>
            <a:pPr>
              <a:lnSpc>
                <a:spcPct val="125000"/>
              </a:lnSpc>
              <a:defRPr lang="en-US" sz="1400" dirty="0"/>
            </a:pPr>
            <a:endParaRPr lang="en-US" dirty="0">
              <a:latin typeface="+mj-lt"/>
            </a:endParaRPr>
          </a:p>
          <a:p>
            <a:pPr>
              <a:lnSpc>
                <a:spcPct val="125000"/>
              </a:lnSpc>
              <a:defRPr lang="en-US" sz="1400" dirty="0"/>
            </a:pPr>
            <a:r>
              <a:rPr lang="ru-RU" dirty="0" smtClean="0">
                <a:latin typeface="+mj-lt"/>
              </a:rPr>
              <a:t>Платформу можно скачать с официального сайта:</a:t>
            </a:r>
          </a:p>
          <a:p>
            <a:pPr algn="ctr">
              <a:lnSpc>
                <a:spcPct val="125000"/>
              </a:lnSpc>
              <a:defRPr lang="en-US" sz="1400" dirty="0"/>
            </a:pPr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hlinkClick r:id="rId3"/>
              </a:rPr>
              <a:t>nodejs.org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defRPr lang="en-US" sz="1400" dirty="0"/>
            </a:pPr>
            <a:endParaRPr lang="ru-RU" dirty="0" smtClean="0">
              <a:latin typeface="+mj-lt"/>
            </a:endParaRPr>
          </a:p>
          <a:p>
            <a:pPr>
              <a:lnSpc>
                <a:spcPct val="125000"/>
              </a:lnSpc>
              <a:defRPr lang="en-US" sz="1400" dirty="0"/>
            </a:pPr>
            <a:r>
              <a:rPr lang="ru-RU" dirty="0" smtClean="0">
                <a:latin typeface="+mj-lt"/>
              </a:rPr>
              <a:t>Файл установки </a:t>
            </a:r>
            <a:r>
              <a:rPr lang="en-US" dirty="0" smtClean="0">
                <a:latin typeface="+mj-lt"/>
              </a:rPr>
              <a:t>~ 30 </a:t>
            </a:r>
            <a:r>
              <a:rPr lang="ru-RU" dirty="0" smtClean="0">
                <a:latin typeface="+mj-lt"/>
              </a:rPr>
              <a:t>Мбайт:</a:t>
            </a:r>
            <a:endParaRPr lang="en-US" dirty="0" smtClean="0">
              <a:latin typeface="+mj-lt"/>
            </a:endParaRPr>
          </a:p>
          <a:p>
            <a:pPr algn="ctr">
              <a:lnSpc>
                <a:spcPct val="125000"/>
              </a:lnSpc>
              <a:defRPr lang="en-US" sz="1400" dirty="0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node-v14.18.1-x64.msi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en-US" dirty="0">
                <a:latin typeface="+mj-lt"/>
              </a:rPr>
              <a:t>		</a:t>
            </a:r>
            <a:endParaRPr lang="ru-RU" dirty="0" smtClean="0">
              <a:latin typeface="+mj-lt"/>
            </a:endParaRPr>
          </a:p>
          <a:p>
            <a:pPr>
              <a:lnSpc>
                <a:spcPct val="125000"/>
              </a:lnSpc>
              <a:defRPr lang="en-US" sz="1400" dirty="0"/>
            </a:pPr>
            <a:endParaRPr lang="ru" sz="1800" b="0" dirty="0">
              <a:latin typeface="+mj-lt"/>
            </a:endParaRPr>
          </a:p>
        </p:txBody>
      </p:sp>
    </p:spTree>
    <p:extLst>
      <p:ext uri="{EC8B4260-0AED-4528-9E08-B8EF7271D0B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4B81C87-82FB-416C-B535-F393D925A8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3CAD97-F7F5-43D1-A4B8-CF4CA8F1C9C7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9EC18962-0F82-493A-98B5-D310FB91CF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5E05FA-21F1-474D-9E5C-BE66624F0C4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rtlCol="0"/>
          <a:lstStyle/>
          <a:p>
            <a:r>
              <a:rPr lang="ru" dirty="0"/>
              <a:t>Базовые методы ввода/вывода в</a:t>
            </a:r>
          </a:p>
        </p:txBody>
      </p:sp>
      <p:sp>
        <p:nvSpPr>
          <p:cNvPr id="4" name="Slide Number Placeholder 5">
            <a:extLst>
              <a:ext uri="{668DA9C2-917F-4387-A3AB-E929226B54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F6A35B-8DCB-4A1A-93F2-FEA0BA95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40286185-7922-4D78-BB75-E7EE78B48B94}" type="slidenum">
              <a:t>6</a:t>
            </a:fld>
            <a:endParaRPr lang="en-US" dirty="0"/>
          </a:p>
        </p:txBody>
      </p:sp>
    </p:spTree>
    <p:extLst>
      <p:ext uri="{544A3192-2070-43FB-B60B-0CB4A4003E2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6D826E4D-521F-4E99-A9BB-D6EAFD7F8A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C21B41-FB4C-4681-A2BD-8CC3B594E5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9632" y="219217"/>
            <a:ext cx="8624735" cy="704697"/>
          </a:xfrm>
          <a:ln w="25400" cap="flat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000" dirty="0">
                <a:latin typeface="Source Sans Pro-demi_bold"/>
              </a:rPr>
              <a:t>Node.JS</a:t>
            </a:r>
          </a:p>
        </p:txBody>
      </p:sp>
      <p:sp>
        <p:nvSpPr>
          <p:cNvPr id="3" name="Slide Number Placeholder 3">
            <a:extLst>
              <a:ext uri="{21B707F3-E401-462A-A736-B7A41063D4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796187-5F08-46F3-A7C4-A3E8D9D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DCB0C6F-886F-45A4-ABC1-F50CB67A84EC}" type="slidenum">
              <a:t>7</a:t>
            </a:fld>
            <a:endParaRPr lang="en-US" dirty="0"/>
          </a:p>
        </p:txBody>
      </p:sp>
      <p:sp>
        <p:nvSpPr>
          <p:cNvPr id="4" name="TextBox 3">
            <a:extLst>
              <a:ext uri="{469C1977-4E66-4F3A-ABFA-24ED227856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0E5833-41FD-488A-A20A-4F6861C0CDD5}"/>
              </a:ext>
            </a:extLst>
          </p:cNvPr>
          <p:cNvSpPr txBox="1"/>
          <p:nvPr/>
        </p:nvSpPr>
        <p:spPr>
          <a:xfrm>
            <a:off x="838200" y="1430871"/>
            <a:ext cx="8046167" cy="1750479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Синхронные и асинхронные методы ввода и вывода данных</a:t>
            </a:r>
          </a:p>
          <a:p>
            <a:pPr>
              <a:lnSpc>
                <a:spcPct val="125000"/>
              </a:lnSpc>
              <a:defRPr lang="en-US" sz="1400" dirty="0"/>
            </a:pPr>
            <a:endParaRPr lang="ru" sz="1800" b="0" dirty="0">
              <a:latin typeface="+mj-lt"/>
            </a:endParaRPr>
          </a:p>
          <a:p>
            <a:pPr>
              <a:lnSpc>
                <a:spcPct val="125000"/>
              </a:lnSpc>
              <a:defRPr lang="en-US" sz="1400" dirty="0"/>
            </a:pPr>
            <a:r>
              <a:rPr lang="ru" sz="1800" b="0" dirty="0">
                <a:latin typeface="+mj-lt"/>
              </a:rPr>
              <a:t>Примеры реализаций</a:t>
            </a:r>
            <a:r>
              <a:rPr lang="ru" sz="1800" b="0" dirty="0" smtClean="0">
                <a:latin typeface="+mj-lt"/>
              </a:rPr>
              <a:t>: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dirty="0">
                <a:latin typeface="+mj-lt"/>
              </a:rPr>
              <a:t>	</a:t>
            </a:r>
            <a:r>
              <a:rPr lang="ru-RU" dirty="0" smtClean="0">
                <a:latin typeface="+mj-lt"/>
              </a:rPr>
              <a:t>в </a:t>
            </a:r>
            <a:r>
              <a:rPr lang="ru-RU" dirty="0" err="1" smtClean="0">
                <a:latin typeface="+mj-lt"/>
              </a:rPr>
              <a:t>репозитории</a:t>
            </a:r>
            <a:r>
              <a:rPr lang="ru-RU" dirty="0" smtClean="0">
                <a:latin typeface="+mj-lt"/>
              </a:rPr>
              <a:t> учебной дисциплины в папке – </a:t>
            </a:r>
            <a:r>
              <a:rPr lang="en-US" dirty="0" smtClean="0">
                <a:latin typeface="+mj-lt"/>
              </a:rPr>
              <a:t>theme-01-io</a:t>
            </a:r>
            <a:endParaRPr lang="ru" sz="1800" b="0" dirty="0">
              <a:latin typeface="+mj-lt"/>
              <a:hlinkClick r:id="rId3" tooltip="Ссылка на репозиторий"/>
            </a:endParaRPr>
          </a:p>
          <a:p>
            <a:pPr>
              <a:lnSpc>
                <a:spcPct val="125000"/>
              </a:lnSpc>
              <a:defRPr lang="en-US" sz="1400" dirty="0"/>
            </a:pPr>
            <a:endParaRPr lang="ru" sz="1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8410048"/>
      </p:ext>
      <p:ext uri="{EC8B4260-0AED-4528-9E08-B8EF7271D0B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40D8164-76B5-4F49-9AD0-EE293FDB1A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C495B0-FEA7-4E93-B557-2A5C560EA98A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70E204C9-16AE-4DEC-990A-33CF90C3CC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008300-86BA-4174-8C67-17002CB434A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rtlCol="0"/>
          <a:lstStyle/>
          <a:p>
            <a:r>
              <a:rPr lang="ru" dirty="0"/>
              <a:t>Методы работы с массивами</a:t>
            </a:r>
          </a:p>
        </p:txBody>
      </p:sp>
      <p:sp>
        <p:nvSpPr>
          <p:cNvPr id="4" name="Slide Number Placeholder 5">
            <a:extLst>
              <a:ext uri="{2631DBA0-79E7-4818-90D3-846FBF002D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923035-DD07-4947-82D1-415D5D3D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EFDE0B2F-02EB-4E79-83CE-54FC13FA0CE7}" type="slidenum">
              <a:t>8</a:t>
            </a:fld>
            <a:endParaRPr lang="en-US" dirty="0"/>
          </a:p>
        </p:txBody>
      </p:sp>
    </p:spTree>
    <p:extLst>
      <p:ext uri="{F69B8261-AF4C-447D-8E17-4A23E600CE2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14B2D244-9A6A-4D99-8196-DC46772C29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6490E3-CFF3-4CD6-B3C8-C466829B1B9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9632" y="249993"/>
            <a:ext cx="8624735" cy="643756"/>
          </a:xfrm>
          <a:ln w="25400" cap="flat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3600" b="0" dirty="0">
                <a:latin typeface="+mj-lt"/>
              </a:rPr>
              <a:t>Методы работы с массивами</a:t>
            </a:r>
          </a:p>
        </p:txBody>
      </p:sp>
      <p:sp>
        <p:nvSpPr>
          <p:cNvPr id="3" name="Slide Number Placeholder 3">
            <a:extLst>
              <a:ext uri="{1979687E-FD18-4CC0-881D-CE4CEB5111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5F4A11-2845-47A5-8A9B-280DF3E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7840CF6-7E36-4179-81DB-4FEE256B4D84}" type="slidenum">
              <a:t>9</a:t>
            </a:fld>
            <a:endParaRPr lang="en-US" dirty="0"/>
          </a:p>
        </p:txBody>
      </p:sp>
      <p:sp>
        <p:nvSpPr>
          <p:cNvPr id="4" name="TextBox 3">
            <a:extLst>
              <a:ext uri="{1D469400-C96F-45DE-83CB-DAF0EF55C7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A34C90-0850-469A-9886-09D75FEFE81D}"/>
              </a:ext>
            </a:extLst>
          </p:cNvPr>
          <p:cNvSpPr txBox="1"/>
          <p:nvPr/>
        </p:nvSpPr>
        <p:spPr>
          <a:xfrm>
            <a:off x="640632" y="1039434"/>
            <a:ext cx="3321768" cy="3558667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lnSpc>
                <a:spcPct val="125000"/>
              </a:lnSpc>
              <a:defRPr lang="en-US" sz="1400" dirty="0"/>
            </a:pPr>
            <a:endParaRPr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map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filter</a:t>
            </a:r>
            <a:br>
              <a:rPr lang="ru" sz="2000" b="1" dirty="0" err="1">
                <a:latin typeface="Courier New" pitchFamily="49" charset="0"/>
                <a:cs typeface="Courier New" pitchFamily="49" charset="0"/>
              </a:rPr>
            </a:b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reduce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ForEach *</a:t>
            </a:r>
          </a:p>
          <a:p>
            <a:pPr>
              <a:lnSpc>
                <a:spcPct val="125000"/>
              </a:lnSpc>
              <a:defRPr lang="en-US" sz="1400" dirty="0"/>
            </a:pPr>
            <a:endParaRPr lang="ru" sz="2000" b="1" dirty="0" err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split join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push unshift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>
                <a:latin typeface="Courier New" pitchFamily="49" charset="0"/>
                <a:cs typeface="Courier New" pitchFamily="49" charset="0"/>
              </a:rPr>
              <a:t>pop </a:t>
            </a:r>
            <a:r>
              <a:rPr lang="ru" sz="2000" b="1" dirty="0" smtClean="0">
                <a:latin typeface="Courier New" pitchFamily="49" charset="0"/>
                <a:cs typeface="Courier New" pitchFamily="49" charset="0"/>
              </a:rPr>
              <a:t>shift</a:t>
            </a:r>
            <a:endParaRPr lang="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9A6AA939-C465-461B-9B0F-CA7D011561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562910-A1EF-40DD-B080-6EC70566F029}"/>
              </a:ext>
            </a:extLst>
          </p:cNvPr>
          <p:cNvSpPr txBox="1"/>
          <p:nvPr/>
        </p:nvSpPr>
        <p:spPr>
          <a:xfrm>
            <a:off x="4038600" y="1039434"/>
            <a:ext cx="4845767" cy="2789225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lnSpc>
                <a:spcPct val="125000"/>
              </a:lnSpc>
              <a:defRPr lang="en-US" sz="1400" dirty="0"/>
            </a:pPr>
            <a:endParaRPr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include, every и some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slice splice 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reverse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concat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" sz="2000" b="1" dirty="0" err="1">
                <a:latin typeface="Courier New" pitchFamily="49" charset="0"/>
                <a:cs typeface="Courier New" pitchFamily="49" charset="0"/>
              </a:rPr>
              <a:t>sort</a:t>
            </a:r>
          </a:p>
          <a:p>
            <a:pPr>
              <a:lnSpc>
                <a:spcPct val="125000"/>
              </a:lnSpc>
              <a:defRPr lang="en-US" sz="1400" dirty="0"/>
            </a:pPr>
            <a:endParaRPr lang="ru" sz="2000" b="1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9A6AA939-C465-461B-9B0F-CA7D011561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562910-A1EF-40DD-B080-6EC70566F029}"/>
              </a:ext>
            </a:extLst>
          </p:cNvPr>
          <p:cNvSpPr txBox="1"/>
          <p:nvPr/>
        </p:nvSpPr>
        <p:spPr>
          <a:xfrm>
            <a:off x="4039254" y="3687328"/>
            <a:ext cx="4845767" cy="865622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lnSpc>
                <a:spcPct val="125000"/>
              </a:lnSpc>
              <a:defRPr lang="en-US" sz="1400" dirty="0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Как инициализировать массив</a:t>
            </a:r>
          </a:p>
          <a:p>
            <a:pPr>
              <a:lnSpc>
                <a:spcPct val="125000"/>
              </a:lnSpc>
              <a:defRPr lang="en-US" sz="1400" dirty="0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Двумерный массив</a:t>
            </a:r>
            <a:endParaRPr lang="ru" sz="2000" b="1" dirty="0" err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E690CB5F-969B-4AD8-B69F-954B79F44D6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4117669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3" val="Source Sans Pro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WO_EDGED_FRAME:0.0,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WO_EDGED_FRAME:0.0,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WO_EDGED_FRAME:0.0,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WO_EDGED_FRAME:0.0,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WO_EDGED_FRAME:0.0,1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nochrome">
  <a:themeElements>
    <a:clrScheme name="Bold">
      <a:dk1>
        <a:srgbClr val="000000"/>
      </a:dk1>
      <a:lt1>
        <a:srgbClr val="FFFFFF"/>
      </a:lt1>
      <a:dk2>
        <a:srgbClr val="213437"/>
      </a:dk2>
      <a:lt2>
        <a:srgbClr val="EAE8DF"/>
      </a:lt2>
      <a:accent1>
        <a:srgbClr val="91CC4B"/>
      </a:accent1>
      <a:accent2>
        <a:srgbClr val="85D1DD"/>
      </a:accent2>
      <a:accent3>
        <a:srgbClr val="EA7E62"/>
      </a:accent3>
      <a:accent4>
        <a:srgbClr val="F0D059"/>
      </a:accent4>
      <a:accent5>
        <a:srgbClr val="F4A247"/>
      </a:accent5>
      <a:accent6>
        <a:srgbClr val="A27384"/>
      </a:accent6>
      <a:hlink>
        <a:srgbClr val="85D1DD"/>
      </a:hlink>
      <a:folHlink>
        <a:srgbClr val="A27384"/>
      </a:folHlink>
    </a:clrScheme>
    <a:fontScheme name="Bubble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Monochro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Monochrome">
  <a:themeElements>
    <a:clrScheme name="Bold">
      <a:dk1>
        <a:srgbClr val="000000"/>
      </a:dk1>
      <a:lt1>
        <a:srgbClr val="FFFFFF"/>
      </a:lt1>
      <a:dk2>
        <a:srgbClr val="213437"/>
      </a:dk2>
      <a:lt2>
        <a:srgbClr val="EAE8DF"/>
      </a:lt2>
      <a:accent1>
        <a:srgbClr val="91CC4B"/>
      </a:accent1>
      <a:accent2>
        <a:srgbClr val="85D1DD"/>
      </a:accent2>
      <a:accent3>
        <a:srgbClr val="EA7E62"/>
      </a:accent3>
      <a:accent4>
        <a:srgbClr val="F0D059"/>
      </a:accent4>
      <a:accent5>
        <a:srgbClr val="F4A247"/>
      </a:accent5>
      <a:accent6>
        <a:srgbClr val="A27384"/>
      </a:accent6>
      <a:hlink>
        <a:srgbClr val="85D1DD"/>
      </a:hlink>
      <a:folHlink>
        <a:srgbClr val="A27384"/>
      </a:folHlink>
    </a:clrScheme>
    <a:fontScheme name="Bubble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Monochro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171</Words>
  <Application>Microsoft Office PowerPoint</Application>
  <PresentationFormat>Экран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Abel</vt:lpstr>
      <vt:lpstr>Comic Sans MS</vt:lpstr>
      <vt:lpstr>Source Sans Pro</vt:lpstr>
      <vt:lpstr>Source Sans Pro-demi_bold</vt:lpstr>
      <vt:lpstr>Courier New</vt:lpstr>
      <vt:lpstr>Monochrome</vt:lpstr>
      <vt:lpstr>Node.js 01</vt:lpstr>
      <vt:lpstr>Вопросы</vt:lpstr>
      <vt:lpstr>Node.JS</vt:lpstr>
      <vt:lpstr>Презентация PowerPoint</vt:lpstr>
      <vt:lpstr>Презентация PowerPoint</vt:lpstr>
      <vt:lpstr>Node.JS</vt:lpstr>
      <vt:lpstr>Презентация PowerPoint</vt:lpstr>
      <vt:lpstr>Node.JS</vt:lpstr>
      <vt:lpstr>Презентация PowerPoint</vt:lpstr>
      <vt:lpstr>Презентация PowerPoint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</dc:creator>
  <cp:lastModifiedBy>Andrey</cp:lastModifiedBy>
  <cp:revision>5</cp:revision>
  <dcterms:created xsi:type="dcterms:W3CDTF">2021-02-07T06:20:25Z</dcterms:created>
  <dcterms:modified xsi:type="dcterms:W3CDTF">2021-10-13T10:28:05Z</dcterms:modified>
</cp:coreProperties>
</file>