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4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23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83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7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5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0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dsgamingaddiction.com/wp-content/uploads/2012/02/screenshot2012-02-08-20_51_27.jpg" TargetMode="External"/><Relationship Id="rId2" Type="http://schemas.openxmlformats.org/officeDocument/2006/relationships/hyperlink" Target="https://lezisell.deviantart.com/art/Starcraft-2-Zergling-XPS-ONLY-61427982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rm4.static.flickr.com/3459/3237728456_4dc64a8aaf_o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</a:t>
            </a:r>
            <a:r>
              <a:rPr lang="en-US" dirty="0" err="1" smtClean="0"/>
              <a:t>ergRush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VirusTotal Scanning for the 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6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Meyers</a:t>
            </a:r>
            <a:r>
              <a:rPr lang="en-US" dirty="0"/>
              <a:t>, Adam and Chris Clark. The large majority of this file is taken from the vtlite.py file from their VirusTotal_API_Tool repository</a:t>
            </a:r>
            <a:r>
              <a:rPr lang="en-US" dirty="0" smtClean="0"/>
              <a:t>. Lines </a:t>
            </a:r>
            <a:r>
              <a:rPr lang="en-US" dirty="0"/>
              <a:t>9-77, 79-87, and 91-98 are unmodified from the original vtlite.py file. These were retained to maintain basic functionality of </a:t>
            </a:r>
            <a:r>
              <a:rPr lang="en-US" dirty="0" smtClean="0"/>
              <a:t>generating </a:t>
            </a:r>
            <a:r>
              <a:rPr lang="en-US" dirty="0"/>
              <a:t>MD5 hashes for individual files and running them through the VirusTotal API. The additional optional arguments were </a:t>
            </a:r>
            <a:r>
              <a:rPr lang="en-US" dirty="0" smtClean="0"/>
              <a:t>also retained as </a:t>
            </a:r>
            <a:r>
              <a:rPr lang="en-US" dirty="0"/>
              <a:t>the user will still be allowed to specify the degree of detail in the returned reports for all files. The source repository can be found </a:t>
            </a:r>
            <a:r>
              <a:rPr lang="en-US" dirty="0" smtClean="0"/>
              <a:t>at https</a:t>
            </a:r>
            <a:r>
              <a:rPr lang="en-US" dirty="0"/>
              <a:t>://github.com/Xen0ph0n/VirusTotal_API_Tool. West Point, NY. 29 APR </a:t>
            </a:r>
            <a:r>
              <a:rPr lang="en-US" dirty="0" smtClean="0"/>
              <a:t>2018.</a:t>
            </a:r>
          </a:p>
          <a:p>
            <a:r>
              <a:rPr lang="en-US" dirty="0" err="1" smtClean="0"/>
              <a:t>DiveIntoPython</a:t>
            </a:r>
            <a:r>
              <a:rPr lang="en-US" dirty="0"/>
              <a:t>. I used the code present on this website to find the path name and absolute path names of files. This can be seen in lines 8, </a:t>
            </a:r>
            <a:r>
              <a:rPr lang="en-US" dirty="0" smtClean="0"/>
              <a:t>89, 90</a:t>
            </a:r>
            <a:r>
              <a:rPr lang="en-US" dirty="0"/>
              <a:t>, and 91. I imported </a:t>
            </a:r>
            <a:r>
              <a:rPr lang="en-US" dirty="0" err="1"/>
              <a:t>os</a:t>
            </a:r>
            <a:r>
              <a:rPr lang="en-US" dirty="0"/>
              <a:t>, called for the directory path portion of the file within the Directory, and then called for the absolute path of that </a:t>
            </a:r>
            <a:r>
              <a:rPr lang="en-US" dirty="0" smtClean="0"/>
              <a:t>directory </a:t>
            </a:r>
            <a:r>
              <a:rPr lang="en-US" dirty="0"/>
              <a:t>path portion. This absolute path of the file would then be used as input in the checkMD5 function. The borrowed code can be found </a:t>
            </a:r>
            <a:r>
              <a:rPr lang="en-US" dirty="0" smtClean="0"/>
              <a:t>at http</a:t>
            </a:r>
            <a:r>
              <a:rPr lang="en-US" dirty="0"/>
              <a:t>://www.diveintopython.net/functional_programming/finding_the_path.html within the </a:t>
            </a:r>
            <a:r>
              <a:rPr lang="en-US" dirty="0" err="1"/>
              <a:t>codeblock</a:t>
            </a:r>
            <a:r>
              <a:rPr lang="en-US" dirty="0"/>
              <a:t> of Example 16.3. West Point, NY. 29 APR 2018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Zergling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lezisell.deviantart.com/art/Starcraft-2-Zergling-XPS-ONLY-614279827</a:t>
            </a:r>
            <a:endParaRPr lang="en-US" dirty="0" smtClean="0"/>
          </a:p>
          <a:p>
            <a:r>
              <a:rPr lang="en-US" dirty="0" err="1" smtClean="0"/>
              <a:t>Terran</a:t>
            </a:r>
            <a:r>
              <a:rPr lang="en-US" dirty="0"/>
              <a:t> Base: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www.dadsgamingaddiction.com/wp-content/uploads/2012/02/screenshot2012-02-08-20_51_27.jpg</a:t>
            </a:r>
            <a:endParaRPr lang="en-US" dirty="0" smtClean="0"/>
          </a:p>
          <a:p>
            <a:r>
              <a:rPr lang="en-US" dirty="0" err="1" smtClean="0"/>
              <a:t>Zerg</a:t>
            </a:r>
            <a:r>
              <a:rPr lang="en-US" dirty="0"/>
              <a:t> Rush: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farm4.static.flickr.com/3459/3237728456_4dc64a8aaf_o.jpg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Suspected Malicious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32" y="2133600"/>
            <a:ext cx="7768761" cy="3778250"/>
          </a:xfrm>
        </p:spPr>
      </p:pic>
    </p:spTree>
    <p:extLst>
      <p:ext uri="{BB962C8B-B14F-4D97-AF65-F5344CB8AC3E}">
        <p14:creationId xmlns:p14="http://schemas.microsoft.com/office/powerpoint/2010/main" val="42949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VirusTotal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751888"/>
            <a:ext cx="7811830" cy="4153256"/>
          </a:xfrm>
        </p:spPr>
      </p:pic>
    </p:spTree>
    <p:extLst>
      <p:ext uri="{BB962C8B-B14F-4D97-AF65-F5344CB8AC3E}">
        <p14:creationId xmlns:p14="http://schemas.microsoft.com/office/powerpoint/2010/main" val="239359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zergRush</a:t>
            </a:r>
            <a:r>
              <a:rPr lang="en-US" dirty="0" smtClean="0"/>
              <a:t> with VirusTotal Deployed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86968"/>
            <a:ext cx="8174776" cy="4424882"/>
          </a:xfrm>
        </p:spPr>
      </p:pic>
    </p:spTree>
    <p:extLst>
      <p:ext uri="{BB962C8B-B14F-4D97-AF65-F5344CB8AC3E}">
        <p14:creationId xmlns:p14="http://schemas.microsoft.com/office/powerpoint/2010/main" val="334928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zergRush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 upon an existing tool – VirusTotal_API_Tool, built by Adam Meyers and Chris Clark</a:t>
            </a:r>
          </a:p>
          <a:p>
            <a:r>
              <a:rPr lang="en-US" dirty="0" smtClean="0"/>
              <a:t>VirusTotal_API_Tool uploads MD5 hash of individual files to the VirusTotal API for scanning</a:t>
            </a:r>
          </a:p>
          <a:p>
            <a:pPr lvl="1"/>
            <a:r>
              <a:rPr lang="en-US" dirty="0" smtClean="0"/>
              <a:t>Returns report on hash, detail and specificity depends on user arguments </a:t>
            </a:r>
          </a:p>
          <a:p>
            <a:r>
              <a:rPr lang="en-US" dirty="0" err="1" smtClean="0"/>
              <a:t>zergRush</a:t>
            </a:r>
            <a:r>
              <a:rPr lang="en-US" dirty="0"/>
              <a:t> </a:t>
            </a:r>
            <a:r>
              <a:rPr lang="en-US" dirty="0" smtClean="0"/>
              <a:t>takes in a directory path rather than file path / file hash.</a:t>
            </a:r>
          </a:p>
          <a:p>
            <a:r>
              <a:rPr lang="en-US" dirty="0" smtClean="0"/>
              <a:t>Submits all files within provided directory rather than individual files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0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zergRush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5281524"/>
          </a:xfrm>
        </p:spPr>
        <p:txBody>
          <a:bodyPr>
            <a:normAutofit/>
          </a:bodyPr>
          <a:lstStyle/>
          <a:p>
            <a:r>
              <a:rPr lang="en-US" dirty="0" smtClean="0"/>
              <a:t>Open VirusTotal account</a:t>
            </a:r>
          </a:p>
          <a:p>
            <a:pPr lvl="1"/>
            <a:r>
              <a:rPr lang="en-US" dirty="0" smtClean="0"/>
              <a:t>Retrieve VirusTotal profile API key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zergRush.py</a:t>
            </a:r>
          </a:p>
          <a:p>
            <a:pPr lvl="1"/>
            <a:r>
              <a:rPr lang="en-US" dirty="0" err="1" smtClean="0"/>
              <a:t>PasteAPI</a:t>
            </a:r>
            <a:r>
              <a:rPr lang="en-US" dirty="0" smtClean="0"/>
              <a:t> key under corresponding section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75" y="1964821"/>
            <a:ext cx="6400799" cy="1820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66" y="4785002"/>
            <a:ext cx="6185708" cy="17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1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zergRush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cmd.exe</a:t>
            </a:r>
          </a:p>
          <a:p>
            <a:pPr lvl="1"/>
            <a:r>
              <a:rPr lang="en-US" dirty="0" smtClean="0"/>
              <a:t>Execute the following command in the format of:</a:t>
            </a:r>
          </a:p>
          <a:p>
            <a:pPr lvl="2"/>
            <a:r>
              <a:rPr lang="en-US" dirty="0" smtClean="0"/>
              <a:t>&gt;python ../../zergRush.py ../../</a:t>
            </a:r>
            <a:r>
              <a:rPr lang="en-US" dirty="0" err="1" smtClean="0"/>
              <a:t>directoryOfChoice</a:t>
            </a:r>
            <a:r>
              <a:rPr lang="en-US" dirty="0" smtClean="0"/>
              <a:t> –s/v/j/r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37" y="3284253"/>
            <a:ext cx="6913674" cy="3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6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63" y="2562104"/>
            <a:ext cx="875469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Pathing Error</a:t>
            </a:r>
          </a:p>
          <a:p>
            <a:r>
              <a:rPr lang="en-US" dirty="0" smtClean="0"/>
              <a:t>Incorporate other scanning services such as </a:t>
            </a:r>
            <a:r>
              <a:rPr lang="en-US" dirty="0" err="1" smtClean="0"/>
              <a:t>Metacan</a:t>
            </a:r>
            <a:r>
              <a:rPr lang="en-US" dirty="0" smtClean="0"/>
              <a:t> online, </a:t>
            </a:r>
            <a:r>
              <a:rPr lang="en-US" dirty="0" err="1" smtClean="0"/>
              <a:t>VIRscan</a:t>
            </a:r>
            <a:r>
              <a:rPr lang="en-US" dirty="0" smtClean="0"/>
              <a:t>, and </a:t>
            </a:r>
            <a:r>
              <a:rPr lang="en-US" dirty="0" err="1" smtClean="0"/>
              <a:t>Jotti</a:t>
            </a:r>
            <a:endParaRPr lang="en-US" dirty="0" smtClean="0"/>
          </a:p>
          <a:p>
            <a:r>
              <a:rPr lang="en-US" dirty="0" smtClean="0"/>
              <a:t>Create executable that takes user API key as input to prevent modification </a:t>
            </a:r>
            <a:r>
              <a:rPr lang="en-US" smtClean="0"/>
              <a:t>of source file. </a:t>
            </a:r>
            <a:endParaRPr lang="en-US" dirty="0" smtClean="0"/>
          </a:p>
          <a:p>
            <a:r>
              <a:rPr lang="en-US" dirty="0" smtClean="0"/>
              <a:t>Segregate scanned files into separate subdirectories based on detection rates</a:t>
            </a:r>
          </a:p>
          <a:p>
            <a:pPr lvl="1"/>
            <a:r>
              <a:rPr lang="en-US" dirty="0" smtClean="0"/>
              <a:t>Buckets of High Risk, Medium Risk, Low Risk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61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416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zergRush</vt:lpstr>
      <vt:lpstr>Suspected Malicious File</vt:lpstr>
      <vt:lpstr>VirusTotal</vt:lpstr>
      <vt:lpstr>zergRush with VirusTotal Deployed</vt:lpstr>
      <vt:lpstr>zergRush Explained</vt:lpstr>
      <vt:lpstr>Using zergRush</vt:lpstr>
      <vt:lpstr>Using zergRush</vt:lpstr>
      <vt:lpstr>Does It Work?</vt:lpstr>
      <vt:lpstr>Follow On Work</vt:lpstr>
      <vt:lpstr>Works Cited 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Zerg Rush</dc:title>
  <dc:creator>DoD Admin</dc:creator>
  <cp:lastModifiedBy>DoD Admin</cp:lastModifiedBy>
  <cp:revision>7</cp:revision>
  <dcterms:created xsi:type="dcterms:W3CDTF">2018-05-01T18:19:53Z</dcterms:created>
  <dcterms:modified xsi:type="dcterms:W3CDTF">2018-05-01T18:55:01Z</dcterms:modified>
</cp:coreProperties>
</file>