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E1A"/>
    <a:srgbClr val="F2FAFC"/>
    <a:srgbClr val="11A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55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85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88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82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8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78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90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26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06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6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4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9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830962" y="1440593"/>
            <a:ext cx="6530076" cy="4045407"/>
            <a:chOff x="192000" y="161036"/>
            <a:chExt cx="11808000" cy="6535928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F669D5D3-77E9-03D5-6430-32CD64683AB3}"/>
                </a:ext>
              </a:extLst>
            </p:cNvPr>
            <p:cNvSpPr/>
            <p:nvPr/>
          </p:nvSpPr>
          <p:spPr>
            <a:xfrm>
              <a:off x="192000" y="161036"/>
              <a:ext cx="11808000" cy="806881"/>
            </a:xfrm>
            <a:prstGeom prst="round2SameRect">
              <a:avLst/>
            </a:prstGeom>
            <a:solidFill>
              <a:srgbClr val="11A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05BFDF-F517-1901-CF4D-BBC99DE66917}"/>
                </a:ext>
              </a:extLst>
            </p:cNvPr>
            <p:cNvSpPr/>
            <p:nvPr/>
          </p:nvSpPr>
          <p:spPr>
            <a:xfrm>
              <a:off x="192000" y="967917"/>
              <a:ext cx="11808000" cy="5729047"/>
            </a:xfrm>
            <a:prstGeom prst="round2SameRect">
              <a:avLst>
                <a:gd name="adj1" fmla="val 0"/>
                <a:gd name="adj2" fmla="val 583"/>
              </a:avLst>
            </a:prstGeom>
            <a:solidFill>
              <a:schemeClr val="bg1"/>
            </a:solidFill>
            <a:ln>
              <a:noFill/>
            </a:ln>
            <a:effectLst>
              <a:outerShdw dist="25400" dir="5400000" algn="t" rotWithShape="0">
                <a:srgbClr val="11A1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defRPr/>
              </a:pPr>
              <a:r>
                <a:rPr lang="en-US" altLang="ko-KR" sz="3200" i="1" kern="0" dirty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with BIZCAM</a:t>
              </a:r>
              <a:endParaRPr lang="ko-KR" altLang="en-US" sz="20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A408C48C-81C6-60E9-846A-4560ABEE1EEB}"/>
              </a:ext>
            </a:extLst>
          </p:cNvPr>
          <p:cNvSpPr/>
          <p:nvPr/>
        </p:nvSpPr>
        <p:spPr>
          <a:xfrm>
            <a:off x="8997950" y="1578158"/>
            <a:ext cx="225521" cy="227493"/>
          </a:xfrm>
          <a:custGeom>
            <a:avLst/>
            <a:gdLst>
              <a:gd name="connsiteX0" fmla="*/ 372193 w 711517"/>
              <a:gd name="connsiteY0" fmla="*/ 605492 h 717737"/>
              <a:gd name="connsiteX1" fmla="*/ 484438 w 711517"/>
              <a:gd name="connsiteY1" fmla="*/ 605492 h 717737"/>
              <a:gd name="connsiteX2" fmla="*/ 484438 w 711517"/>
              <a:gd name="connsiteY2" fmla="*/ 717737 h 717737"/>
              <a:gd name="connsiteX3" fmla="*/ 372193 w 711517"/>
              <a:gd name="connsiteY3" fmla="*/ 717737 h 717737"/>
              <a:gd name="connsiteX4" fmla="*/ 113585 w 711517"/>
              <a:gd name="connsiteY4" fmla="*/ 494585 h 717737"/>
              <a:gd name="connsiteX5" fmla="*/ 221694 w 711517"/>
              <a:gd name="connsiteY5" fmla="*/ 494585 h 717737"/>
              <a:gd name="connsiteX6" fmla="*/ 221694 w 711517"/>
              <a:gd name="connsiteY6" fmla="*/ 602694 h 717737"/>
              <a:gd name="connsiteX7" fmla="*/ 113585 w 711517"/>
              <a:gd name="connsiteY7" fmla="*/ 602694 h 717737"/>
              <a:gd name="connsiteX8" fmla="*/ 63338 w 711517"/>
              <a:gd name="connsiteY8" fmla="*/ 444338 h 717737"/>
              <a:gd name="connsiteX9" fmla="*/ 63338 w 711517"/>
              <a:gd name="connsiteY9" fmla="*/ 652942 h 717737"/>
              <a:gd name="connsiteX10" fmla="*/ 271942 w 711517"/>
              <a:gd name="connsiteY10" fmla="*/ 652942 h 717737"/>
              <a:gd name="connsiteX11" fmla="*/ 271942 w 711517"/>
              <a:gd name="connsiteY11" fmla="*/ 444338 h 717737"/>
              <a:gd name="connsiteX12" fmla="*/ 595228 w 711517"/>
              <a:gd name="connsiteY12" fmla="*/ 381000 h 717737"/>
              <a:gd name="connsiteX13" fmla="*/ 707473 w 711517"/>
              <a:gd name="connsiteY13" fmla="*/ 381000 h 717737"/>
              <a:gd name="connsiteX14" fmla="*/ 707473 w 711517"/>
              <a:gd name="connsiteY14" fmla="*/ 493245 h 717737"/>
              <a:gd name="connsiteX15" fmla="*/ 707473 w 711517"/>
              <a:gd name="connsiteY15" fmla="*/ 605490 h 717737"/>
              <a:gd name="connsiteX16" fmla="*/ 707473 w 711517"/>
              <a:gd name="connsiteY16" fmla="*/ 717735 h 717737"/>
              <a:gd name="connsiteX17" fmla="*/ 595228 w 711517"/>
              <a:gd name="connsiteY17" fmla="*/ 717735 h 717737"/>
              <a:gd name="connsiteX18" fmla="*/ 595228 w 711517"/>
              <a:gd name="connsiteY18" fmla="*/ 605490 h 717737"/>
              <a:gd name="connsiteX19" fmla="*/ 482983 w 711517"/>
              <a:gd name="connsiteY19" fmla="*/ 605490 h 717737"/>
              <a:gd name="connsiteX20" fmla="*/ 482983 w 711517"/>
              <a:gd name="connsiteY20" fmla="*/ 493247 h 717737"/>
              <a:gd name="connsiteX21" fmla="*/ 372193 w 711517"/>
              <a:gd name="connsiteY21" fmla="*/ 493247 h 717737"/>
              <a:gd name="connsiteX22" fmla="*/ 372193 w 711517"/>
              <a:gd name="connsiteY22" fmla="*/ 381002 h 717737"/>
              <a:gd name="connsiteX23" fmla="*/ 484438 w 711517"/>
              <a:gd name="connsiteY23" fmla="*/ 381002 h 717737"/>
              <a:gd name="connsiteX24" fmla="*/ 484438 w 711517"/>
              <a:gd name="connsiteY24" fmla="*/ 493245 h 717737"/>
              <a:gd name="connsiteX25" fmla="*/ 595228 w 711517"/>
              <a:gd name="connsiteY25" fmla="*/ 493245 h 717737"/>
              <a:gd name="connsiteX26" fmla="*/ 0 w 711517"/>
              <a:gd name="connsiteY26" fmla="*/ 381000 h 717737"/>
              <a:gd name="connsiteX27" fmla="*/ 335280 w 711517"/>
              <a:gd name="connsiteY27" fmla="*/ 381000 h 717737"/>
              <a:gd name="connsiteX28" fmla="*/ 335280 w 711517"/>
              <a:gd name="connsiteY28" fmla="*/ 716280 h 717737"/>
              <a:gd name="connsiteX29" fmla="*/ 0 w 711517"/>
              <a:gd name="connsiteY29" fmla="*/ 716280 h 717737"/>
              <a:gd name="connsiteX30" fmla="*/ 489822 w 711517"/>
              <a:gd name="connsiteY30" fmla="*/ 113585 h 717737"/>
              <a:gd name="connsiteX31" fmla="*/ 597931 w 711517"/>
              <a:gd name="connsiteY31" fmla="*/ 113585 h 717737"/>
              <a:gd name="connsiteX32" fmla="*/ 597931 w 711517"/>
              <a:gd name="connsiteY32" fmla="*/ 221694 h 717737"/>
              <a:gd name="connsiteX33" fmla="*/ 489822 w 711517"/>
              <a:gd name="connsiteY33" fmla="*/ 221694 h 717737"/>
              <a:gd name="connsiteX34" fmla="*/ 113585 w 711517"/>
              <a:gd name="connsiteY34" fmla="*/ 113585 h 717737"/>
              <a:gd name="connsiteX35" fmla="*/ 221694 w 711517"/>
              <a:gd name="connsiteY35" fmla="*/ 113585 h 717737"/>
              <a:gd name="connsiteX36" fmla="*/ 221694 w 711517"/>
              <a:gd name="connsiteY36" fmla="*/ 221694 h 717737"/>
              <a:gd name="connsiteX37" fmla="*/ 113585 w 711517"/>
              <a:gd name="connsiteY37" fmla="*/ 221694 h 717737"/>
              <a:gd name="connsiteX38" fmla="*/ 439575 w 711517"/>
              <a:gd name="connsiteY38" fmla="*/ 63338 h 717737"/>
              <a:gd name="connsiteX39" fmla="*/ 439575 w 711517"/>
              <a:gd name="connsiteY39" fmla="*/ 271942 h 717737"/>
              <a:gd name="connsiteX40" fmla="*/ 648179 w 711517"/>
              <a:gd name="connsiteY40" fmla="*/ 271942 h 717737"/>
              <a:gd name="connsiteX41" fmla="*/ 648179 w 711517"/>
              <a:gd name="connsiteY41" fmla="*/ 63338 h 717737"/>
              <a:gd name="connsiteX42" fmla="*/ 63338 w 711517"/>
              <a:gd name="connsiteY42" fmla="*/ 63338 h 717737"/>
              <a:gd name="connsiteX43" fmla="*/ 63338 w 711517"/>
              <a:gd name="connsiteY43" fmla="*/ 271942 h 717737"/>
              <a:gd name="connsiteX44" fmla="*/ 271942 w 711517"/>
              <a:gd name="connsiteY44" fmla="*/ 271942 h 717737"/>
              <a:gd name="connsiteX45" fmla="*/ 271942 w 711517"/>
              <a:gd name="connsiteY45" fmla="*/ 63338 h 717737"/>
              <a:gd name="connsiteX46" fmla="*/ 376237 w 711517"/>
              <a:gd name="connsiteY46" fmla="*/ 0 h 717737"/>
              <a:gd name="connsiteX47" fmla="*/ 711517 w 711517"/>
              <a:gd name="connsiteY47" fmla="*/ 0 h 717737"/>
              <a:gd name="connsiteX48" fmla="*/ 711517 w 711517"/>
              <a:gd name="connsiteY48" fmla="*/ 335280 h 717737"/>
              <a:gd name="connsiteX49" fmla="*/ 376237 w 711517"/>
              <a:gd name="connsiteY49" fmla="*/ 335280 h 717737"/>
              <a:gd name="connsiteX50" fmla="*/ 0 w 711517"/>
              <a:gd name="connsiteY50" fmla="*/ 0 h 717737"/>
              <a:gd name="connsiteX51" fmla="*/ 335280 w 711517"/>
              <a:gd name="connsiteY51" fmla="*/ 0 h 717737"/>
              <a:gd name="connsiteX52" fmla="*/ 335280 w 711517"/>
              <a:gd name="connsiteY52" fmla="*/ 335280 h 717737"/>
              <a:gd name="connsiteX53" fmla="*/ 0 w 711517"/>
              <a:gd name="connsiteY53" fmla="*/ 335280 h 71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711517" h="717737">
                <a:moveTo>
                  <a:pt x="372193" y="605492"/>
                </a:moveTo>
                <a:lnTo>
                  <a:pt x="484438" y="605492"/>
                </a:lnTo>
                <a:lnTo>
                  <a:pt x="484438" y="717737"/>
                </a:lnTo>
                <a:lnTo>
                  <a:pt x="372193" y="717737"/>
                </a:lnTo>
                <a:close/>
                <a:moveTo>
                  <a:pt x="113585" y="494585"/>
                </a:moveTo>
                <a:lnTo>
                  <a:pt x="221694" y="494585"/>
                </a:lnTo>
                <a:lnTo>
                  <a:pt x="221694" y="602694"/>
                </a:lnTo>
                <a:lnTo>
                  <a:pt x="113585" y="602694"/>
                </a:lnTo>
                <a:close/>
                <a:moveTo>
                  <a:pt x="63338" y="444338"/>
                </a:moveTo>
                <a:lnTo>
                  <a:pt x="63338" y="652942"/>
                </a:lnTo>
                <a:lnTo>
                  <a:pt x="271942" y="652942"/>
                </a:lnTo>
                <a:lnTo>
                  <a:pt x="271942" y="444338"/>
                </a:lnTo>
                <a:close/>
                <a:moveTo>
                  <a:pt x="595228" y="381000"/>
                </a:moveTo>
                <a:lnTo>
                  <a:pt x="707473" y="381000"/>
                </a:lnTo>
                <a:lnTo>
                  <a:pt x="707473" y="493245"/>
                </a:lnTo>
                <a:lnTo>
                  <a:pt x="707473" y="605490"/>
                </a:lnTo>
                <a:lnTo>
                  <a:pt x="707473" y="717735"/>
                </a:lnTo>
                <a:lnTo>
                  <a:pt x="595228" y="717735"/>
                </a:lnTo>
                <a:lnTo>
                  <a:pt x="595228" y="605490"/>
                </a:lnTo>
                <a:lnTo>
                  <a:pt x="482983" y="605490"/>
                </a:lnTo>
                <a:lnTo>
                  <a:pt x="482983" y="493247"/>
                </a:lnTo>
                <a:lnTo>
                  <a:pt x="372193" y="493247"/>
                </a:lnTo>
                <a:lnTo>
                  <a:pt x="372193" y="381002"/>
                </a:lnTo>
                <a:lnTo>
                  <a:pt x="484438" y="381002"/>
                </a:lnTo>
                <a:lnTo>
                  <a:pt x="484438" y="493245"/>
                </a:lnTo>
                <a:lnTo>
                  <a:pt x="595228" y="493245"/>
                </a:lnTo>
                <a:close/>
                <a:moveTo>
                  <a:pt x="0" y="381000"/>
                </a:moveTo>
                <a:lnTo>
                  <a:pt x="335280" y="381000"/>
                </a:lnTo>
                <a:lnTo>
                  <a:pt x="335280" y="716280"/>
                </a:lnTo>
                <a:lnTo>
                  <a:pt x="0" y="716280"/>
                </a:lnTo>
                <a:close/>
                <a:moveTo>
                  <a:pt x="489822" y="113585"/>
                </a:moveTo>
                <a:lnTo>
                  <a:pt x="597931" y="113585"/>
                </a:lnTo>
                <a:lnTo>
                  <a:pt x="597931" y="221694"/>
                </a:lnTo>
                <a:lnTo>
                  <a:pt x="489822" y="221694"/>
                </a:lnTo>
                <a:close/>
                <a:moveTo>
                  <a:pt x="113585" y="113585"/>
                </a:moveTo>
                <a:lnTo>
                  <a:pt x="221694" y="113585"/>
                </a:lnTo>
                <a:lnTo>
                  <a:pt x="221694" y="221694"/>
                </a:lnTo>
                <a:lnTo>
                  <a:pt x="113585" y="221694"/>
                </a:lnTo>
                <a:close/>
                <a:moveTo>
                  <a:pt x="439575" y="63338"/>
                </a:moveTo>
                <a:lnTo>
                  <a:pt x="439575" y="271942"/>
                </a:lnTo>
                <a:lnTo>
                  <a:pt x="648179" y="271942"/>
                </a:lnTo>
                <a:lnTo>
                  <a:pt x="648179" y="63338"/>
                </a:lnTo>
                <a:close/>
                <a:moveTo>
                  <a:pt x="63338" y="63338"/>
                </a:moveTo>
                <a:lnTo>
                  <a:pt x="63338" y="271942"/>
                </a:lnTo>
                <a:lnTo>
                  <a:pt x="271942" y="271942"/>
                </a:lnTo>
                <a:lnTo>
                  <a:pt x="271942" y="63338"/>
                </a:lnTo>
                <a:close/>
                <a:moveTo>
                  <a:pt x="376237" y="0"/>
                </a:moveTo>
                <a:lnTo>
                  <a:pt x="711517" y="0"/>
                </a:lnTo>
                <a:lnTo>
                  <a:pt x="711517" y="335280"/>
                </a:lnTo>
                <a:lnTo>
                  <a:pt x="376237" y="335280"/>
                </a:lnTo>
                <a:close/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05396" y="1573304"/>
            <a:ext cx="3181096" cy="206244"/>
            <a:chOff x="3002582" y="1629633"/>
            <a:chExt cx="2284357" cy="12133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DB7ACA0-0E50-C79D-1E8F-CFE4E4824989}"/>
                </a:ext>
              </a:extLst>
            </p:cNvPr>
            <p:cNvSpPr/>
            <p:nvPr/>
          </p:nvSpPr>
          <p:spPr>
            <a:xfrm>
              <a:off x="3002582" y="1629633"/>
              <a:ext cx="144770" cy="118804"/>
            </a:xfrm>
            <a:prstGeom prst="ellipse">
              <a:avLst/>
            </a:prstGeom>
            <a:solidFill>
              <a:srgbClr val="FF66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1747EB-5158-B6AB-DBCD-BDD58A933410}"/>
                </a:ext>
              </a:extLst>
            </p:cNvPr>
            <p:cNvSpPr/>
            <p:nvPr/>
          </p:nvSpPr>
          <p:spPr>
            <a:xfrm>
              <a:off x="3184567" y="1629633"/>
              <a:ext cx="144770" cy="11880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6AF9915-5414-9A6D-7BB8-D192173C5DD0}"/>
                </a:ext>
              </a:extLst>
            </p:cNvPr>
            <p:cNvSpPr/>
            <p:nvPr/>
          </p:nvSpPr>
          <p:spPr>
            <a:xfrm>
              <a:off x="3366551" y="1629633"/>
              <a:ext cx="144770" cy="118804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97F03C0-6F6A-7BDA-0D27-7BAA91F3D7A1}"/>
                </a:ext>
              </a:extLst>
            </p:cNvPr>
            <p:cNvSpPr/>
            <p:nvPr/>
          </p:nvSpPr>
          <p:spPr>
            <a:xfrm>
              <a:off x="3738939" y="1629633"/>
              <a:ext cx="1548000" cy="1188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kern="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4" name="자유형 10">
              <a:extLst>
                <a:ext uri="{FF2B5EF4-FFF2-40B4-BE49-F238E27FC236}">
                  <a16:creationId xmlns:a16="http://schemas.microsoft.com/office/drawing/2014/main" id="{A9974E4C-0772-B082-CE8F-98F89C662956}"/>
                </a:ext>
              </a:extLst>
            </p:cNvPr>
            <p:cNvSpPr/>
            <p:nvPr/>
          </p:nvSpPr>
          <p:spPr>
            <a:xfrm>
              <a:off x="3563231" y="1634063"/>
              <a:ext cx="144770" cy="116909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416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2000" y="161036"/>
            <a:ext cx="11808000" cy="6535928"/>
            <a:chOff x="192000" y="161036"/>
            <a:chExt cx="11808000" cy="6535928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F669D5D3-77E9-03D5-6430-32CD64683AB3}"/>
                </a:ext>
              </a:extLst>
            </p:cNvPr>
            <p:cNvSpPr/>
            <p:nvPr/>
          </p:nvSpPr>
          <p:spPr>
            <a:xfrm>
              <a:off x="192000" y="161036"/>
              <a:ext cx="11808000" cy="266700"/>
            </a:xfrm>
            <a:prstGeom prst="round2SameRect">
              <a:avLst/>
            </a:prstGeom>
            <a:solidFill>
              <a:srgbClr val="11A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05BFDF-F517-1901-CF4D-BBC99DE66917}"/>
                </a:ext>
              </a:extLst>
            </p:cNvPr>
            <p:cNvSpPr/>
            <p:nvPr/>
          </p:nvSpPr>
          <p:spPr>
            <a:xfrm>
              <a:off x="192000" y="427736"/>
              <a:ext cx="11808000" cy="6269228"/>
            </a:xfrm>
            <a:prstGeom prst="round2SameRect">
              <a:avLst>
                <a:gd name="adj1" fmla="val 0"/>
                <a:gd name="adj2" fmla="val 583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11A1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DB7ACA0-0E50-C79D-1E8F-CFE4E4824989}"/>
                </a:ext>
              </a:extLst>
            </p:cNvPr>
            <p:cNvSpPr/>
            <p:nvPr/>
          </p:nvSpPr>
          <p:spPr>
            <a:xfrm>
              <a:off x="314583" y="236249"/>
              <a:ext cx="118804" cy="118804"/>
            </a:xfrm>
            <a:prstGeom prst="ellipse">
              <a:avLst/>
            </a:prstGeom>
            <a:solidFill>
              <a:srgbClr val="FF66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1747EB-5158-B6AB-DBCD-BDD58A933410}"/>
                </a:ext>
              </a:extLst>
            </p:cNvPr>
            <p:cNvSpPr/>
            <p:nvPr/>
          </p:nvSpPr>
          <p:spPr>
            <a:xfrm>
              <a:off x="496568" y="236249"/>
              <a:ext cx="118804" cy="11880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6AF9915-5414-9A6D-7BB8-D192173C5DD0}"/>
                </a:ext>
              </a:extLst>
            </p:cNvPr>
            <p:cNvSpPr/>
            <p:nvPr/>
          </p:nvSpPr>
          <p:spPr>
            <a:xfrm>
              <a:off x="678553" y="236249"/>
              <a:ext cx="118804" cy="118804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A408C48C-81C6-60E9-846A-4560ABEE1EEB}"/>
                </a:ext>
              </a:extLst>
            </p:cNvPr>
            <p:cNvSpPr/>
            <p:nvPr/>
          </p:nvSpPr>
          <p:spPr>
            <a:xfrm>
              <a:off x="11695432" y="208596"/>
              <a:ext cx="170092" cy="171579"/>
            </a:xfrm>
            <a:custGeom>
              <a:avLst/>
              <a:gdLst>
                <a:gd name="connsiteX0" fmla="*/ 372193 w 711517"/>
                <a:gd name="connsiteY0" fmla="*/ 605492 h 717737"/>
                <a:gd name="connsiteX1" fmla="*/ 484438 w 711517"/>
                <a:gd name="connsiteY1" fmla="*/ 605492 h 717737"/>
                <a:gd name="connsiteX2" fmla="*/ 484438 w 711517"/>
                <a:gd name="connsiteY2" fmla="*/ 717737 h 717737"/>
                <a:gd name="connsiteX3" fmla="*/ 372193 w 711517"/>
                <a:gd name="connsiteY3" fmla="*/ 717737 h 717737"/>
                <a:gd name="connsiteX4" fmla="*/ 113585 w 711517"/>
                <a:gd name="connsiteY4" fmla="*/ 494585 h 717737"/>
                <a:gd name="connsiteX5" fmla="*/ 221694 w 711517"/>
                <a:gd name="connsiteY5" fmla="*/ 494585 h 717737"/>
                <a:gd name="connsiteX6" fmla="*/ 221694 w 711517"/>
                <a:gd name="connsiteY6" fmla="*/ 602694 h 717737"/>
                <a:gd name="connsiteX7" fmla="*/ 113585 w 711517"/>
                <a:gd name="connsiteY7" fmla="*/ 602694 h 717737"/>
                <a:gd name="connsiteX8" fmla="*/ 63338 w 711517"/>
                <a:gd name="connsiteY8" fmla="*/ 444338 h 717737"/>
                <a:gd name="connsiteX9" fmla="*/ 63338 w 711517"/>
                <a:gd name="connsiteY9" fmla="*/ 652942 h 717737"/>
                <a:gd name="connsiteX10" fmla="*/ 271942 w 711517"/>
                <a:gd name="connsiteY10" fmla="*/ 652942 h 717737"/>
                <a:gd name="connsiteX11" fmla="*/ 271942 w 711517"/>
                <a:gd name="connsiteY11" fmla="*/ 444338 h 717737"/>
                <a:gd name="connsiteX12" fmla="*/ 595228 w 711517"/>
                <a:gd name="connsiteY12" fmla="*/ 381000 h 717737"/>
                <a:gd name="connsiteX13" fmla="*/ 707473 w 711517"/>
                <a:gd name="connsiteY13" fmla="*/ 381000 h 717737"/>
                <a:gd name="connsiteX14" fmla="*/ 707473 w 711517"/>
                <a:gd name="connsiteY14" fmla="*/ 493245 h 717737"/>
                <a:gd name="connsiteX15" fmla="*/ 707473 w 711517"/>
                <a:gd name="connsiteY15" fmla="*/ 605490 h 717737"/>
                <a:gd name="connsiteX16" fmla="*/ 707473 w 711517"/>
                <a:gd name="connsiteY16" fmla="*/ 717735 h 717737"/>
                <a:gd name="connsiteX17" fmla="*/ 595228 w 711517"/>
                <a:gd name="connsiteY17" fmla="*/ 717735 h 717737"/>
                <a:gd name="connsiteX18" fmla="*/ 595228 w 711517"/>
                <a:gd name="connsiteY18" fmla="*/ 605490 h 717737"/>
                <a:gd name="connsiteX19" fmla="*/ 482983 w 711517"/>
                <a:gd name="connsiteY19" fmla="*/ 605490 h 717737"/>
                <a:gd name="connsiteX20" fmla="*/ 482983 w 711517"/>
                <a:gd name="connsiteY20" fmla="*/ 493247 h 717737"/>
                <a:gd name="connsiteX21" fmla="*/ 372193 w 711517"/>
                <a:gd name="connsiteY21" fmla="*/ 493247 h 717737"/>
                <a:gd name="connsiteX22" fmla="*/ 372193 w 711517"/>
                <a:gd name="connsiteY22" fmla="*/ 381002 h 717737"/>
                <a:gd name="connsiteX23" fmla="*/ 484438 w 711517"/>
                <a:gd name="connsiteY23" fmla="*/ 381002 h 717737"/>
                <a:gd name="connsiteX24" fmla="*/ 484438 w 711517"/>
                <a:gd name="connsiteY24" fmla="*/ 493245 h 717737"/>
                <a:gd name="connsiteX25" fmla="*/ 595228 w 711517"/>
                <a:gd name="connsiteY25" fmla="*/ 493245 h 717737"/>
                <a:gd name="connsiteX26" fmla="*/ 0 w 711517"/>
                <a:gd name="connsiteY26" fmla="*/ 381000 h 717737"/>
                <a:gd name="connsiteX27" fmla="*/ 335280 w 711517"/>
                <a:gd name="connsiteY27" fmla="*/ 381000 h 717737"/>
                <a:gd name="connsiteX28" fmla="*/ 335280 w 711517"/>
                <a:gd name="connsiteY28" fmla="*/ 716280 h 717737"/>
                <a:gd name="connsiteX29" fmla="*/ 0 w 711517"/>
                <a:gd name="connsiteY29" fmla="*/ 716280 h 717737"/>
                <a:gd name="connsiteX30" fmla="*/ 489822 w 711517"/>
                <a:gd name="connsiteY30" fmla="*/ 113585 h 717737"/>
                <a:gd name="connsiteX31" fmla="*/ 597931 w 711517"/>
                <a:gd name="connsiteY31" fmla="*/ 113585 h 717737"/>
                <a:gd name="connsiteX32" fmla="*/ 597931 w 711517"/>
                <a:gd name="connsiteY32" fmla="*/ 221694 h 717737"/>
                <a:gd name="connsiteX33" fmla="*/ 489822 w 711517"/>
                <a:gd name="connsiteY33" fmla="*/ 221694 h 717737"/>
                <a:gd name="connsiteX34" fmla="*/ 113585 w 711517"/>
                <a:gd name="connsiteY34" fmla="*/ 113585 h 717737"/>
                <a:gd name="connsiteX35" fmla="*/ 221694 w 711517"/>
                <a:gd name="connsiteY35" fmla="*/ 113585 h 717737"/>
                <a:gd name="connsiteX36" fmla="*/ 221694 w 711517"/>
                <a:gd name="connsiteY36" fmla="*/ 221694 h 717737"/>
                <a:gd name="connsiteX37" fmla="*/ 113585 w 711517"/>
                <a:gd name="connsiteY37" fmla="*/ 221694 h 717737"/>
                <a:gd name="connsiteX38" fmla="*/ 439575 w 711517"/>
                <a:gd name="connsiteY38" fmla="*/ 63338 h 717737"/>
                <a:gd name="connsiteX39" fmla="*/ 439575 w 711517"/>
                <a:gd name="connsiteY39" fmla="*/ 271942 h 717737"/>
                <a:gd name="connsiteX40" fmla="*/ 648179 w 711517"/>
                <a:gd name="connsiteY40" fmla="*/ 271942 h 717737"/>
                <a:gd name="connsiteX41" fmla="*/ 648179 w 711517"/>
                <a:gd name="connsiteY41" fmla="*/ 63338 h 717737"/>
                <a:gd name="connsiteX42" fmla="*/ 63338 w 711517"/>
                <a:gd name="connsiteY42" fmla="*/ 63338 h 717737"/>
                <a:gd name="connsiteX43" fmla="*/ 63338 w 711517"/>
                <a:gd name="connsiteY43" fmla="*/ 271942 h 717737"/>
                <a:gd name="connsiteX44" fmla="*/ 271942 w 711517"/>
                <a:gd name="connsiteY44" fmla="*/ 271942 h 717737"/>
                <a:gd name="connsiteX45" fmla="*/ 271942 w 711517"/>
                <a:gd name="connsiteY45" fmla="*/ 63338 h 717737"/>
                <a:gd name="connsiteX46" fmla="*/ 376237 w 711517"/>
                <a:gd name="connsiteY46" fmla="*/ 0 h 717737"/>
                <a:gd name="connsiteX47" fmla="*/ 711517 w 711517"/>
                <a:gd name="connsiteY47" fmla="*/ 0 h 717737"/>
                <a:gd name="connsiteX48" fmla="*/ 711517 w 711517"/>
                <a:gd name="connsiteY48" fmla="*/ 335280 h 717737"/>
                <a:gd name="connsiteX49" fmla="*/ 376237 w 711517"/>
                <a:gd name="connsiteY49" fmla="*/ 335280 h 717737"/>
                <a:gd name="connsiteX50" fmla="*/ 0 w 711517"/>
                <a:gd name="connsiteY50" fmla="*/ 0 h 717737"/>
                <a:gd name="connsiteX51" fmla="*/ 335280 w 711517"/>
                <a:gd name="connsiteY51" fmla="*/ 0 h 717737"/>
                <a:gd name="connsiteX52" fmla="*/ 335280 w 711517"/>
                <a:gd name="connsiteY52" fmla="*/ 335280 h 717737"/>
                <a:gd name="connsiteX53" fmla="*/ 0 w 711517"/>
                <a:gd name="connsiteY53" fmla="*/ 335280 h 71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711517" h="717737">
                  <a:moveTo>
                    <a:pt x="372193" y="605492"/>
                  </a:moveTo>
                  <a:lnTo>
                    <a:pt x="484438" y="605492"/>
                  </a:lnTo>
                  <a:lnTo>
                    <a:pt x="484438" y="717737"/>
                  </a:lnTo>
                  <a:lnTo>
                    <a:pt x="372193" y="717737"/>
                  </a:lnTo>
                  <a:close/>
                  <a:moveTo>
                    <a:pt x="113585" y="494585"/>
                  </a:moveTo>
                  <a:lnTo>
                    <a:pt x="221694" y="494585"/>
                  </a:lnTo>
                  <a:lnTo>
                    <a:pt x="221694" y="602694"/>
                  </a:lnTo>
                  <a:lnTo>
                    <a:pt x="113585" y="602694"/>
                  </a:lnTo>
                  <a:close/>
                  <a:moveTo>
                    <a:pt x="63338" y="444338"/>
                  </a:moveTo>
                  <a:lnTo>
                    <a:pt x="63338" y="652942"/>
                  </a:lnTo>
                  <a:lnTo>
                    <a:pt x="271942" y="652942"/>
                  </a:lnTo>
                  <a:lnTo>
                    <a:pt x="271942" y="444338"/>
                  </a:lnTo>
                  <a:close/>
                  <a:moveTo>
                    <a:pt x="595228" y="381000"/>
                  </a:moveTo>
                  <a:lnTo>
                    <a:pt x="707473" y="381000"/>
                  </a:lnTo>
                  <a:lnTo>
                    <a:pt x="707473" y="493245"/>
                  </a:lnTo>
                  <a:lnTo>
                    <a:pt x="707473" y="605490"/>
                  </a:lnTo>
                  <a:lnTo>
                    <a:pt x="707473" y="717735"/>
                  </a:lnTo>
                  <a:lnTo>
                    <a:pt x="595228" y="717735"/>
                  </a:lnTo>
                  <a:lnTo>
                    <a:pt x="595228" y="605490"/>
                  </a:lnTo>
                  <a:lnTo>
                    <a:pt x="482983" y="605490"/>
                  </a:lnTo>
                  <a:lnTo>
                    <a:pt x="482983" y="493247"/>
                  </a:lnTo>
                  <a:lnTo>
                    <a:pt x="372193" y="493247"/>
                  </a:lnTo>
                  <a:lnTo>
                    <a:pt x="372193" y="381002"/>
                  </a:lnTo>
                  <a:lnTo>
                    <a:pt x="484438" y="381002"/>
                  </a:lnTo>
                  <a:lnTo>
                    <a:pt x="484438" y="493245"/>
                  </a:lnTo>
                  <a:lnTo>
                    <a:pt x="595228" y="493245"/>
                  </a:lnTo>
                  <a:close/>
                  <a:moveTo>
                    <a:pt x="0" y="381000"/>
                  </a:moveTo>
                  <a:lnTo>
                    <a:pt x="335280" y="381000"/>
                  </a:lnTo>
                  <a:lnTo>
                    <a:pt x="335280" y="716280"/>
                  </a:lnTo>
                  <a:lnTo>
                    <a:pt x="0" y="716280"/>
                  </a:lnTo>
                  <a:close/>
                  <a:moveTo>
                    <a:pt x="489822" y="113585"/>
                  </a:moveTo>
                  <a:lnTo>
                    <a:pt x="597931" y="113585"/>
                  </a:lnTo>
                  <a:lnTo>
                    <a:pt x="597931" y="221694"/>
                  </a:lnTo>
                  <a:lnTo>
                    <a:pt x="489822" y="221694"/>
                  </a:lnTo>
                  <a:close/>
                  <a:moveTo>
                    <a:pt x="113585" y="113585"/>
                  </a:moveTo>
                  <a:lnTo>
                    <a:pt x="221694" y="113585"/>
                  </a:lnTo>
                  <a:lnTo>
                    <a:pt x="221694" y="221694"/>
                  </a:lnTo>
                  <a:lnTo>
                    <a:pt x="113585" y="221694"/>
                  </a:lnTo>
                  <a:close/>
                  <a:moveTo>
                    <a:pt x="439575" y="63338"/>
                  </a:moveTo>
                  <a:lnTo>
                    <a:pt x="439575" y="271942"/>
                  </a:lnTo>
                  <a:lnTo>
                    <a:pt x="648179" y="271942"/>
                  </a:lnTo>
                  <a:lnTo>
                    <a:pt x="648179" y="63338"/>
                  </a:lnTo>
                  <a:close/>
                  <a:moveTo>
                    <a:pt x="63338" y="63338"/>
                  </a:moveTo>
                  <a:lnTo>
                    <a:pt x="63338" y="271942"/>
                  </a:lnTo>
                  <a:lnTo>
                    <a:pt x="271942" y="271942"/>
                  </a:lnTo>
                  <a:lnTo>
                    <a:pt x="271942" y="63338"/>
                  </a:lnTo>
                  <a:close/>
                  <a:moveTo>
                    <a:pt x="376237" y="0"/>
                  </a:moveTo>
                  <a:lnTo>
                    <a:pt x="711517" y="0"/>
                  </a:lnTo>
                  <a:lnTo>
                    <a:pt x="711517" y="335280"/>
                  </a:lnTo>
                  <a:lnTo>
                    <a:pt x="376237" y="335280"/>
                  </a:lnTo>
                  <a:close/>
                  <a:moveTo>
                    <a:pt x="0" y="0"/>
                  </a:moveTo>
                  <a:lnTo>
                    <a:pt x="335280" y="0"/>
                  </a:lnTo>
                  <a:lnTo>
                    <a:pt x="335280" y="335280"/>
                  </a:lnTo>
                  <a:lnTo>
                    <a:pt x="0" y="335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97F03C0-6F6A-7BDA-0D27-7BAA91F3D7A1}"/>
                </a:ext>
              </a:extLst>
            </p:cNvPr>
            <p:cNvSpPr/>
            <p:nvPr/>
          </p:nvSpPr>
          <p:spPr>
            <a:xfrm>
              <a:off x="1033839" y="236249"/>
              <a:ext cx="1548000" cy="1188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400" kern="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Enjoy your stylish business and campus life with BIZCAM</a:t>
              </a:r>
              <a:endParaRPr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4" name="자유형 10">
              <a:extLst>
                <a:ext uri="{FF2B5EF4-FFF2-40B4-BE49-F238E27FC236}">
                  <a16:creationId xmlns:a16="http://schemas.microsoft.com/office/drawing/2014/main" id="{A9974E4C-0772-B082-CE8F-98F89C662956}"/>
                </a:ext>
              </a:extLst>
            </p:cNvPr>
            <p:cNvSpPr/>
            <p:nvPr/>
          </p:nvSpPr>
          <p:spPr>
            <a:xfrm>
              <a:off x="864973" y="240679"/>
              <a:ext cx="118804" cy="116909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755174" y="4252937"/>
            <a:ext cx="8083453" cy="1404914"/>
          </a:xfrm>
          <a:prstGeom prst="rect">
            <a:avLst/>
          </a:prstGeom>
          <a:solidFill>
            <a:srgbClr val="F2F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2">
            <a:extLst>
              <a:ext uri="{FF2B5EF4-FFF2-40B4-BE49-F238E27FC236}">
                <a16:creationId xmlns:a16="http://schemas.microsoft.com/office/drawing/2014/main" id="{8D7299E4-14DF-4D40-B3BF-F97EFD169D6E}"/>
              </a:ext>
            </a:extLst>
          </p:cNvPr>
          <p:cNvSpPr/>
          <p:nvPr/>
        </p:nvSpPr>
        <p:spPr>
          <a:xfrm>
            <a:off x="2086674" y="2533799"/>
            <a:ext cx="7433057" cy="623751"/>
          </a:xfrm>
          <a:prstGeom prst="roundRect">
            <a:avLst>
              <a:gd name="adj" fmla="val 50000"/>
            </a:avLst>
          </a:prstGeom>
          <a:pattFill prst="wdUpDiag">
            <a:fgClr>
              <a:srgbClr val="F2FAFC"/>
            </a:fgClr>
            <a:bgClr>
              <a:schemeClr val="bg1"/>
            </a:bgClr>
          </a:pattFill>
          <a:ln>
            <a:solidFill>
              <a:srgbClr val="11A1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6" name="양쪽 모서리가 둥근 사각형 13">
            <a:extLst>
              <a:ext uri="{FF2B5EF4-FFF2-40B4-BE49-F238E27FC236}">
                <a16:creationId xmlns:a16="http://schemas.microsoft.com/office/drawing/2014/main" id="{5DF27CBF-8F72-4864-9079-7FF2EB6C6768}"/>
              </a:ext>
            </a:extLst>
          </p:cNvPr>
          <p:cNvSpPr/>
          <p:nvPr/>
        </p:nvSpPr>
        <p:spPr>
          <a:xfrm rot="16200000">
            <a:off x="3964152" y="656318"/>
            <a:ext cx="623751" cy="437870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1A1C4"/>
          </a:solidFill>
          <a:ln>
            <a:solidFill>
              <a:srgbClr val="11A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97B00-FF67-4489-BFC0-505F6B816BAB}"/>
              </a:ext>
            </a:extLst>
          </p:cNvPr>
          <p:cNvCxnSpPr/>
          <p:nvPr/>
        </p:nvCxnSpPr>
        <p:spPr>
          <a:xfrm flipV="1">
            <a:off x="4276028" y="1601884"/>
            <a:ext cx="0" cy="936000"/>
          </a:xfrm>
          <a:prstGeom prst="line">
            <a:avLst/>
          </a:prstGeom>
          <a:ln w="12700">
            <a:solidFill>
              <a:srgbClr val="11A1C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390402A-22A0-47D7-BFED-2A6F88F0A275}"/>
              </a:ext>
            </a:extLst>
          </p:cNvPr>
          <p:cNvCxnSpPr/>
          <p:nvPr/>
        </p:nvCxnSpPr>
        <p:spPr>
          <a:xfrm flipV="1">
            <a:off x="7984428" y="1608485"/>
            <a:ext cx="0" cy="936000"/>
          </a:xfrm>
          <a:prstGeom prst="line">
            <a:avLst/>
          </a:prstGeom>
          <a:ln w="12700">
            <a:solidFill>
              <a:srgbClr val="11A1C4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08EEB87-7580-48E2-8F3E-0565E1670093}"/>
              </a:ext>
            </a:extLst>
          </p:cNvPr>
          <p:cNvGraphicFramePr>
            <a:graphicFrameLocks noGrp="1"/>
          </p:cNvGraphicFramePr>
          <p:nvPr/>
        </p:nvGraphicFramePr>
        <p:xfrm>
          <a:off x="2086674" y="3476198"/>
          <a:ext cx="7433060" cy="310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0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1A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B33EA0-5274-4418-86C3-3F13C5B9BE5E}"/>
              </a:ext>
            </a:extLst>
          </p:cNvPr>
          <p:cNvSpPr/>
          <p:nvPr/>
        </p:nvSpPr>
        <p:spPr>
          <a:xfrm>
            <a:off x="4372764" y="1437249"/>
            <a:ext cx="175746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CONTENTS. A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defRPr/>
            </a:pP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59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1359C1A-1752-409A-B905-A898CEB08566}"/>
              </a:ext>
            </a:extLst>
          </p:cNvPr>
          <p:cNvSpPr/>
          <p:nvPr/>
        </p:nvSpPr>
        <p:spPr>
          <a:xfrm>
            <a:off x="8081163" y="1437249"/>
            <a:ext cx="175746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CONTENTS. A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defRPr/>
            </a:pP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41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DC731C-A5CA-4200-AACA-B6B254B7A60F}"/>
              </a:ext>
            </a:extLst>
          </p:cNvPr>
          <p:cNvSpPr txBox="1"/>
          <p:nvPr/>
        </p:nvSpPr>
        <p:spPr>
          <a:xfrm>
            <a:off x="2086674" y="4437899"/>
            <a:ext cx="323653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PowerPoint is a computer program created by Microsoft Office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4F1981A-9607-431C-B3E5-A35B37527CC1}"/>
              </a:ext>
            </a:extLst>
          </p:cNvPr>
          <p:cNvSpPr/>
          <p:nvPr/>
        </p:nvSpPr>
        <p:spPr>
          <a:xfrm>
            <a:off x="8012350" y="5049947"/>
            <a:ext cx="252000" cy="252000"/>
          </a:xfrm>
          <a:prstGeom prst="ellipse">
            <a:avLst/>
          </a:prstGeom>
          <a:pattFill prst="wdUpDiag">
            <a:fgClr>
              <a:srgbClr val="F2FAFC"/>
            </a:fgClr>
            <a:bgClr>
              <a:schemeClr val="bg1"/>
            </a:bgClr>
          </a:pattFill>
          <a:ln>
            <a:solidFill>
              <a:srgbClr val="11A1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FDC52FF-1B8A-440D-8EA6-A35FCE5294A0}"/>
              </a:ext>
            </a:extLst>
          </p:cNvPr>
          <p:cNvSpPr/>
          <p:nvPr/>
        </p:nvSpPr>
        <p:spPr>
          <a:xfrm>
            <a:off x="8011359" y="4610847"/>
            <a:ext cx="252991" cy="250183"/>
          </a:xfrm>
          <a:prstGeom prst="ellipse">
            <a:avLst/>
          </a:prstGeom>
          <a:solidFill>
            <a:srgbClr val="11A1C4"/>
          </a:solidFill>
          <a:ln>
            <a:solidFill>
              <a:srgbClr val="11A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94273C-B085-49B3-B83D-A58DAE627BFA}"/>
              </a:ext>
            </a:extLst>
          </p:cNvPr>
          <p:cNvSpPr/>
          <p:nvPr/>
        </p:nvSpPr>
        <p:spPr>
          <a:xfrm>
            <a:off x="8357074" y="4342091"/>
            <a:ext cx="128931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기준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</a:p>
          <a:p>
            <a:pPr>
              <a:lnSpc>
                <a:spcPct val="30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기준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5918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466170" y="2075047"/>
            <a:ext cx="2490428" cy="2490428"/>
          </a:xfrm>
          <a:prstGeom prst="ellipse">
            <a:avLst/>
          </a:prstGeom>
          <a:solidFill>
            <a:srgbClr val="11A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17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161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196</a:t>
            </a:r>
          </a:p>
        </p:txBody>
      </p:sp>
      <p:sp>
        <p:nvSpPr>
          <p:cNvPr id="8" name="타원 7"/>
          <p:cNvSpPr/>
          <p:nvPr/>
        </p:nvSpPr>
        <p:spPr>
          <a:xfrm>
            <a:off x="6508074" y="2075047"/>
            <a:ext cx="2490428" cy="2490428"/>
          </a:xfrm>
          <a:prstGeom prst="ellipse">
            <a:avLst/>
          </a:prstGeom>
          <a:solidFill>
            <a:srgbClr val="F2F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R 242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G 250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 252</a:t>
            </a:r>
          </a:p>
        </p:txBody>
      </p:sp>
    </p:spTree>
    <p:extLst>
      <p:ext uri="{BB962C8B-B14F-4D97-AF65-F5344CB8AC3E}">
        <p14:creationId xmlns:p14="http://schemas.microsoft.com/office/powerpoint/2010/main" val="163430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66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</a:t>
            </a:r>
            <a:r>
              <a:rPr lang="ko-KR" altLang="en-US" sz="2400" b="1" dirty="0" err="1">
                <a:solidFill>
                  <a:srgbClr val="666666"/>
                </a:solidFill>
              </a:rPr>
              <a:t>조땡의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br>
              <a:rPr lang="ko-KR" altLang="en-US" sz="1600" dirty="0">
                <a:solidFill>
                  <a:prstClr val="black"/>
                </a:solidFill>
              </a:rPr>
            </a:b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br>
              <a:rPr lang="ko-KR" altLang="en-US" sz="1600" dirty="0">
                <a:solidFill>
                  <a:prstClr val="black"/>
                </a:solidFill>
              </a:rPr>
            </a:b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br>
              <a:rPr lang="ko-KR" altLang="en-US" sz="1600" dirty="0">
                <a:solidFill>
                  <a:prstClr val="black"/>
                </a:solidFill>
              </a:rPr>
            </a:b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br>
              <a:rPr lang="ko-KR" altLang="en-US" sz="1600" dirty="0">
                <a:solidFill>
                  <a:prstClr val="black"/>
                </a:solidFill>
              </a:rPr>
            </a:b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</a:t>
            </a:r>
            <a:r>
              <a:rPr lang="ko-KR" altLang="en-US" sz="2000" b="1" dirty="0" err="1">
                <a:solidFill>
                  <a:srgbClr val="444444"/>
                </a:solidFill>
              </a:rPr>
              <a:t>조땡의</a:t>
            </a:r>
            <a:r>
              <a:rPr lang="ko-KR" altLang="en-US" sz="2000" b="1" dirty="0">
                <a:solidFill>
                  <a:srgbClr val="444444"/>
                </a:solidFill>
              </a:rPr>
              <a:t>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br>
              <a:rPr lang="ko-KR" altLang="en-US" sz="1600" dirty="0">
                <a:solidFill>
                  <a:prstClr val="black"/>
                </a:solidFill>
              </a:rPr>
            </a:b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조땡의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4872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346</Words>
  <Application>Microsoft Office PowerPoint</Application>
  <PresentationFormat>와이드스크린</PresentationFormat>
  <Paragraphs>60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woojoo0922@m365.dongyang.ac.kr</cp:lastModifiedBy>
  <cp:revision>2</cp:revision>
  <dcterms:created xsi:type="dcterms:W3CDTF">2022-08-15T06:30:07Z</dcterms:created>
  <dcterms:modified xsi:type="dcterms:W3CDTF">2022-11-17T09:02:13Z</dcterms:modified>
</cp:coreProperties>
</file>