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209E1A"/>
    <a:srgbClr val="F2FAFC"/>
    <a:srgbClr val="11A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55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8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8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9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6987" y="121681"/>
            <a:ext cx="11258026" cy="6392410"/>
            <a:chOff x="192000" y="161036"/>
            <a:chExt cx="11808000" cy="6535928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6"/>
              <a:ext cx="11808000" cy="806881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967917"/>
              <a:ext cx="11808000" cy="5729047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254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ACKANG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900" kern="0" dirty="0" err="1">
                  <a:solidFill>
                    <a:prstClr val="white">
                      <a:lumMod val="75000"/>
                    </a:prstClr>
                  </a:solidFill>
                </a:rPr>
                <a:t>곽민우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 </a:t>
              </a:r>
              <a:r>
                <a:rPr lang="ko-KR" altLang="en-US" sz="900" kern="0" dirty="0" err="1">
                  <a:solidFill>
                    <a:prstClr val="white">
                      <a:lumMod val="75000"/>
                    </a:prstClr>
                  </a:solidFill>
                </a:rPr>
                <a:t>우승원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박상혁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염진섭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, </a:t>
              </a:r>
              <a:r>
                <a:rPr lang="ko-KR" altLang="en-US" sz="900" kern="0" dirty="0">
                  <a:solidFill>
                    <a:prstClr val="white">
                      <a:lumMod val="75000"/>
                    </a:prstClr>
                  </a:solidFill>
                </a:rPr>
                <a:t>구태우</a:t>
              </a:r>
              <a:endParaRPr lang="ko-KR" altLang="en-US" sz="20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408C48C-81C6-60E9-846A-4560ABEE1EEB}"/>
              </a:ext>
            </a:extLst>
          </p:cNvPr>
          <p:cNvSpPr/>
          <p:nvPr/>
        </p:nvSpPr>
        <p:spPr>
          <a:xfrm>
            <a:off x="10866538" y="222309"/>
            <a:ext cx="582811" cy="587907"/>
          </a:xfrm>
          <a:custGeom>
            <a:avLst/>
            <a:gdLst>
              <a:gd name="connsiteX0" fmla="*/ 372193 w 711517"/>
              <a:gd name="connsiteY0" fmla="*/ 605492 h 717737"/>
              <a:gd name="connsiteX1" fmla="*/ 484438 w 711517"/>
              <a:gd name="connsiteY1" fmla="*/ 605492 h 717737"/>
              <a:gd name="connsiteX2" fmla="*/ 484438 w 711517"/>
              <a:gd name="connsiteY2" fmla="*/ 717737 h 717737"/>
              <a:gd name="connsiteX3" fmla="*/ 372193 w 711517"/>
              <a:gd name="connsiteY3" fmla="*/ 717737 h 717737"/>
              <a:gd name="connsiteX4" fmla="*/ 113585 w 711517"/>
              <a:gd name="connsiteY4" fmla="*/ 494585 h 717737"/>
              <a:gd name="connsiteX5" fmla="*/ 221694 w 711517"/>
              <a:gd name="connsiteY5" fmla="*/ 494585 h 717737"/>
              <a:gd name="connsiteX6" fmla="*/ 221694 w 711517"/>
              <a:gd name="connsiteY6" fmla="*/ 602694 h 717737"/>
              <a:gd name="connsiteX7" fmla="*/ 113585 w 711517"/>
              <a:gd name="connsiteY7" fmla="*/ 602694 h 717737"/>
              <a:gd name="connsiteX8" fmla="*/ 63338 w 711517"/>
              <a:gd name="connsiteY8" fmla="*/ 444338 h 717737"/>
              <a:gd name="connsiteX9" fmla="*/ 63338 w 711517"/>
              <a:gd name="connsiteY9" fmla="*/ 652942 h 717737"/>
              <a:gd name="connsiteX10" fmla="*/ 271942 w 711517"/>
              <a:gd name="connsiteY10" fmla="*/ 652942 h 717737"/>
              <a:gd name="connsiteX11" fmla="*/ 271942 w 711517"/>
              <a:gd name="connsiteY11" fmla="*/ 444338 h 717737"/>
              <a:gd name="connsiteX12" fmla="*/ 595228 w 711517"/>
              <a:gd name="connsiteY12" fmla="*/ 381000 h 717737"/>
              <a:gd name="connsiteX13" fmla="*/ 707473 w 711517"/>
              <a:gd name="connsiteY13" fmla="*/ 381000 h 717737"/>
              <a:gd name="connsiteX14" fmla="*/ 707473 w 711517"/>
              <a:gd name="connsiteY14" fmla="*/ 493245 h 717737"/>
              <a:gd name="connsiteX15" fmla="*/ 707473 w 711517"/>
              <a:gd name="connsiteY15" fmla="*/ 605490 h 717737"/>
              <a:gd name="connsiteX16" fmla="*/ 707473 w 711517"/>
              <a:gd name="connsiteY16" fmla="*/ 717735 h 717737"/>
              <a:gd name="connsiteX17" fmla="*/ 595228 w 711517"/>
              <a:gd name="connsiteY17" fmla="*/ 717735 h 717737"/>
              <a:gd name="connsiteX18" fmla="*/ 595228 w 711517"/>
              <a:gd name="connsiteY18" fmla="*/ 605490 h 717737"/>
              <a:gd name="connsiteX19" fmla="*/ 482983 w 711517"/>
              <a:gd name="connsiteY19" fmla="*/ 605490 h 717737"/>
              <a:gd name="connsiteX20" fmla="*/ 482983 w 711517"/>
              <a:gd name="connsiteY20" fmla="*/ 493247 h 717737"/>
              <a:gd name="connsiteX21" fmla="*/ 372193 w 711517"/>
              <a:gd name="connsiteY21" fmla="*/ 493247 h 717737"/>
              <a:gd name="connsiteX22" fmla="*/ 372193 w 711517"/>
              <a:gd name="connsiteY22" fmla="*/ 381002 h 717737"/>
              <a:gd name="connsiteX23" fmla="*/ 484438 w 711517"/>
              <a:gd name="connsiteY23" fmla="*/ 381002 h 717737"/>
              <a:gd name="connsiteX24" fmla="*/ 484438 w 711517"/>
              <a:gd name="connsiteY24" fmla="*/ 493245 h 717737"/>
              <a:gd name="connsiteX25" fmla="*/ 595228 w 711517"/>
              <a:gd name="connsiteY25" fmla="*/ 493245 h 717737"/>
              <a:gd name="connsiteX26" fmla="*/ 0 w 711517"/>
              <a:gd name="connsiteY26" fmla="*/ 381000 h 717737"/>
              <a:gd name="connsiteX27" fmla="*/ 335280 w 711517"/>
              <a:gd name="connsiteY27" fmla="*/ 381000 h 717737"/>
              <a:gd name="connsiteX28" fmla="*/ 335280 w 711517"/>
              <a:gd name="connsiteY28" fmla="*/ 716280 h 717737"/>
              <a:gd name="connsiteX29" fmla="*/ 0 w 711517"/>
              <a:gd name="connsiteY29" fmla="*/ 716280 h 717737"/>
              <a:gd name="connsiteX30" fmla="*/ 489822 w 711517"/>
              <a:gd name="connsiteY30" fmla="*/ 113585 h 717737"/>
              <a:gd name="connsiteX31" fmla="*/ 597931 w 711517"/>
              <a:gd name="connsiteY31" fmla="*/ 113585 h 717737"/>
              <a:gd name="connsiteX32" fmla="*/ 597931 w 711517"/>
              <a:gd name="connsiteY32" fmla="*/ 221694 h 717737"/>
              <a:gd name="connsiteX33" fmla="*/ 489822 w 711517"/>
              <a:gd name="connsiteY33" fmla="*/ 221694 h 717737"/>
              <a:gd name="connsiteX34" fmla="*/ 113585 w 711517"/>
              <a:gd name="connsiteY34" fmla="*/ 113585 h 717737"/>
              <a:gd name="connsiteX35" fmla="*/ 221694 w 711517"/>
              <a:gd name="connsiteY35" fmla="*/ 113585 h 717737"/>
              <a:gd name="connsiteX36" fmla="*/ 221694 w 711517"/>
              <a:gd name="connsiteY36" fmla="*/ 221694 h 717737"/>
              <a:gd name="connsiteX37" fmla="*/ 113585 w 711517"/>
              <a:gd name="connsiteY37" fmla="*/ 221694 h 717737"/>
              <a:gd name="connsiteX38" fmla="*/ 439575 w 711517"/>
              <a:gd name="connsiteY38" fmla="*/ 63338 h 717737"/>
              <a:gd name="connsiteX39" fmla="*/ 439575 w 711517"/>
              <a:gd name="connsiteY39" fmla="*/ 271942 h 717737"/>
              <a:gd name="connsiteX40" fmla="*/ 648179 w 711517"/>
              <a:gd name="connsiteY40" fmla="*/ 271942 h 717737"/>
              <a:gd name="connsiteX41" fmla="*/ 648179 w 711517"/>
              <a:gd name="connsiteY41" fmla="*/ 63338 h 717737"/>
              <a:gd name="connsiteX42" fmla="*/ 63338 w 711517"/>
              <a:gd name="connsiteY42" fmla="*/ 63338 h 717737"/>
              <a:gd name="connsiteX43" fmla="*/ 63338 w 711517"/>
              <a:gd name="connsiteY43" fmla="*/ 271942 h 717737"/>
              <a:gd name="connsiteX44" fmla="*/ 271942 w 711517"/>
              <a:gd name="connsiteY44" fmla="*/ 271942 h 717737"/>
              <a:gd name="connsiteX45" fmla="*/ 271942 w 711517"/>
              <a:gd name="connsiteY45" fmla="*/ 63338 h 717737"/>
              <a:gd name="connsiteX46" fmla="*/ 376237 w 711517"/>
              <a:gd name="connsiteY46" fmla="*/ 0 h 717737"/>
              <a:gd name="connsiteX47" fmla="*/ 711517 w 711517"/>
              <a:gd name="connsiteY47" fmla="*/ 0 h 717737"/>
              <a:gd name="connsiteX48" fmla="*/ 711517 w 711517"/>
              <a:gd name="connsiteY48" fmla="*/ 335280 h 717737"/>
              <a:gd name="connsiteX49" fmla="*/ 376237 w 711517"/>
              <a:gd name="connsiteY49" fmla="*/ 335280 h 717737"/>
              <a:gd name="connsiteX50" fmla="*/ 0 w 711517"/>
              <a:gd name="connsiteY50" fmla="*/ 0 h 717737"/>
              <a:gd name="connsiteX51" fmla="*/ 335280 w 711517"/>
              <a:gd name="connsiteY51" fmla="*/ 0 h 717737"/>
              <a:gd name="connsiteX52" fmla="*/ 335280 w 711517"/>
              <a:gd name="connsiteY52" fmla="*/ 335280 h 717737"/>
              <a:gd name="connsiteX53" fmla="*/ 0 w 711517"/>
              <a:gd name="connsiteY53" fmla="*/ 335280 h 7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11517" h="717737">
                <a:moveTo>
                  <a:pt x="372193" y="605492"/>
                </a:moveTo>
                <a:lnTo>
                  <a:pt x="484438" y="605492"/>
                </a:lnTo>
                <a:lnTo>
                  <a:pt x="484438" y="717737"/>
                </a:lnTo>
                <a:lnTo>
                  <a:pt x="372193" y="717737"/>
                </a:lnTo>
                <a:close/>
                <a:moveTo>
                  <a:pt x="113585" y="494585"/>
                </a:moveTo>
                <a:lnTo>
                  <a:pt x="221694" y="494585"/>
                </a:lnTo>
                <a:lnTo>
                  <a:pt x="221694" y="602694"/>
                </a:lnTo>
                <a:lnTo>
                  <a:pt x="113585" y="602694"/>
                </a:lnTo>
                <a:close/>
                <a:moveTo>
                  <a:pt x="63338" y="444338"/>
                </a:moveTo>
                <a:lnTo>
                  <a:pt x="63338" y="652942"/>
                </a:lnTo>
                <a:lnTo>
                  <a:pt x="271942" y="652942"/>
                </a:lnTo>
                <a:lnTo>
                  <a:pt x="271942" y="444338"/>
                </a:lnTo>
                <a:close/>
                <a:moveTo>
                  <a:pt x="595228" y="381000"/>
                </a:moveTo>
                <a:lnTo>
                  <a:pt x="707473" y="381000"/>
                </a:lnTo>
                <a:lnTo>
                  <a:pt x="707473" y="493245"/>
                </a:lnTo>
                <a:lnTo>
                  <a:pt x="707473" y="605490"/>
                </a:lnTo>
                <a:lnTo>
                  <a:pt x="707473" y="717735"/>
                </a:lnTo>
                <a:lnTo>
                  <a:pt x="595228" y="717735"/>
                </a:lnTo>
                <a:lnTo>
                  <a:pt x="595228" y="605490"/>
                </a:lnTo>
                <a:lnTo>
                  <a:pt x="482983" y="605490"/>
                </a:lnTo>
                <a:lnTo>
                  <a:pt x="482983" y="493247"/>
                </a:lnTo>
                <a:lnTo>
                  <a:pt x="372193" y="493247"/>
                </a:lnTo>
                <a:lnTo>
                  <a:pt x="372193" y="381002"/>
                </a:lnTo>
                <a:lnTo>
                  <a:pt x="484438" y="381002"/>
                </a:lnTo>
                <a:lnTo>
                  <a:pt x="484438" y="493245"/>
                </a:lnTo>
                <a:lnTo>
                  <a:pt x="595228" y="493245"/>
                </a:lnTo>
                <a:close/>
                <a:moveTo>
                  <a:pt x="0" y="381000"/>
                </a:moveTo>
                <a:lnTo>
                  <a:pt x="335280" y="381000"/>
                </a:lnTo>
                <a:lnTo>
                  <a:pt x="335280" y="716280"/>
                </a:lnTo>
                <a:lnTo>
                  <a:pt x="0" y="716280"/>
                </a:lnTo>
                <a:close/>
                <a:moveTo>
                  <a:pt x="489822" y="113585"/>
                </a:moveTo>
                <a:lnTo>
                  <a:pt x="597931" y="113585"/>
                </a:lnTo>
                <a:lnTo>
                  <a:pt x="597931" y="221694"/>
                </a:lnTo>
                <a:lnTo>
                  <a:pt x="489822" y="221694"/>
                </a:lnTo>
                <a:close/>
                <a:moveTo>
                  <a:pt x="113585" y="113585"/>
                </a:moveTo>
                <a:lnTo>
                  <a:pt x="221694" y="113585"/>
                </a:lnTo>
                <a:lnTo>
                  <a:pt x="221694" y="221694"/>
                </a:lnTo>
                <a:lnTo>
                  <a:pt x="113585" y="221694"/>
                </a:lnTo>
                <a:close/>
                <a:moveTo>
                  <a:pt x="439575" y="63338"/>
                </a:moveTo>
                <a:lnTo>
                  <a:pt x="439575" y="271942"/>
                </a:lnTo>
                <a:lnTo>
                  <a:pt x="648179" y="271942"/>
                </a:lnTo>
                <a:lnTo>
                  <a:pt x="648179" y="63338"/>
                </a:lnTo>
                <a:close/>
                <a:moveTo>
                  <a:pt x="63338" y="63338"/>
                </a:moveTo>
                <a:lnTo>
                  <a:pt x="63338" y="271942"/>
                </a:lnTo>
                <a:lnTo>
                  <a:pt x="271942" y="271942"/>
                </a:lnTo>
                <a:lnTo>
                  <a:pt x="271942" y="63338"/>
                </a:lnTo>
                <a:close/>
                <a:moveTo>
                  <a:pt x="376237" y="0"/>
                </a:moveTo>
                <a:lnTo>
                  <a:pt x="711517" y="0"/>
                </a:lnTo>
                <a:lnTo>
                  <a:pt x="711517" y="335280"/>
                </a:lnTo>
                <a:lnTo>
                  <a:pt x="376237" y="335280"/>
                </a:lnTo>
                <a:close/>
                <a:moveTo>
                  <a:pt x="0" y="0"/>
                </a:moveTo>
                <a:lnTo>
                  <a:pt x="335280" y="0"/>
                </a:lnTo>
                <a:lnTo>
                  <a:pt x="335280" y="335280"/>
                </a:lnTo>
                <a:lnTo>
                  <a:pt x="0" y="335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39701" y="393504"/>
            <a:ext cx="4950114" cy="320937"/>
            <a:chOff x="3002582" y="1629633"/>
            <a:chExt cx="2284357" cy="1213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002582" y="1629633"/>
              <a:ext cx="144770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3184567" y="1629633"/>
              <a:ext cx="144770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3366551" y="1629633"/>
              <a:ext cx="144770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7F03C0-6F6A-7BDA-0D27-7BAA91F3D7A1}"/>
                </a:ext>
              </a:extLst>
            </p:cNvPr>
            <p:cNvSpPr/>
            <p:nvPr/>
          </p:nvSpPr>
          <p:spPr>
            <a:xfrm>
              <a:off x="3738939" y="1629635"/>
              <a:ext cx="1548000" cy="1188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https://github.com/perneean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3563231" y="1634063"/>
              <a:ext cx="144770" cy="116909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16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00CB0ABA-E571-429B-AF0E-F24C893814AF}"/>
              </a:ext>
            </a:extLst>
          </p:cNvPr>
          <p:cNvSpPr/>
          <p:nvPr/>
        </p:nvSpPr>
        <p:spPr>
          <a:xfrm>
            <a:off x="344400" y="833534"/>
            <a:ext cx="11535411" cy="5689171"/>
          </a:xfrm>
          <a:prstGeom prst="round2SameRect">
            <a:avLst>
              <a:gd name="adj1" fmla="val 0"/>
              <a:gd name="adj2" fmla="val 583"/>
            </a:avLst>
          </a:prstGeom>
          <a:solidFill>
            <a:srgbClr val="CDCDCD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4807A750-2361-401E-A1C5-8862620284E1}"/>
              </a:ext>
            </a:extLst>
          </p:cNvPr>
          <p:cNvSpPr/>
          <p:nvPr/>
        </p:nvSpPr>
        <p:spPr>
          <a:xfrm>
            <a:off x="615372" y="1841327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666C387C-CE07-4590-98D5-73BCDF481657}"/>
              </a:ext>
            </a:extLst>
          </p:cNvPr>
          <p:cNvSpPr/>
          <p:nvPr/>
        </p:nvSpPr>
        <p:spPr>
          <a:xfrm>
            <a:off x="4398355" y="1841327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94AC8941-78D5-4DBA-B0C8-6E55297F452E}"/>
              </a:ext>
            </a:extLst>
          </p:cNvPr>
          <p:cNvSpPr/>
          <p:nvPr/>
        </p:nvSpPr>
        <p:spPr>
          <a:xfrm>
            <a:off x="8181338" y="1841327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1DC89A81-8DE3-47BD-831B-C3B77A5741CD}"/>
              </a:ext>
            </a:extLst>
          </p:cNvPr>
          <p:cNvSpPr/>
          <p:nvPr/>
        </p:nvSpPr>
        <p:spPr>
          <a:xfrm>
            <a:off x="615372" y="4191000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B1A02941-A7AC-4934-8851-920908C1C0B1}"/>
              </a:ext>
            </a:extLst>
          </p:cNvPr>
          <p:cNvSpPr/>
          <p:nvPr/>
        </p:nvSpPr>
        <p:spPr>
          <a:xfrm>
            <a:off x="4398355" y="4182016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4C863E5F-108C-4208-9409-63A4D24E0892}"/>
              </a:ext>
            </a:extLst>
          </p:cNvPr>
          <p:cNvSpPr/>
          <p:nvPr/>
        </p:nvSpPr>
        <p:spPr>
          <a:xfrm>
            <a:off x="8216683" y="4182016"/>
            <a:ext cx="3427500" cy="1985866"/>
          </a:xfrm>
          <a:prstGeom prst="round2SameRect">
            <a:avLst>
              <a:gd name="adj1" fmla="val 0"/>
              <a:gd name="adj2" fmla="val 583"/>
            </a:avLst>
          </a:prstGeom>
          <a:solidFill>
            <a:schemeClr val="bg1"/>
          </a:solidFill>
          <a:ln>
            <a:noFill/>
          </a:ln>
          <a:effectLst>
            <a:outerShdw dist="12700" dir="5400000" algn="t" rotWithShape="0">
              <a:srgbClr val="11A1C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E5720-92CB-46AD-8119-848B18EC88BA}"/>
              </a:ext>
            </a:extLst>
          </p:cNvPr>
          <p:cNvSpPr txBox="1"/>
          <p:nvPr/>
        </p:nvSpPr>
        <p:spPr>
          <a:xfrm>
            <a:off x="1432882" y="2541872"/>
            <a:ext cx="256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팀 </a:t>
            </a:r>
            <a:r>
              <a:rPr lang="en-US" altLang="ko-KR" sz="3200" dirty="0"/>
              <a:t>ACKANG</a:t>
            </a:r>
            <a:endParaRPr lang="ko-KR" altLang="en-US" sz="3200" dirty="0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57E82E48-006B-47D9-817B-9AE853CC8D31}"/>
              </a:ext>
            </a:extLst>
          </p:cNvPr>
          <p:cNvSpPr/>
          <p:nvPr/>
        </p:nvSpPr>
        <p:spPr>
          <a:xfrm>
            <a:off x="615372" y="1651780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7E5F0A14-7E56-4EB1-AC41-EB7C52223F84}"/>
              </a:ext>
            </a:extLst>
          </p:cNvPr>
          <p:cNvSpPr/>
          <p:nvPr/>
        </p:nvSpPr>
        <p:spPr>
          <a:xfrm>
            <a:off x="4398355" y="1642769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BA06E4-2C88-45CD-8DC7-4CC22BFCE3F6}"/>
              </a:ext>
            </a:extLst>
          </p:cNvPr>
          <p:cNvSpPr txBox="1"/>
          <p:nvPr/>
        </p:nvSpPr>
        <p:spPr>
          <a:xfrm>
            <a:off x="4828672" y="2459381"/>
            <a:ext cx="256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팀 프로필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E22C31-6CB3-4FD9-BA3D-0CC29A7B5DF4}"/>
              </a:ext>
            </a:extLst>
          </p:cNvPr>
          <p:cNvSpPr txBox="1"/>
          <p:nvPr/>
        </p:nvSpPr>
        <p:spPr>
          <a:xfrm>
            <a:off x="8398462" y="2333546"/>
            <a:ext cx="256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깃허브</a:t>
            </a:r>
            <a:r>
              <a:rPr lang="ko-KR" altLang="en-US" sz="3200" dirty="0"/>
              <a:t> 구축 차별성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179B99-0698-4CAD-9ADE-107A1C059612}"/>
              </a:ext>
            </a:extLst>
          </p:cNvPr>
          <p:cNvSpPr txBox="1"/>
          <p:nvPr/>
        </p:nvSpPr>
        <p:spPr>
          <a:xfrm>
            <a:off x="823634" y="4984467"/>
            <a:ext cx="2566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깃허브</a:t>
            </a:r>
            <a:r>
              <a:rPr lang="ko-KR" altLang="en-US" sz="3200" dirty="0"/>
              <a:t> 구축 소개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31E104-14B5-48F7-92FF-F9A042B66C68}"/>
              </a:ext>
            </a:extLst>
          </p:cNvPr>
          <p:cNvSpPr txBox="1"/>
          <p:nvPr/>
        </p:nvSpPr>
        <p:spPr>
          <a:xfrm>
            <a:off x="4608467" y="4347292"/>
            <a:ext cx="256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구축 후기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5CC2F-4FE3-4EDD-BC27-1793964679D6}"/>
              </a:ext>
            </a:extLst>
          </p:cNvPr>
          <p:cNvSpPr txBox="1"/>
          <p:nvPr/>
        </p:nvSpPr>
        <p:spPr>
          <a:xfrm>
            <a:off x="9195132" y="4843185"/>
            <a:ext cx="256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31FC06C9-3010-48D1-9022-AEAEDB8B48E5}"/>
              </a:ext>
            </a:extLst>
          </p:cNvPr>
          <p:cNvSpPr/>
          <p:nvPr/>
        </p:nvSpPr>
        <p:spPr>
          <a:xfrm>
            <a:off x="8181338" y="1655219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사각형: 둥근 위쪽 모서리 34">
            <a:extLst>
              <a:ext uri="{FF2B5EF4-FFF2-40B4-BE49-F238E27FC236}">
                <a16:creationId xmlns:a16="http://schemas.microsoft.com/office/drawing/2014/main" id="{8B18D3F6-F84F-438C-9D2A-1D69FF537852}"/>
              </a:ext>
            </a:extLst>
          </p:cNvPr>
          <p:cNvSpPr/>
          <p:nvPr/>
        </p:nvSpPr>
        <p:spPr>
          <a:xfrm>
            <a:off x="8216683" y="3995337"/>
            <a:ext cx="1184853" cy="199099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ACKANG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C3B09A-6C47-45A6-9257-8D10B1E50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79" y="1201233"/>
            <a:ext cx="7935432" cy="46869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6FE4A2-D82E-461E-A51B-2305F29E0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0" y="3128220"/>
            <a:ext cx="319132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ACKANG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2000" y="161035"/>
            <a:ext cx="11808000" cy="6535929"/>
            <a:chOff x="192000" y="161035"/>
            <a:chExt cx="11808000" cy="6535929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69D5D3-77E9-03D5-6430-32CD64683AB3}"/>
                </a:ext>
              </a:extLst>
            </p:cNvPr>
            <p:cNvSpPr/>
            <p:nvPr/>
          </p:nvSpPr>
          <p:spPr>
            <a:xfrm>
              <a:off x="192000" y="161035"/>
              <a:ext cx="11808000" cy="520099"/>
            </a:xfrm>
            <a:prstGeom prst="round2SameRect">
              <a:avLst/>
            </a:prstGeom>
            <a:solidFill>
              <a:srgbClr val="11A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05BFDF-F517-1901-CF4D-BBC99DE66917}"/>
                </a:ext>
              </a:extLst>
            </p:cNvPr>
            <p:cNvSpPr/>
            <p:nvPr/>
          </p:nvSpPr>
          <p:spPr>
            <a:xfrm>
              <a:off x="192000" y="681134"/>
              <a:ext cx="11808000" cy="6015830"/>
            </a:xfrm>
            <a:prstGeom prst="round2SameRect">
              <a:avLst>
                <a:gd name="adj1" fmla="val 0"/>
                <a:gd name="adj2" fmla="val 583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t" rotWithShape="0">
                <a:srgbClr val="11A1C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DB7ACA0-0E50-C79D-1E8F-CFE4E4824989}"/>
                </a:ext>
              </a:extLst>
            </p:cNvPr>
            <p:cNvSpPr/>
            <p:nvPr/>
          </p:nvSpPr>
          <p:spPr>
            <a:xfrm>
              <a:off x="314583" y="236249"/>
              <a:ext cx="118804" cy="118804"/>
            </a:xfrm>
            <a:prstGeom prst="ellipse">
              <a:avLst/>
            </a:prstGeom>
            <a:solidFill>
              <a:srgbClr val="FF66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1747EB-5158-B6AB-DBCD-BDD58A933410}"/>
                </a:ext>
              </a:extLst>
            </p:cNvPr>
            <p:cNvSpPr/>
            <p:nvPr/>
          </p:nvSpPr>
          <p:spPr>
            <a:xfrm>
              <a:off x="496568" y="236249"/>
              <a:ext cx="118804" cy="118804"/>
            </a:xfrm>
            <a:prstGeom prst="ellipse">
              <a:avLst/>
            </a:prstGeom>
            <a:solidFill>
              <a:srgbClr val="92D05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6AF9915-5414-9A6D-7BB8-D192173C5DD0}"/>
                </a:ext>
              </a:extLst>
            </p:cNvPr>
            <p:cNvSpPr/>
            <p:nvPr/>
          </p:nvSpPr>
          <p:spPr>
            <a:xfrm>
              <a:off x="678553" y="236249"/>
              <a:ext cx="118804" cy="118804"/>
            </a:xfrm>
            <a:prstGeom prst="ellipse">
              <a:avLst/>
            </a:prstGeom>
            <a:solidFill>
              <a:srgbClr val="FFC000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08C48C-81C6-60E9-846A-4560ABEE1EEB}"/>
                </a:ext>
              </a:extLst>
            </p:cNvPr>
            <p:cNvSpPr/>
            <p:nvPr/>
          </p:nvSpPr>
          <p:spPr>
            <a:xfrm>
              <a:off x="11709719" y="335295"/>
              <a:ext cx="170092" cy="171579"/>
            </a:xfrm>
            <a:custGeom>
              <a:avLst/>
              <a:gdLst>
                <a:gd name="connsiteX0" fmla="*/ 372193 w 711517"/>
                <a:gd name="connsiteY0" fmla="*/ 605492 h 717737"/>
                <a:gd name="connsiteX1" fmla="*/ 484438 w 711517"/>
                <a:gd name="connsiteY1" fmla="*/ 605492 h 717737"/>
                <a:gd name="connsiteX2" fmla="*/ 484438 w 711517"/>
                <a:gd name="connsiteY2" fmla="*/ 717737 h 717737"/>
                <a:gd name="connsiteX3" fmla="*/ 372193 w 711517"/>
                <a:gd name="connsiteY3" fmla="*/ 717737 h 717737"/>
                <a:gd name="connsiteX4" fmla="*/ 113585 w 711517"/>
                <a:gd name="connsiteY4" fmla="*/ 494585 h 717737"/>
                <a:gd name="connsiteX5" fmla="*/ 221694 w 711517"/>
                <a:gd name="connsiteY5" fmla="*/ 494585 h 717737"/>
                <a:gd name="connsiteX6" fmla="*/ 221694 w 711517"/>
                <a:gd name="connsiteY6" fmla="*/ 602694 h 717737"/>
                <a:gd name="connsiteX7" fmla="*/ 113585 w 711517"/>
                <a:gd name="connsiteY7" fmla="*/ 602694 h 717737"/>
                <a:gd name="connsiteX8" fmla="*/ 63338 w 711517"/>
                <a:gd name="connsiteY8" fmla="*/ 444338 h 717737"/>
                <a:gd name="connsiteX9" fmla="*/ 63338 w 711517"/>
                <a:gd name="connsiteY9" fmla="*/ 652942 h 717737"/>
                <a:gd name="connsiteX10" fmla="*/ 271942 w 711517"/>
                <a:gd name="connsiteY10" fmla="*/ 652942 h 717737"/>
                <a:gd name="connsiteX11" fmla="*/ 271942 w 711517"/>
                <a:gd name="connsiteY11" fmla="*/ 444338 h 717737"/>
                <a:gd name="connsiteX12" fmla="*/ 595228 w 711517"/>
                <a:gd name="connsiteY12" fmla="*/ 381000 h 717737"/>
                <a:gd name="connsiteX13" fmla="*/ 707473 w 711517"/>
                <a:gd name="connsiteY13" fmla="*/ 381000 h 717737"/>
                <a:gd name="connsiteX14" fmla="*/ 707473 w 711517"/>
                <a:gd name="connsiteY14" fmla="*/ 493245 h 717737"/>
                <a:gd name="connsiteX15" fmla="*/ 707473 w 711517"/>
                <a:gd name="connsiteY15" fmla="*/ 605490 h 717737"/>
                <a:gd name="connsiteX16" fmla="*/ 707473 w 711517"/>
                <a:gd name="connsiteY16" fmla="*/ 717735 h 717737"/>
                <a:gd name="connsiteX17" fmla="*/ 595228 w 711517"/>
                <a:gd name="connsiteY17" fmla="*/ 717735 h 717737"/>
                <a:gd name="connsiteX18" fmla="*/ 595228 w 711517"/>
                <a:gd name="connsiteY18" fmla="*/ 605490 h 717737"/>
                <a:gd name="connsiteX19" fmla="*/ 482983 w 711517"/>
                <a:gd name="connsiteY19" fmla="*/ 605490 h 717737"/>
                <a:gd name="connsiteX20" fmla="*/ 482983 w 711517"/>
                <a:gd name="connsiteY20" fmla="*/ 493247 h 717737"/>
                <a:gd name="connsiteX21" fmla="*/ 372193 w 711517"/>
                <a:gd name="connsiteY21" fmla="*/ 493247 h 717737"/>
                <a:gd name="connsiteX22" fmla="*/ 372193 w 711517"/>
                <a:gd name="connsiteY22" fmla="*/ 381002 h 717737"/>
                <a:gd name="connsiteX23" fmla="*/ 484438 w 711517"/>
                <a:gd name="connsiteY23" fmla="*/ 381002 h 717737"/>
                <a:gd name="connsiteX24" fmla="*/ 484438 w 711517"/>
                <a:gd name="connsiteY24" fmla="*/ 493245 h 717737"/>
                <a:gd name="connsiteX25" fmla="*/ 595228 w 711517"/>
                <a:gd name="connsiteY25" fmla="*/ 493245 h 717737"/>
                <a:gd name="connsiteX26" fmla="*/ 0 w 711517"/>
                <a:gd name="connsiteY26" fmla="*/ 381000 h 717737"/>
                <a:gd name="connsiteX27" fmla="*/ 335280 w 711517"/>
                <a:gd name="connsiteY27" fmla="*/ 381000 h 717737"/>
                <a:gd name="connsiteX28" fmla="*/ 335280 w 711517"/>
                <a:gd name="connsiteY28" fmla="*/ 716280 h 717737"/>
                <a:gd name="connsiteX29" fmla="*/ 0 w 711517"/>
                <a:gd name="connsiteY29" fmla="*/ 716280 h 717737"/>
                <a:gd name="connsiteX30" fmla="*/ 489822 w 711517"/>
                <a:gd name="connsiteY30" fmla="*/ 113585 h 717737"/>
                <a:gd name="connsiteX31" fmla="*/ 597931 w 711517"/>
                <a:gd name="connsiteY31" fmla="*/ 113585 h 717737"/>
                <a:gd name="connsiteX32" fmla="*/ 597931 w 711517"/>
                <a:gd name="connsiteY32" fmla="*/ 221694 h 717737"/>
                <a:gd name="connsiteX33" fmla="*/ 489822 w 711517"/>
                <a:gd name="connsiteY33" fmla="*/ 221694 h 717737"/>
                <a:gd name="connsiteX34" fmla="*/ 113585 w 711517"/>
                <a:gd name="connsiteY34" fmla="*/ 113585 h 717737"/>
                <a:gd name="connsiteX35" fmla="*/ 221694 w 711517"/>
                <a:gd name="connsiteY35" fmla="*/ 113585 h 717737"/>
                <a:gd name="connsiteX36" fmla="*/ 221694 w 711517"/>
                <a:gd name="connsiteY36" fmla="*/ 221694 h 717737"/>
                <a:gd name="connsiteX37" fmla="*/ 113585 w 711517"/>
                <a:gd name="connsiteY37" fmla="*/ 221694 h 717737"/>
                <a:gd name="connsiteX38" fmla="*/ 439575 w 711517"/>
                <a:gd name="connsiteY38" fmla="*/ 63338 h 717737"/>
                <a:gd name="connsiteX39" fmla="*/ 439575 w 711517"/>
                <a:gd name="connsiteY39" fmla="*/ 271942 h 717737"/>
                <a:gd name="connsiteX40" fmla="*/ 648179 w 711517"/>
                <a:gd name="connsiteY40" fmla="*/ 271942 h 717737"/>
                <a:gd name="connsiteX41" fmla="*/ 648179 w 711517"/>
                <a:gd name="connsiteY41" fmla="*/ 63338 h 717737"/>
                <a:gd name="connsiteX42" fmla="*/ 63338 w 711517"/>
                <a:gd name="connsiteY42" fmla="*/ 63338 h 717737"/>
                <a:gd name="connsiteX43" fmla="*/ 63338 w 711517"/>
                <a:gd name="connsiteY43" fmla="*/ 271942 h 717737"/>
                <a:gd name="connsiteX44" fmla="*/ 271942 w 711517"/>
                <a:gd name="connsiteY44" fmla="*/ 271942 h 717737"/>
                <a:gd name="connsiteX45" fmla="*/ 271942 w 711517"/>
                <a:gd name="connsiteY45" fmla="*/ 63338 h 717737"/>
                <a:gd name="connsiteX46" fmla="*/ 376237 w 711517"/>
                <a:gd name="connsiteY46" fmla="*/ 0 h 717737"/>
                <a:gd name="connsiteX47" fmla="*/ 711517 w 711517"/>
                <a:gd name="connsiteY47" fmla="*/ 0 h 717737"/>
                <a:gd name="connsiteX48" fmla="*/ 711517 w 711517"/>
                <a:gd name="connsiteY48" fmla="*/ 335280 h 717737"/>
                <a:gd name="connsiteX49" fmla="*/ 376237 w 711517"/>
                <a:gd name="connsiteY49" fmla="*/ 335280 h 717737"/>
                <a:gd name="connsiteX50" fmla="*/ 0 w 711517"/>
                <a:gd name="connsiteY50" fmla="*/ 0 h 717737"/>
                <a:gd name="connsiteX51" fmla="*/ 335280 w 711517"/>
                <a:gd name="connsiteY51" fmla="*/ 0 h 717737"/>
                <a:gd name="connsiteX52" fmla="*/ 335280 w 711517"/>
                <a:gd name="connsiteY52" fmla="*/ 335280 h 717737"/>
                <a:gd name="connsiteX53" fmla="*/ 0 w 711517"/>
                <a:gd name="connsiteY53" fmla="*/ 335280 h 71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11517" h="717737">
                  <a:moveTo>
                    <a:pt x="372193" y="605492"/>
                  </a:moveTo>
                  <a:lnTo>
                    <a:pt x="484438" y="605492"/>
                  </a:lnTo>
                  <a:lnTo>
                    <a:pt x="484438" y="717737"/>
                  </a:lnTo>
                  <a:lnTo>
                    <a:pt x="372193" y="717737"/>
                  </a:lnTo>
                  <a:close/>
                  <a:moveTo>
                    <a:pt x="113585" y="494585"/>
                  </a:moveTo>
                  <a:lnTo>
                    <a:pt x="221694" y="494585"/>
                  </a:lnTo>
                  <a:lnTo>
                    <a:pt x="221694" y="602694"/>
                  </a:lnTo>
                  <a:lnTo>
                    <a:pt x="113585" y="602694"/>
                  </a:lnTo>
                  <a:close/>
                  <a:moveTo>
                    <a:pt x="63338" y="444338"/>
                  </a:moveTo>
                  <a:lnTo>
                    <a:pt x="63338" y="652942"/>
                  </a:lnTo>
                  <a:lnTo>
                    <a:pt x="271942" y="652942"/>
                  </a:lnTo>
                  <a:lnTo>
                    <a:pt x="271942" y="444338"/>
                  </a:lnTo>
                  <a:close/>
                  <a:moveTo>
                    <a:pt x="595228" y="381000"/>
                  </a:moveTo>
                  <a:lnTo>
                    <a:pt x="707473" y="381000"/>
                  </a:lnTo>
                  <a:lnTo>
                    <a:pt x="707473" y="493245"/>
                  </a:lnTo>
                  <a:lnTo>
                    <a:pt x="707473" y="605490"/>
                  </a:lnTo>
                  <a:lnTo>
                    <a:pt x="707473" y="717735"/>
                  </a:lnTo>
                  <a:lnTo>
                    <a:pt x="595228" y="717735"/>
                  </a:lnTo>
                  <a:lnTo>
                    <a:pt x="595228" y="605490"/>
                  </a:lnTo>
                  <a:lnTo>
                    <a:pt x="482983" y="605490"/>
                  </a:lnTo>
                  <a:lnTo>
                    <a:pt x="482983" y="493247"/>
                  </a:lnTo>
                  <a:lnTo>
                    <a:pt x="372193" y="493247"/>
                  </a:lnTo>
                  <a:lnTo>
                    <a:pt x="372193" y="381002"/>
                  </a:lnTo>
                  <a:lnTo>
                    <a:pt x="484438" y="381002"/>
                  </a:lnTo>
                  <a:lnTo>
                    <a:pt x="484438" y="493245"/>
                  </a:lnTo>
                  <a:lnTo>
                    <a:pt x="595228" y="493245"/>
                  </a:lnTo>
                  <a:close/>
                  <a:moveTo>
                    <a:pt x="0" y="381000"/>
                  </a:moveTo>
                  <a:lnTo>
                    <a:pt x="335280" y="381000"/>
                  </a:lnTo>
                  <a:lnTo>
                    <a:pt x="335280" y="716280"/>
                  </a:lnTo>
                  <a:lnTo>
                    <a:pt x="0" y="716280"/>
                  </a:lnTo>
                  <a:close/>
                  <a:moveTo>
                    <a:pt x="489822" y="113585"/>
                  </a:moveTo>
                  <a:lnTo>
                    <a:pt x="597931" y="113585"/>
                  </a:lnTo>
                  <a:lnTo>
                    <a:pt x="597931" y="221694"/>
                  </a:lnTo>
                  <a:lnTo>
                    <a:pt x="489822" y="221694"/>
                  </a:lnTo>
                  <a:close/>
                  <a:moveTo>
                    <a:pt x="113585" y="113585"/>
                  </a:moveTo>
                  <a:lnTo>
                    <a:pt x="221694" y="113585"/>
                  </a:lnTo>
                  <a:lnTo>
                    <a:pt x="221694" y="221694"/>
                  </a:lnTo>
                  <a:lnTo>
                    <a:pt x="113585" y="221694"/>
                  </a:lnTo>
                  <a:close/>
                  <a:moveTo>
                    <a:pt x="439575" y="63338"/>
                  </a:moveTo>
                  <a:lnTo>
                    <a:pt x="439575" y="271942"/>
                  </a:lnTo>
                  <a:lnTo>
                    <a:pt x="648179" y="271942"/>
                  </a:lnTo>
                  <a:lnTo>
                    <a:pt x="648179" y="63338"/>
                  </a:lnTo>
                  <a:close/>
                  <a:moveTo>
                    <a:pt x="63338" y="63338"/>
                  </a:moveTo>
                  <a:lnTo>
                    <a:pt x="63338" y="271942"/>
                  </a:lnTo>
                  <a:lnTo>
                    <a:pt x="271942" y="271942"/>
                  </a:lnTo>
                  <a:lnTo>
                    <a:pt x="271942" y="63338"/>
                  </a:lnTo>
                  <a:close/>
                  <a:moveTo>
                    <a:pt x="376237" y="0"/>
                  </a:moveTo>
                  <a:lnTo>
                    <a:pt x="711517" y="0"/>
                  </a:lnTo>
                  <a:lnTo>
                    <a:pt x="711517" y="335280"/>
                  </a:lnTo>
                  <a:lnTo>
                    <a:pt x="376237" y="335280"/>
                  </a:lnTo>
                  <a:close/>
                  <a:moveTo>
                    <a:pt x="0" y="0"/>
                  </a:moveTo>
                  <a:lnTo>
                    <a:pt x="335280" y="0"/>
                  </a:lnTo>
                  <a:lnTo>
                    <a:pt x="335280" y="335280"/>
                  </a:ln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0">
              <a:extLst>
                <a:ext uri="{FF2B5EF4-FFF2-40B4-BE49-F238E27FC236}">
                  <a16:creationId xmlns:a16="http://schemas.microsoft.com/office/drawing/2014/main" id="{A9974E4C-0772-B082-CE8F-98F89C662956}"/>
                </a:ext>
              </a:extLst>
            </p:cNvPr>
            <p:cNvSpPr/>
            <p:nvPr/>
          </p:nvSpPr>
          <p:spPr>
            <a:xfrm>
              <a:off x="2782887" y="327517"/>
              <a:ext cx="223708" cy="221057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C574CD32-FA2D-44C5-90B9-082068A804F0}"/>
              </a:ext>
            </a:extLst>
          </p:cNvPr>
          <p:cNvSpPr/>
          <p:nvPr/>
        </p:nvSpPr>
        <p:spPr>
          <a:xfrm>
            <a:off x="192000" y="236248"/>
            <a:ext cx="2524315" cy="44488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79C390-A995-437C-8E59-C3C94789B715}"/>
              </a:ext>
            </a:extLst>
          </p:cNvPr>
          <p:cNvSpPr/>
          <p:nvPr/>
        </p:nvSpPr>
        <p:spPr>
          <a:xfrm>
            <a:off x="3062606" y="309323"/>
            <a:ext cx="8591102" cy="24702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4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9C051-D3A9-430D-8A17-8E2C4DB64898}"/>
              </a:ext>
            </a:extLst>
          </p:cNvPr>
          <p:cNvSpPr txBox="1"/>
          <p:nvPr/>
        </p:nvSpPr>
        <p:spPr>
          <a:xfrm>
            <a:off x="823634" y="311802"/>
            <a:ext cx="175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ACKANG</a:t>
            </a:r>
            <a:endParaRPr lang="ko-KR" altLang="en-US" dirty="0"/>
          </a:p>
        </p:txBody>
      </p:sp>
      <p:pic>
        <p:nvPicPr>
          <p:cNvPr id="1026" name="Picture 2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35029230-7EC6-45C6-B2BC-54386500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6" y="309323"/>
            <a:ext cx="408966" cy="4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406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75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PC16</cp:lastModifiedBy>
  <cp:revision>11</cp:revision>
  <dcterms:created xsi:type="dcterms:W3CDTF">2022-08-15T06:30:07Z</dcterms:created>
  <dcterms:modified xsi:type="dcterms:W3CDTF">2022-11-18T10:33:59Z</dcterms:modified>
</cp:coreProperties>
</file>