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99" r:id="rId2"/>
  </p:sldMasterIdLst>
  <p:notesMasterIdLst>
    <p:notesMasterId r:id="rId34"/>
  </p:notesMasterIdLst>
  <p:handoutMasterIdLst>
    <p:handoutMasterId r:id="rId35"/>
  </p:handoutMasterIdLst>
  <p:sldIdLst>
    <p:sldId id="256" r:id="rId3"/>
    <p:sldId id="351" r:id="rId4"/>
    <p:sldId id="352" r:id="rId5"/>
    <p:sldId id="353" r:id="rId6"/>
    <p:sldId id="354" r:id="rId7"/>
    <p:sldId id="355" r:id="rId8"/>
    <p:sldId id="356" r:id="rId9"/>
    <p:sldId id="357" r:id="rId10"/>
    <p:sldId id="364" r:id="rId11"/>
    <p:sldId id="342" r:id="rId12"/>
    <p:sldId id="350" r:id="rId13"/>
    <p:sldId id="320" r:id="rId14"/>
    <p:sldId id="363" r:id="rId15"/>
    <p:sldId id="310" r:id="rId16"/>
    <p:sldId id="370" r:id="rId17"/>
    <p:sldId id="264" r:id="rId18"/>
    <p:sldId id="260" r:id="rId19"/>
    <p:sldId id="263" r:id="rId20"/>
    <p:sldId id="331" r:id="rId21"/>
    <p:sldId id="335" r:id="rId22"/>
    <p:sldId id="358" r:id="rId23"/>
    <p:sldId id="359" r:id="rId24"/>
    <p:sldId id="360" r:id="rId25"/>
    <p:sldId id="361" r:id="rId26"/>
    <p:sldId id="362" r:id="rId27"/>
    <p:sldId id="278" r:id="rId28"/>
    <p:sldId id="365" r:id="rId29"/>
    <p:sldId id="366" r:id="rId30"/>
    <p:sldId id="367" r:id="rId31"/>
    <p:sldId id="368" r:id="rId32"/>
    <p:sldId id="369" r:id="rId33"/>
  </p:sldIdLst>
  <p:sldSz cx="24382413" cy="13716000"/>
  <p:notesSz cx="9931400" cy="1436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88" userDrawn="1">
          <p15:clr>
            <a:srgbClr val="A4A3A4"/>
          </p15:clr>
        </p15:guide>
        <p15:guide id="2" pos="76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yan Farmand" initials="KF" lastIdx="1" clrIdx="0">
    <p:extLst>
      <p:ext uri="{19B8F6BF-5375-455C-9EA6-DF929625EA0E}">
        <p15:presenceInfo xmlns:p15="http://schemas.microsoft.com/office/powerpoint/2012/main" userId="Kiyan Farm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505A"/>
    <a:srgbClr val="A69D82"/>
    <a:srgbClr val="6F6F6F"/>
    <a:srgbClr val="235A82"/>
    <a:srgbClr val="BE552D"/>
    <a:srgbClr val="C88C28"/>
    <a:srgbClr val="829664"/>
    <a:srgbClr val="46695A"/>
    <a:srgbClr val="B3AB93"/>
    <a:srgbClr val="C1B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8" autoAdjust="0"/>
    <p:restoredTop sz="91287" autoAdjust="0"/>
  </p:normalViewPr>
  <p:slideViewPr>
    <p:cSldViewPr snapToGrid="0" showGuides="1">
      <p:cViewPr>
        <p:scale>
          <a:sx n="56" d="100"/>
          <a:sy n="56" d="100"/>
        </p:scale>
        <p:origin x="136" y="800"/>
      </p:cViewPr>
      <p:guideLst>
        <p:guide orient="horz" pos="4388"/>
        <p:guide pos="765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396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Tabelle1!$B$1</c:f>
              <c:strCache>
                <c:ptCount val="1"/>
                <c:pt idx="0">
                  <c:v>Disziplinen</c:v>
                </c:pt>
              </c:strCache>
            </c:strRef>
          </c:tx>
          <c:spPr>
            <a:ln>
              <a:noFill/>
            </a:ln>
          </c:spPr>
          <c:dPt>
            <c:idx val="0"/>
            <c:bubble3D val="0"/>
            <c:spPr>
              <a:solidFill>
                <a:srgbClr val="A69D82"/>
              </a:solidFill>
              <a:ln w="19050">
                <a:noFill/>
              </a:ln>
              <a:effectLst/>
            </c:spPr>
            <c:extLst>
              <c:ext xmlns:c16="http://schemas.microsoft.com/office/drawing/2014/chart" uri="{C3380CC4-5D6E-409C-BE32-E72D297353CC}">
                <c16:uniqueId val="{00000001-1FED-47E1-AB50-4327F3A71C2F}"/>
              </c:ext>
            </c:extLst>
          </c:dPt>
          <c:dPt>
            <c:idx val="1"/>
            <c:bubble3D val="0"/>
            <c:spPr>
              <a:solidFill>
                <a:srgbClr val="7D505A"/>
              </a:solidFill>
              <a:ln w="19050">
                <a:noFill/>
              </a:ln>
              <a:effectLst/>
            </c:spPr>
            <c:extLst>
              <c:ext xmlns:c16="http://schemas.microsoft.com/office/drawing/2014/chart" uri="{C3380CC4-5D6E-409C-BE32-E72D297353CC}">
                <c16:uniqueId val="{00000002-1FED-47E1-AB50-4327F3A71C2F}"/>
              </c:ext>
            </c:extLst>
          </c:dPt>
          <c:dPt>
            <c:idx val="2"/>
            <c:bubble3D val="0"/>
            <c:spPr>
              <a:solidFill>
                <a:srgbClr val="235A82"/>
              </a:solidFill>
              <a:ln w="19050">
                <a:noFill/>
              </a:ln>
              <a:effectLst/>
            </c:spPr>
            <c:extLst>
              <c:ext xmlns:c16="http://schemas.microsoft.com/office/drawing/2014/chart" uri="{C3380CC4-5D6E-409C-BE32-E72D297353CC}">
                <c16:uniqueId val="{00000003-1FED-47E1-AB50-4327F3A71C2F}"/>
              </c:ext>
            </c:extLst>
          </c:dPt>
          <c:dPt>
            <c:idx val="3"/>
            <c:bubble3D val="0"/>
            <c:spPr>
              <a:solidFill>
                <a:srgbClr val="46695A"/>
              </a:solidFill>
              <a:ln w="19050">
                <a:noFill/>
              </a:ln>
              <a:effectLst/>
            </c:spPr>
            <c:extLst>
              <c:ext xmlns:c16="http://schemas.microsoft.com/office/drawing/2014/chart" uri="{C3380CC4-5D6E-409C-BE32-E72D297353CC}">
                <c16:uniqueId val="{00000004-1FED-47E1-AB50-4327F3A71C2F}"/>
              </c:ext>
            </c:extLst>
          </c:dPt>
          <c:dPt>
            <c:idx val="4"/>
            <c:bubble3D val="0"/>
            <c:spPr>
              <a:solidFill>
                <a:srgbClr val="829664"/>
              </a:solidFill>
              <a:ln w="19050">
                <a:noFill/>
              </a:ln>
              <a:effectLst/>
            </c:spPr>
            <c:extLst>
              <c:ext xmlns:c16="http://schemas.microsoft.com/office/drawing/2014/chart" uri="{C3380CC4-5D6E-409C-BE32-E72D297353CC}">
                <c16:uniqueId val="{00000005-1FED-47E1-AB50-4327F3A71C2F}"/>
              </c:ext>
            </c:extLst>
          </c:dPt>
          <c:dPt>
            <c:idx val="5"/>
            <c:bubble3D val="0"/>
            <c:spPr>
              <a:solidFill>
                <a:srgbClr val="BE552D"/>
              </a:solidFill>
              <a:ln w="19050">
                <a:noFill/>
              </a:ln>
              <a:effectLst/>
            </c:spPr>
            <c:extLst>
              <c:ext xmlns:c16="http://schemas.microsoft.com/office/drawing/2014/chart" uri="{C3380CC4-5D6E-409C-BE32-E72D297353CC}">
                <c16:uniqueId val="{00000006-1FED-47E1-AB50-4327F3A71C2F}"/>
              </c:ext>
            </c:extLst>
          </c:dPt>
          <c:dPt>
            <c:idx val="6"/>
            <c:bubble3D val="0"/>
            <c:spPr>
              <a:solidFill>
                <a:srgbClr val="C88C28"/>
              </a:solidFill>
              <a:ln w="19050">
                <a:noFill/>
              </a:ln>
              <a:effectLst/>
            </c:spPr>
            <c:extLst>
              <c:ext xmlns:c16="http://schemas.microsoft.com/office/drawing/2014/chart" uri="{C3380CC4-5D6E-409C-BE32-E72D297353CC}">
                <c16:uniqueId val="{00000007-1FED-47E1-AB50-4327F3A71C2F}"/>
              </c:ext>
            </c:extLst>
          </c:dPt>
          <c:dPt>
            <c:idx val="7"/>
            <c:bubble3D val="0"/>
            <c:spPr>
              <a:solidFill>
                <a:srgbClr val="A69D82">
                  <a:alpha val="50196"/>
                </a:srgbClr>
              </a:solidFill>
              <a:ln w="19050">
                <a:noFill/>
              </a:ln>
              <a:effectLst/>
            </c:spPr>
            <c:extLst>
              <c:ext xmlns:c16="http://schemas.microsoft.com/office/drawing/2014/chart" uri="{C3380CC4-5D6E-409C-BE32-E72D297353CC}">
                <c16:uniqueId val="{00000008-1FED-47E1-AB50-4327F3A71C2F}"/>
              </c:ext>
            </c:extLst>
          </c:dPt>
          <c:dPt>
            <c:idx val="8"/>
            <c:bubble3D val="0"/>
            <c:spPr>
              <a:solidFill>
                <a:srgbClr val="6F6F6F"/>
              </a:solidFill>
              <a:ln w="19050">
                <a:noFill/>
              </a:ln>
              <a:effectLst/>
            </c:spPr>
            <c:extLst>
              <c:ext xmlns:c16="http://schemas.microsoft.com/office/drawing/2014/chart" uri="{C3380CC4-5D6E-409C-BE32-E72D297353CC}">
                <c16:uniqueId val="{00000009-1FED-47E1-AB50-4327F3A71C2F}"/>
              </c:ext>
            </c:extLst>
          </c:dPt>
          <c:cat>
            <c:strRef>
              <c:f>Tabelle1!$A$2:$A$10</c:f>
              <c:strCache>
                <c:ptCount val="9"/>
                <c:pt idx="0">
                  <c:v>Informatik</c:v>
                </c:pt>
                <c:pt idx="1">
                  <c:v>Sozialwissenschaft</c:v>
                </c:pt>
                <c:pt idx="2">
                  <c:v>Kommunikationswissenschaft</c:v>
                </c:pt>
                <c:pt idx="3">
                  <c:v>Rechtswissenschaft</c:v>
                </c:pt>
                <c:pt idx="4">
                  <c:v>Politikwissenschaft</c:v>
                </c:pt>
                <c:pt idx="5">
                  <c:v>Wirtschaftswissenschaft</c:v>
                </c:pt>
                <c:pt idx="6">
                  <c:v>Psychologie</c:v>
                </c:pt>
                <c:pt idx="7">
                  <c:v>Designforschung</c:v>
                </c:pt>
                <c:pt idx="8">
                  <c:v>Sonstiges</c:v>
                </c:pt>
              </c:strCache>
            </c:strRef>
          </c:cat>
          <c:val>
            <c:numRef>
              <c:f>Tabelle1!$B$2:$B$10</c:f>
              <c:numCache>
                <c:formatCode>General</c:formatCode>
                <c:ptCount val="9"/>
                <c:pt idx="0">
                  <c:v>21</c:v>
                </c:pt>
                <c:pt idx="1">
                  <c:v>16</c:v>
                </c:pt>
                <c:pt idx="2">
                  <c:v>14</c:v>
                </c:pt>
                <c:pt idx="3">
                  <c:v>11</c:v>
                </c:pt>
                <c:pt idx="4">
                  <c:v>11</c:v>
                </c:pt>
                <c:pt idx="5">
                  <c:v>11</c:v>
                </c:pt>
                <c:pt idx="6">
                  <c:v>5</c:v>
                </c:pt>
                <c:pt idx="7">
                  <c:v>4</c:v>
                </c:pt>
                <c:pt idx="8">
                  <c:v>4</c:v>
                </c:pt>
              </c:numCache>
            </c:numRef>
          </c:val>
          <c:extLst>
            <c:ext xmlns:c16="http://schemas.microsoft.com/office/drawing/2014/chart" uri="{C3380CC4-5D6E-409C-BE32-E72D297353CC}">
              <c16:uniqueId val="{00000000-1FED-47E1-AB50-4327F3A71C2F}"/>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Space Mono" panose="02000509040000020004" pitchFamily="49" charset="0"/>
                <a:ea typeface="+mn-ea"/>
                <a:cs typeface="+mn-cs"/>
              </a:defRPr>
            </a:pPr>
            <a:r>
              <a:rPr lang="de-DE" sz="4400" b="1" noProof="0" dirty="0">
                <a:solidFill>
                  <a:schemeClr val="tx1"/>
                </a:solidFill>
                <a:latin typeface="Space Mono" panose="02000509040000020004" pitchFamily="49" charset="0"/>
              </a:rPr>
              <a:t>DISZIPLINEN</a:t>
            </a:r>
            <a:endParaRPr lang="de-DE" sz="2800" b="1" noProof="0" dirty="0">
              <a:solidFill>
                <a:schemeClr val="tx1"/>
              </a:solidFill>
              <a:latin typeface="Space Mono" panose="02000509040000020004" pitchFamily="49" charset="0"/>
            </a:endParaRPr>
          </a:p>
        </c:rich>
      </c:tx>
      <c:layout>
        <c:manualLayout>
          <c:xMode val="edge"/>
          <c:yMode val="edge"/>
          <c:x val="2.1296138866709453E-2"/>
          <c:y val="0.11768242729506641"/>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Space Mono" panose="02000509040000020004" pitchFamily="49" charset="0"/>
              <a:ea typeface="+mn-ea"/>
              <a:cs typeface="+mn-cs"/>
            </a:defRPr>
          </a:pPr>
          <a:endParaRPr lang="de-DE"/>
        </a:p>
      </c:txPr>
    </c:title>
    <c:autoTitleDeleted val="0"/>
    <c:plotArea>
      <c:layout/>
      <c:doughnutChart>
        <c:varyColors val="1"/>
        <c:ser>
          <c:idx val="0"/>
          <c:order val="0"/>
          <c:tx>
            <c:strRef>
              <c:f>Tabelle1!$B$1</c:f>
              <c:strCache>
                <c:ptCount val="1"/>
                <c:pt idx="0">
                  <c:v>Disziplinen</c:v>
                </c:pt>
              </c:strCache>
            </c:strRef>
          </c:tx>
          <c:spPr>
            <a:ln>
              <a:noFill/>
            </a:ln>
          </c:spPr>
          <c:dPt>
            <c:idx val="0"/>
            <c:bubble3D val="0"/>
            <c:spPr>
              <a:solidFill>
                <a:srgbClr val="A69D82"/>
              </a:solidFill>
              <a:ln w="19050">
                <a:noFill/>
              </a:ln>
              <a:effectLst/>
            </c:spPr>
            <c:extLst>
              <c:ext xmlns:c16="http://schemas.microsoft.com/office/drawing/2014/chart" uri="{C3380CC4-5D6E-409C-BE32-E72D297353CC}">
                <c16:uniqueId val="{00000001-1FED-47E1-AB50-4327F3A71C2F}"/>
              </c:ext>
            </c:extLst>
          </c:dPt>
          <c:dPt>
            <c:idx val="1"/>
            <c:bubble3D val="0"/>
            <c:spPr>
              <a:solidFill>
                <a:srgbClr val="7D505A"/>
              </a:solidFill>
              <a:ln w="19050">
                <a:noFill/>
              </a:ln>
              <a:effectLst/>
            </c:spPr>
            <c:extLst>
              <c:ext xmlns:c16="http://schemas.microsoft.com/office/drawing/2014/chart" uri="{C3380CC4-5D6E-409C-BE32-E72D297353CC}">
                <c16:uniqueId val="{00000002-1FED-47E1-AB50-4327F3A71C2F}"/>
              </c:ext>
            </c:extLst>
          </c:dPt>
          <c:dPt>
            <c:idx val="2"/>
            <c:bubble3D val="0"/>
            <c:spPr>
              <a:solidFill>
                <a:srgbClr val="235A82"/>
              </a:solidFill>
              <a:ln w="19050">
                <a:noFill/>
              </a:ln>
              <a:effectLst/>
            </c:spPr>
            <c:extLst>
              <c:ext xmlns:c16="http://schemas.microsoft.com/office/drawing/2014/chart" uri="{C3380CC4-5D6E-409C-BE32-E72D297353CC}">
                <c16:uniqueId val="{00000003-1FED-47E1-AB50-4327F3A71C2F}"/>
              </c:ext>
            </c:extLst>
          </c:dPt>
          <c:dPt>
            <c:idx val="3"/>
            <c:bubble3D val="0"/>
            <c:spPr>
              <a:solidFill>
                <a:srgbClr val="46695A"/>
              </a:solidFill>
              <a:ln w="19050">
                <a:noFill/>
              </a:ln>
              <a:effectLst/>
            </c:spPr>
            <c:extLst>
              <c:ext xmlns:c16="http://schemas.microsoft.com/office/drawing/2014/chart" uri="{C3380CC4-5D6E-409C-BE32-E72D297353CC}">
                <c16:uniqueId val="{00000004-1FED-47E1-AB50-4327F3A71C2F}"/>
              </c:ext>
            </c:extLst>
          </c:dPt>
          <c:dPt>
            <c:idx val="4"/>
            <c:bubble3D val="0"/>
            <c:spPr>
              <a:solidFill>
                <a:srgbClr val="829664"/>
              </a:solidFill>
              <a:ln w="19050">
                <a:noFill/>
              </a:ln>
              <a:effectLst/>
            </c:spPr>
            <c:extLst>
              <c:ext xmlns:c16="http://schemas.microsoft.com/office/drawing/2014/chart" uri="{C3380CC4-5D6E-409C-BE32-E72D297353CC}">
                <c16:uniqueId val="{00000005-1FED-47E1-AB50-4327F3A71C2F}"/>
              </c:ext>
            </c:extLst>
          </c:dPt>
          <c:dPt>
            <c:idx val="5"/>
            <c:bubble3D val="0"/>
            <c:spPr>
              <a:solidFill>
                <a:srgbClr val="BE552D"/>
              </a:solidFill>
              <a:ln w="19050">
                <a:noFill/>
              </a:ln>
              <a:effectLst/>
            </c:spPr>
            <c:extLst>
              <c:ext xmlns:c16="http://schemas.microsoft.com/office/drawing/2014/chart" uri="{C3380CC4-5D6E-409C-BE32-E72D297353CC}">
                <c16:uniqueId val="{00000006-1FED-47E1-AB50-4327F3A71C2F}"/>
              </c:ext>
            </c:extLst>
          </c:dPt>
          <c:dPt>
            <c:idx val="6"/>
            <c:bubble3D val="0"/>
            <c:spPr>
              <a:solidFill>
                <a:srgbClr val="C88C28"/>
              </a:solidFill>
              <a:ln w="19050">
                <a:noFill/>
              </a:ln>
              <a:effectLst/>
            </c:spPr>
            <c:extLst>
              <c:ext xmlns:c16="http://schemas.microsoft.com/office/drawing/2014/chart" uri="{C3380CC4-5D6E-409C-BE32-E72D297353CC}">
                <c16:uniqueId val="{00000007-1FED-47E1-AB50-4327F3A71C2F}"/>
              </c:ext>
            </c:extLst>
          </c:dPt>
          <c:dPt>
            <c:idx val="7"/>
            <c:bubble3D val="0"/>
            <c:spPr>
              <a:solidFill>
                <a:srgbClr val="A69D82">
                  <a:alpha val="50196"/>
                </a:srgbClr>
              </a:solidFill>
              <a:ln w="19050">
                <a:noFill/>
              </a:ln>
              <a:effectLst/>
            </c:spPr>
            <c:extLst>
              <c:ext xmlns:c16="http://schemas.microsoft.com/office/drawing/2014/chart" uri="{C3380CC4-5D6E-409C-BE32-E72D297353CC}">
                <c16:uniqueId val="{00000008-1FED-47E1-AB50-4327F3A71C2F}"/>
              </c:ext>
            </c:extLst>
          </c:dPt>
          <c:dPt>
            <c:idx val="8"/>
            <c:bubble3D val="0"/>
            <c:spPr>
              <a:solidFill>
                <a:srgbClr val="6F6F6F"/>
              </a:solidFill>
              <a:ln w="19050">
                <a:noFill/>
              </a:ln>
              <a:effectLst/>
            </c:spPr>
            <c:extLst>
              <c:ext xmlns:c16="http://schemas.microsoft.com/office/drawing/2014/chart" uri="{C3380CC4-5D6E-409C-BE32-E72D297353CC}">
                <c16:uniqueId val="{00000009-1FED-47E1-AB50-4327F3A71C2F}"/>
              </c:ext>
            </c:extLst>
          </c:dPt>
          <c:cat>
            <c:strRef>
              <c:f>Tabelle1!$A$2:$A$10</c:f>
              <c:strCache>
                <c:ptCount val="9"/>
                <c:pt idx="0">
                  <c:v>Informatik</c:v>
                </c:pt>
                <c:pt idx="1">
                  <c:v>Sozialwissenschaft</c:v>
                </c:pt>
                <c:pt idx="2">
                  <c:v>Kommunikationswissenschaft</c:v>
                </c:pt>
                <c:pt idx="3">
                  <c:v>Rechtswissenschaft</c:v>
                </c:pt>
                <c:pt idx="4">
                  <c:v>Politikwissenschaft</c:v>
                </c:pt>
                <c:pt idx="5">
                  <c:v>Wirtschaftswissenschaft</c:v>
                </c:pt>
                <c:pt idx="6">
                  <c:v>Psychologie</c:v>
                </c:pt>
                <c:pt idx="7">
                  <c:v>Designforschung</c:v>
                </c:pt>
                <c:pt idx="8">
                  <c:v>Sonstiges</c:v>
                </c:pt>
              </c:strCache>
            </c:strRef>
          </c:cat>
          <c:val>
            <c:numRef>
              <c:f>Tabelle1!$B$2:$B$10</c:f>
              <c:numCache>
                <c:formatCode>General</c:formatCode>
                <c:ptCount val="9"/>
                <c:pt idx="0">
                  <c:v>21</c:v>
                </c:pt>
                <c:pt idx="1">
                  <c:v>16</c:v>
                </c:pt>
                <c:pt idx="2">
                  <c:v>14</c:v>
                </c:pt>
                <c:pt idx="3">
                  <c:v>11</c:v>
                </c:pt>
                <c:pt idx="4">
                  <c:v>11</c:v>
                </c:pt>
                <c:pt idx="5">
                  <c:v>11</c:v>
                </c:pt>
                <c:pt idx="6">
                  <c:v>5</c:v>
                </c:pt>
                <c:pt idx="7">
                  <c:v>4</c:v>
                </c:pt>
                <c:pt idx="8">
                  <c:v>4</c:v>
                </c:pt>
              </c:numCache>
            </c:numRef>
          </c:val>
          <c:extLst>
            <c:ext xmlns:c16="http://schemas.microsoft.com/office/drawing/2014/chart" uri="{C3380CC4-5D6E-409C-BE32-E72D297353CC}">
              <c16:uniqueId val="{00000000-1FED-47E1-AB50-4327F3A71C2F}"/>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l"/>
      <c:legendEntry>
        <c:idx val="1"/>
        <c:txPr>
          <a:bodyPr rot="0" spcFirstLastPara="1" vertOverflow="ellipsis" vert="horz" wrap="square" anchor="ctr" anchorCtr="1"/>
          <a:lstStyle/>
          <a:p>
            <a:pPr>
              <a:defRPr sz="2800" b="0" i="0" u="none" strike="noStrike" kern="1200" baseline="0">
                <a:ln>
                  <a:noFill/>
                </a:ln>
                <a:solidFill>
                  <a:schemeClr val="tx1">
                    <a:lumMod val="65000"/>
                    <a:lumOff val="35000"/>
                  </a:schemeClr>
                </a:solidFill>
                <a:latin typeface="Space Mono" panose="02000509040000020004" pitchFamily="49" charset="0"/>
                <a:ea typeface="+mn-ea"/>
                <a:cs typeface="+mn-cs"/>
              </a:defRPr>
            </a:pPr>
            <a:endParaRPr lang="de-DE"/>
          </a:p>
        </c:txPr>
      </c:legendEntry>
      <c:layout>
        <c:manualLayout>
          <c:xMode val="edge"/>
          <c:yMode val="edge"/>
          <c:x val="0"/>
          <c:y val="0.21253517964388954"/>
          <c:w val="0.39338762935232235"/>
          <c:h val="0.62349656257735186"/>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Space Mono" panose="02000509040000020004" pitchFamily="49"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CBAC7-03E6-4F53-9FDB-7BE4D06F5BFB}"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de-DE"/>
        </a:p>
      </dgm:t>
    </dgm:pt>
    <dgm:pt modelId="{F9CFE25D-BD4E-4D3E-B64F-A626D3BCE8A8}">
      <dgm:prSet phldrT="[Text]" custT="1"/>
      <dgm:spPr>
        <a:solidFill>
          <a:srgbClr val="A69D82"/>
        </a:solidFill>
        <a:ln>
          <a:noFill/>
        </a:ln>
      </dgm:spPr>
      <dgm:t>
        <a:bodyPr/>
        <a:lstStyle/>
        <a:p>
          <a:r>
            <a:rPr lang="de-DE" sz="5000" b="1" i="0" dirty="0">
              <a:solidFill>
                <a:schemeClr val="tx1"/>
              </a:solidFill>
              <a:latin typeface="Space Mono" panose="02000509040000020004" pitchFamily="49" charset="0"/>
            </a:rPr>
            <a:t>WEIZENBAUM-INSTITUT FÜR DIE VERNETZTE GESELLSCHAFT</a:t>
          </a:r>
        </a:p>
      </dgm:t>
    </dgm:pt>
    <dgm:pt modelId="{CBED9B67-04DF-46C0-BD13-68375DB2400C}" type="parTrans" cxnId="{57BE35E2-9C12-407A-9620-5218CA463FAF}">
      <dgm:prSet/>
      <dgm:spPr/>
      <dgm:t>
        <a:bodyPr/>
        <a:lstStyle/>
        <a:p>
          <a:endParaRPr lang="de-DE"/>
        </a:p>
      </dgm:t>
    </dgm:pt>
    <dgm:pt modelId="{ADD4E83C-2963-44E4-AB74-A326D0F1EF49}" type="sibTrans" cxnId="{57BE35E2-9C12-407A-9620-5218CA463FAF}">
      <dgm:prSet/>
      <dgm:spPr/>
      <dgm:t>
        <a:bodyPr/>
        <a:lstStyle/>
        <a:p>
          <a:endParaRPr lang="de-DE"/>
        </a:p>
      </dgm:t>
    </dgm:pt>
    <dgm:pt modelId="{1887E4BD-CD01-4644-B3B8-AB0490B15E1E}">
      <dgm:prSet phldrT="[Text]"/>
      <dgm:spPr>
        <a:solidFill>
          <a:schemeClr val="bg1"/>
        </a:solidFill>
        <a:ln>
          <a:noFill/>
        </a:ln>
      </dgm:spPr>
      <dgm:t>
        <a:bodyPr/>
        <a:lstStyle/>
        <a:p>
          <a:endParaRPr lang="de-DE" dirty="0"/>
        </a:p>
      </dgm:t>
    </dgm:pt>
    <dgm:pt modelId="{81FCAB31-2CC3-447A-A165-887D8A822739}" type="parTrans" cxnId="{05A4936B-61D8-4AB0-AFB5-5B7EC77195D4}">
      <dgm:prSet/>
      <dgm:spPr/>
      <dgm:t>
        <a:bodyPr/>
        <a:lstStyle/>
        <a:p>
          <a:endParaRPr lang="de-DE"/>
        </a:p>
      </dgm:t>
    </dgm:pt>
    <dgm:pt modelId="{B0978203-28C3-49BB-9CDB-C3FA15657DF3}" type="sibTrans" cxnId="{05A4936B-61D8-4AB0-AFB5-5B7EC77195D4}">
      <dgm:prSet/>
      <dgm:spPr/>
      <dgm:t>
        <a:bodyPr/>
        <a:lstStyle/>
        <a:p>
          <a:endParaRPr lang="de-DE"/>
        </a:p>
      </dgm:t>
    </dgm:pt>
    <dgm:pt modelId="{E1807E89-E127-4DA1-964B-9AB0069F104B}">
      <dgm:prSet phldrT="[Text]"/>
      <dgm:spPr>
        <a:solidFill>
          <a:schemeClr val="bg1"/>
        </a:solidFill>
        <a:ln>
          <a:noFill/>
        </a:ln>
      </dgm:spPr>
      <dgm:t>
        <a:bodyPr/>
        <a:lstStyle/>
        <a:p>
          <a:endParaRPr lang="de-DE" dirty="0"/>
        </a:p>
      </dgm:t>
    </dgm:pt>
    <dgm:pt modelId="{52F59EA0-3EDB-4C50-98F9-7FF39A288184}" type="parTrans" cxnId="{9FB64E94-5FF6-4861-AD76-DBC9896C6E0D}">
      <dgm:prSet/>
      <dgm:spPr/>
      <dgm:t>
        <a:bodyPr/>
        <a:lstStyle/>
        <a:p>
          <a:endParaRPr lang="de-DE"/>
        </a:p>
      </dgm:t>
    </dgm:pt>
    <dgm:pt modelId="{2364FAC1-1CDA-4BCA-B847-DD392E7A9DE5}" type="sibTrans" cxnId="{9FB64E94-5FF6-4861-AD76-DBC9896C6E0D}">
      <dgm:prSet/>
      <dgm:spPr/>
      <dgm:t>
        <a:bodyPr/>
        <a:lstStyle/>
        <a:p>
          <a:endParaRPr lang="de-DE"/>
        </a:p>
      </dgm:t>
    </dgm:pt>
    <dgm:pt modelId="{0CAD682C-E7F5-412D-BB77-8DCFE5979D59}">
      <dgm:prSet phldrT="[Text]"/>
      <dgm:spPr>
        <a:solidFill>
          <a:schemeClr val="bg1"/>
        </a:solidFill>
        <a:ln>
          <a:noFill/>
        </a:ln>
      </dgm:spPr>
      <dgm:t>
        <a:bodyPr/>
        <a:lstStyle/>
        <a:p>
          <a:endParaRPr lang="de-DE" dirty="0"/>
        </a:p>
      </dgm:t>
    </dgm:pt>
    <dgm:pt modelId="{784EF736-2971-49F7-BDC0-DE8147C02EEF}" type="parTrans" cxnId="{FA66CD80-0F8F-4756-9251-CDC5437D0D10}">
      <dgm:prSet/>
      <dgm:spPr/>
      <dgm:t>
        <a:bodyPr/>
        <a:lstStyle/>
        <a:p>
          <a:endParaRPr lang="de-DE"/>
        </a:p>
      </dgm:t>
    </dgm:pt>
    <dgm:pt modelId="{B4D06741-5ADA-4DFE-A375-9EBB76FA7B13}" type="sibTrans" cxnId="{FA66CD80-0F8F-4756-9251-CDC5437D0D10}">
      <dgm:prSet/>
      <dgm:spPr/>
      <dgm:t>
        <a:bodyPr/>
        <a:lstStyle/>
        <a:p>
          <a:endParaRPr lang="de-DE"/>
        </a:p>
      </dgm:t>
    </dgm:pt>
    <dgm:pt modelId="{9993EB71-3A74-42EC-9B34-325470221E0B}">
      <dgm:prSet phldrT="[Text]"/>
      <dgm:spPr>
        <a:solidFill>
          <a:schemeClr val="bg1"/>
        </a:solidFill>
        <a:ln>
          <a:noFill/>
        </a:ln>
      </dgm:spPr>
      <dgm:t>
        <a:bodyPr/>
        <a:lstStyle/>
        <a:p>
          <a:endParaRPr lang="de-DE" dirty="0"/>
        </a:p>
      </dgm:t>
    </dgm:pt>
    <dgm:pt modelId="{596E86FE-583B-4E21-BAF1-3DDD1108AE8E}" type="parTrans" cxnId="{03B7C4CC-7505-4CE4-A5E1-A958C9C2E767}">
      <dgm:prSet/>
      <dgm:spPr/>
      <dgm:t>
        <a:bodyPr/>
        <a:lstStyle/>
        <a:p>
          <a:endParaRPr lang="de-DE"/>
        </a:p>
      </dgm:t>
    </dgm:pt>
    <dgm:pt modelId="{D813ABBF-5C70-4EA0-8206-131476DA5AD7}" type="sibTrans" cxnId="{03B7C4CC-7505-4CE4-A5E1-A958C9C2E767}">
      <dgm:prSet/>
      <dgm:spPr/>
      <dgm:t>
        <a:bodyPr/>
        <a:lstStyle/>
        <a:p>
          <a:endParaRPr lang="de-DE"/>
        </a:p>
      </dgm:t>
    </dgm:pt>
    <dgm:pt modelId="{C0556111-274D-4F94-A0E6-91F3D205436D}">
      <dgm:prSet phldrT="[Text]"/>
      <dgm:spPr>
        <a:solidFill>
          <a:schemeClr val="bg1"/>
        </a:solidFill>
        <a:ln>
          <a:noFill/>
        </a:ln>
      </dgm:spPr>
      <dgm:t>
        <a:bodyPr/>
        <a:lstStyle/>
        <a:p>
          <a:endParaRPr lang="de-DE" dirty="0"/>
        </a:p>
      </dgm:t>
    </dgm:pt>
    <dgm:pt modelId="{7C65A033-5B64-40FD-8915-FC51B5E9B08B}" type="parTrans" cxnId="{47F4B3DE-2FC2-4F7E-AB1A-EC3361EC829B}">
      <dgm:prSet/>
      <dgm:spPr/>
      <dgm:t>
        <a:bodyPr/>
        <a:lstStyle/>
        <a:p>
          <a:endParaRPr lang="de-DE"/>
        </a:p>
      </dgm:t>
    </dgm:pt>
    <dgm:pt modelId="{5A207C38-04C0-4D6E-99E6-29E64F730806}" type="sibTrans" cxnId="{47F4B3DE-2FC2-4F7E-AB1A-EC3361EC829B}">
      <dgm:prSet/>
      <dgm:spPr/>
      <dgm:t>
        <a:bodyPr/>
        <a:lstStyle/>
        <a:p>
          <a:endParaRPr lang="de-DE"/>
        </a:p>
      </dgm:t>
    </dgm:pt>
    <dgm:pt modelId="{39FA110E-9691-4211-840A-5409ABEB487A}">
      <dgm:prSet phldrT="[Text]"/>
      <dgm:spPr>
        <a:solidFill>
          <a:schemeClr val="bg1"/>
        </a:solidFill>
        <a:ln>
          <a:noFill/>
        </a:ln>
      </dgm:spPr>
      <dgm:t>
        <a:bodyPr/>
        <a:lstStyle/>
        <a:p>
          <a:endParaRPr lang="de-DE" dirty="0"/>
        </a:p>
      </dgm:t>
    </dgm:pt>
    <dgm:pt modelId="{3EFABCEC-952E-455B-9D22-756E014F55B5}" type="parTrans" cxnId="{C06EB60A-7026-40C6-A0A3-D21D9791037C}">
      <dgm:prSet/>
      <dgm:spPr/>
      <dgm:t>
        <a:bodyPr/>
        <a:lstStyle/>
        <a:p>
          <a:endParaRPr lang="de-DE"/>
        </a:p>
      </dgm:t>
    </dgm:pt>
    <dgm:pt modelId="{56FE9917-1AF7-419E-A83A-C131F3E00076}" type="sibTrans" cxnId="{C06EB60A-7026-40C6-A0A3-D21D9791037C}">
      <dgm:prSet/>
      <dgm:spPr/>
      <dgm:t>
        <a:bodyPr/>
        <a:lstStyle/>
        <a:p>
          <a:endParaRPr lang="de-DE"/>
        </a:p>
      </dgm:t>
    </dgm:pt>
    <dgm:pt modelId="{27691CD5-5046-4849-BA1A-D83B669BA73C}">
      <dgm:prSet phldrT="[Text]"/>
      <dgm:spPr>
        <a:solidFill>
          <a:schemeClr val="bg1"/>
        </a:solidFill>
        <a:ln>
          <a:noFill/>
        </a:ln>
      </dgm:spPr>
      <dgm:t>
        <a:bodyPr/>
        <a:lstStyle/>
        <a:p>
          <a:endParaRPr lang="de-DE" dirty="0"/>
        </a:p>
      </dgm:t>
    </dgm:pt>
    <dgm:pt modelId="{CF16BDA2-4A3C-4A5C-A69E-0AD30582668B}" type="parTrans" cxnId="{D0114A36-7F21-4EA4-8D2D-D5E7AA038970}">
      <dgm:prSet/>
      <dgm:spPr/>
      <dgm:t>
        <a:bodyPr/>
        <a:lstStyle/>
        <a:p>
          <a:endParaRPr lang="de-DE"/>
        </a:p>
      </dgm:t>
    </dgm:pt>
    <dgm:pt modelId="{FEFEBF9A-8355-4C2F-BA79-539074CF349F}" type="sibTrans" cxnId="{D0114A36-7F21-4EA4-8D2D-D5E7AA038970}">
      <dgm:prSet/>
      <dgm:spPr/>
      <dgm:t>
        <a:bodyPr/>
        <a:lstStyle/>
        <a:p>
          <a:endParaRPr lang="de-DE"/>
        </a:p>
      </dgm:t>
    </dgm:pt>
    <dgm:pt modelId="{5356B5F9-BFF4-47A1-B5BB-E6B6226ACC2A}">
      <dgm:prSet phldrT="[Text]"/>
      <dgm:spPr>
        <a:solidFill>
          <a:schemeClr val="bg1"/>
        </a:solidFill>
        <a:ln>
          <a:noFill/>
        </a:ln>
      </dgm:spPr>
      <dgm:t>
        <a:bodyPr/>
        <a:lstStyle/>
        <a:p>
          <a:endParaRPr lang="de-DE" dirty="0"/>
        </a:p>
      </dgm:t>
    </dgm:pt>
    <dgm:pt modelId="{4AE02C14-9D45-4E92-B304-B88F54EB5278}" type="parTrans" cxnId="{7B9123C0-1621-4951-A63E-5220267D95E9}">
      <dgm:prSet/>
      <dgm:spPr/>
      <dgm:t>
        <a:bodyPr/>
        <a:lstStyle/>
        <a:p>
          <a:endParaRPr lang="de-DE"/>
        </a:p>
      </dgm:t>
    </dgm:pt>
    <dgm:pt modelId="{697C550D-0E2B-42B9-9370-54CD989D573C}" type="sibTrans" cxnId="{7B9123C0-1621-4951-A63E-5220267D95E9}">
      <dgm:prSet/>
      <dgm:spPr/>
      <dgm:t>
        <a:bodyPr/>
        <a:lstStyle/>
        <a:p>
          <a:endParaRPr lang="de-DE"/>
        </a:p>
      </dgm:t>
    </dgm:pt>
    <dgm:pt modelId="{5190A114-C8F4-4BF7-BACC-A0B1A6036FE2}" type="pres">
      <dgm:prSet presAssocID="{A15CBAC7-03E6-4F53-9FDB-7BE4D06F5BFB}" presName="Name0" presStyleCnt="0">
        <dgm:presLayoutVars>
          <dgm:chPref val="1"/>
          <dgm:dir/>
          <dgm:animOne val="branch"/>
          <dgm:animLvl val="lvl"/>
          <dgm:resizeHandles/>
        </dgm:presLayoutVars>
      </dgm:prSet>
      <dgm:spPr/>
    </dgm:pt>
    <dgm:pt modelId="{A914FE0A-012E-4DB5-ADBE-C5B803FBA349}" type="pres">
      <dgm:prSet presAssocID="{F9CFE25D-BD4E-4D3E-B64F-A626D3BCE8A8}" presName="vertOne" presStyleCnt="0"/>
      <dgm:spPr/>
    </dgm:pt>
    <dgm:pt modelId="{280EB1F1-6B68-40E2-B5E8-43096A96E8BA}" type="pres">
      <dgm:prSet presAssocID="{F9CFE25D-BD4E-4D3E-B64F-A626D3BCE8A8}" presName="txOne" presStyleLbl="node0" presStyleIdx="0" presStyleCnt="1" custLinFactNeighborY="-85303">
        <dgm:presLayoutVars>
          <dgm:chPref val="3"/>
        </dgm:presLayoutVars>
      </dgm:prSet>
      <dgm:spPr>
        <a:prstGeom prst="rect">
          <a:avLst/>
        </a:prstGeom>
      </dgm:spPr>
    </dgm:pt>
    <dgm:pt modelId="{096CAEAD-C668-4897-ABCA-3C8561B353DC}" type="pres">
      <dgm:prSet presAssocID="{F9CFE25D-BD4E-4D3E-B64F-A626D3BCE8A8}" presName="parTransOne" presStyleCnt="0"/>
      <dgm:spPr/>
    </dgm:pt>
    <dgm:pt modelId="{2DC2751B-2E70-43C6-A0C6-C4865FBE06C6}" type="pres">
      <dgm:prSet presAssocID="{F9CFE25D-BD4E-4D3E-B64F-A626D3BCE8A8}" presName="horzOne" presStyleCnt="0"/>
      <dgm:spPr/>
    </dgm:pt>
    <dgm:pt modelId="{CDC90E0C-21A2-4319-BDFD-CCECAD45D2AC}" type="pres">
      <dgm:prSet presAssocID="{5356B5F9-BFF4-47A1-B5BB-E6B6226ACC2A}" presName="vertTwo" presStyleCnt="0"/>
      <dgm:spPr/>
    </dgm:pt>
    <dgm:pt modelId="{A5659818-7E4B-4DDC-AEEE-794658779211}" type="pres">
      <dgm:prSet presAssocID="{5356B5F9-BFF4-47A1-B5BB-E6B6226ACC2A}" presName="txTwo" presStyleLbl="node2" presStyleIdx="0" presStyleCnt="4">
        <dgm:presLayoutVars>
          <dgm:chPref val="3"/>
        </dgm:presLayoutVars>
      </dgm:prSet>
      <dgm:spPr>
        <a:prstGeom prst="rect">
          <a:avLst/>
        </a:prstGeom>
      </dgm:spPr>
    </dgm:pt>
    <dgm:pt modelId="{40940FEB-DFE7-4C88-90EA-CE493B50D4B7}" type="pres">
      <dgm:prSet presAssocID="{5356B5F9-BFF4-47A1-B5BB-E6B6226ACC2A}" presName="parTransTwo" presStyleCnt="0"/>
      <dgm:spPr/>
    </dgm:pt>
    <dgm:pt modelId="{5A9488A1-310C-41C8-925A-C86D0F190A2C}" type="pres">
      <dgm:prSet presAssocID="{5356B5F9-BFF4-47A1-B5BB-E6B6226ACC2A}" presName="horzTwo" presStyleCnt="0"/>
      <dgm:spPr/>
    </dgm:pt>
    <dgm:pt modelId="{5DCA46B7-DE06-46D4-A8A0-E317A82FAB7B}" type="pres">
      <dgm:prSet presAssocID="{1887E4BD-CD01-4644-B3B8-AB0490B15E1E}" presName="vertThree" presStyleCnt="0"/>
      <dgm:spPr/>
    </dgm:pt>
    <dgm:pt modelId="{95D2A1A5-40BF-43C4-9C8D-51E06BE6ECC5}" type="pres">
      <dgm:prSet presAssocID="{1887E4BD-CD01-4644-B3B8-AB0490B15E1E}" presName="txThree" presStyleLbl="node3" presStyleIdx="0" presStyleCnt="4">
        <dgm:presLayoutVars>
          <dgm:chPref val="3"/>
        </dgm:presLayoutVars>
      </dgm:prSet>
      <dgm:spPr>
        <a:prstGeom prst="rect">
          <a:avLst/>
        </a:prstGeom>
      </dgm:spPr>
    </dgm:pt>
    <dgm:pt modelId="{C7E8561F-AA7C-460E-9A86-9F66A702F7FE}" type="pres">
      <dgm:prSet presAssocID="{1887E4BD-CD01-4644-B3B8-AB0490B15E1E}" presName="horzThree" presStyleCnt="0"/>
      <dgm:spPr/>
    </dgm:pt>
    <dgm:pt modelId="{7B2A48E4-595A-4A74-A8A9-34A1AC2A9856}" type="pres">
      <dgm:prSet presAssocID="{697C550D-0E2B-42B9-9370-54CD989D573C}" presName="sibSpaceTwo" presStyleCnt="0"/>
      <dgm:spPr/>
    </dgm:pt>
    <dgm:pt modelId="{C60ED049-B06B-4204-B310-93962EC8AF2C}" type="pres">
      <dgm:prSet presAssocID="{E1807E89-E127-4DA1-964B-9AB0069F104B}" presName="vertTwo" presStyleCnt="0"/>
      <dgm:spPr/>
    </dgm:pt>
    <dgm:pt modelId="{9A9D4A72-9770-4425-B9E8-6F1EE2B829DF}" type="pres">
      <dgm:prSet presAssocID="{E1807E89-E127-4DA1-964B-9AB0069F104B}" presName="txTwo" presStyleLbl="node2" presStyleIdx="1" presStyleCnt="4">
        <dgm:presLayoutVars>
          <dgm:chPref val="3"/>
        </dgm:presLayoutVars>
      </dgm:prSet>
      <dgm:spPr>
        <a:prstGeom prst="rect">
          <a:avLst/>
        </a:prstGeom>
      </dgm:spPr>
    </dgm:pt>
    <dgm:pt modelId="{6B0CA08D-E3BD-4ED3-81EE-C228513A8404}" type="pres">
      <dgm:prSet presAssocID="{E1807E89-E127-4DA1-964B-9AB0069F104B}" presName="parTransTwo" presStyleCnt="0"/>
      <dgm:spPr/>
    </dgm:pt>
    <dgm:pt modelId="{0C38562F-55D4-44D5-8DF5-29B18EEDABE2}" type="pres">
      <dgm:prSet presAssocID="{E1807E89-E127-4DA1-964B-9AB0069F104B}" presName="horzTwo" presStyleCnt="0"/>
      <dgm:spPr/>
    </dgm:pt>
    <dgm:pt modelId="{E56A72F1-56FD-4857-8782-76ACD4BB9D58}" type="pres">
      <dgm:prSet presAssocID="{9993EB71-3A74-42EC-9B34-325470221E0B}" presName="vertThree" presStyleCnt="0"/>
      <dgm:spPr/>
    </dgm:pt>
    <dgm:pt modelId="{0EB8DB0D-293B-424B-944E-43E4475F1878}" type="pres">
      <dgm:prSet presAssocID="{9993EB71-3A74-42EC-9B34-325470221E0B}" presName="txThree" presStyleLbl="node3" presStyleIdx="1" presStyleCnt="4">
        <dgm:presLayoutVars>
          <dgm:chPref val="3"/>
        </dgm:presLayoutVars>
      </dgm:prSet>
      <dgm:spPr>
        <a:prstGeom prst="rect">
          <a:avLst/>
        </a:prstGeom>
      </dgm:spPr>
    </dgm:pt>
    <dgm:pt modelId="{29376583-A799-4188-AEA8-3DD441BE2CC7}" type="pres">
      <dgm:prSet presAssocID="{9993EB71-3A74-42EC-9B34-325470221E0B}" presName="horzThree" presStyleCnt="0"/>
      <dgm:spPr/>
    </dgm:pt>
    <dgm:pt modelId="{9F4F15F4-D1CE-4591-B850-632870F226E4}" type="pres">
      <dgm:prSet presAssocID="{2364FAC1-1CDA-4BCA-B847-DD392E7A9DE5}" presName="sibSpaceTwo" presStyleCnt="0"/>
      <dgm:spPr/>
    </dgm:pt>
    <dgm:pt modelId="{A4047686-591B-4779-BD9F-6628C2B6AD41}" type="pres">
      <dgm:prSet presAssocID="{C0556111-274D-4F94-A0E6-91F3D205436D}" presName="vertTwo" presStyleCnt="0"/>
      <dgm:spPr/>
    </dgm:pt>
    <dgm:pt modelId="{A6F26354-559F-47CB-A3AB-53F40D8B44DC}" type="pres">
      <dgm:prSet presAssocID="{C0556111-274D-4F94-A0E6-91F3D205436D}" presName="txTwo" presStyleLbl="node2" presStyleIdx="2" presStyleCnt="4">
        <dgm:presLayoutVars>
          <dgm:chPref val="3"/>
        </dgm:presLayoutVars>
      </dgm:prSet>
      <dgm:spPr>
        <a:prstGeom prst="rect">
          <a:avLst/>
        </a:prstGeom>
      </dgm:spPr>
    </dgm:pt>
    <dgm:pt modelId="{3AA06C11-A716-4822-BAA3-6287F29537C8}" type="pres">
      <dgm:prSet presAssocID="{C0556111-274D-4F94-A0E6-91F3D205436D}" presName="parTransTwo" presStyleCnt="0"/>
      <dgm:spPr/>
    </dgm:pt>
    <dgm:pt modelId="{56CF9338-8FD3-4AFC-A61E-3D0CAA9C1C6A}" type="pres">
      <dgm:prSet presAssocID="{C0556111-274D-4F94-A0E6-91F3D205436D}" presName="horzTwo" presStyleCnt="0"/>
      <dgm:spPr/>
    </dgm:pt>
    <dgm:pt modelId="{1EBB8037-BD1A-403C-9139-09BF9759D0F2}" type="pres">
      <dgm:prSet presAssocID="{39FA110E-9691-4211-840A-5409ABEB487A}" presName="vertThree" presStyleCnt="0"/>
      <dgm:spPr/>
    </dgm:pt>
    <dgm:pt modelId="{A1C6A5E8-FA6F-4D84-8D0C-32B986C40759}" type="pres">
      <dgm:prSet presAssocID="{39FA110E-9691-4211-840A-5409ABEB487A}" presName="txThree" presStyleLbl="node3" presStyleIdx="2" presStyleCnt="4">
        <dgm:presLayoutVars>
          <dgm:chPref val="3"/>
        </dgm:presLayoutVars>
      </dgm:prSet>
      <dgm:spPr>
        <a:prstGeom prst="rect">
          <a:avLst/>
        </a:prstGeom>
      </dgm:spPr>
    </dgm:pt>
    <dgm:pt modelId="{E1DAA608-6B01-4ED6-9955-0D860DD9ECAC}" type="pres">
      <dgm:prSet presAssocID="{39FA110E-9691-4211-840A-5409ABEB487A}" presName="horzThree" presStyleCnt="0"/>
      <dgm:spPr/>
    </dgm:pt>
    <dgm:pt modelId="{091AF4B3-85D0-4BA2-9A04-4CDDE184E03D}" type="pres">
      <dgm:prSet presAssocID="{5A207C38-04C0-4D6E-99E6-29E64F730806}" presName="sibSpaceTwo" presStyleCnt="0"/>
      <dgm:spPr/>
    </dgm:pt>
    <dgm:pt modelId="{D04DABB1-F3B8-406E-AB91-43C6C14AD59D}" type="pres">
      <dgm:prSet presAssocID="{27691CD5-5046-4849-BA1A-D83B669BA73C}" presName="vertTwo" presStyleCnt="0"/>
      <dgm:spPr/>
    </dgm:pt>
    <dgm:pt modelId="{79C04E16-9700-4382-B5A9-2C1D63B203F1}" type="pres">
      <dgm:prSet presAssocID="{27691CD5-5046-4849-BA1A-D83B669BA73C}" presName="txTwo" presStyleLbl="node2" presStyleIdx="3" presStyleCnt="4">
        <dgm:presLayoutVars>
          <dgm:chPref val="3"/>
        </dgm:presLayoutVars>
      </dgm:prSet>
      <dgm:spPr>
        <a:prstGeom prst="rect">
          <a:avLst/>
        </a:prstGeom>
      </dgm:spPr>
    </dgm:pt>
    <dgm:pt modelId="{0077BACF-DA23-4563-8BF4-FFEA5C6D9CE7}" type="pres">
      <dgm:prSet presAssocID="{27691CD5-5046-4849-BA1A-D83B669BA73C}" presName="parTransTwo" presStyleCnt="0"/>
      <dgm:spPr/>
    </dgm:pt>
    <dgm:pt modelId="{782EE90E-BA68-4323-BBBF-E01210DD4B57}" type="pres">
      <dgm:prSet presAssocID="{27691CD5-5046-4849-BA1A-D83B669BA73C}" presName="horzTwo" presStyleCnt="0"/>
      <dgm:spPr/>
    </dgm:pt>
    <dgm:pt modelId="{500DD9C9-0A0A-4976-9A65-5F76E545DF5D}" type="pres">
      <dgm:prSet presAssocID="{0CAD682C-E7F5-412D-BB77-8DCFE5979D59}" presName="vertThree" presStyleCnt="0"/>
      <dgm:spPr/>
    </dgm:pt>
    <dgm:pt modelId="{3CF6F007-F145-45B1-B5A3-711F0253D996}" type="pres">
      <dgm:prSet presAssocID="{0CAD682C-E7F5-412D-BB77-8DCFE5979D59}" presName="txThree" presStyleLbl="node3" presStyleIdx="3" presStyleCnt="4">
        <dgm:presLayoutVars>
          <dgm:chPref val="3"/>
        </dgm:presLayoutVars>
      </dgm:prSet>
      <dgm:spPr>
        <a:prstGeom prst="rect">
          <a:avLst/>
        </a:prstGeom>
      </dgm:spPr>
    </dgm:pt>
    <dgm:pt modelId="{FFEE4E35-B634-4E9A-8695-32682BF413DC}" type="pres">
      <dgm:prSet presAssocID="{0CAD682C-E7F5-412D-BB77-8DCFE5979D59}" presName="horzThree" presStyleCnt="0"/>
      <dgm:spPr/>
    </dgm:pt>
  </dgm:ptLst>
  <dgm:cxnLst>
    <dgm:cxn modelId="{C06EB60A-7026-40C6-A0A3-D21D9791037C}" srcId="{C0556111-274D-4F94-A0E6-91F3D205436D}" destId="{39FA110E-9691-4211-840A-5409ABEB487A}" srcOrd="0" destOrd="0" parTransId="{3EFABCEC-952E-455B-9D22-756E014F55B5}" sibTransId="{56FE9917-1AF7-419E-A83A-C131F3E00076}"/>
    <dgm:cxn modelId="{C4349820-DC29-4E06-AF01-1244B7B41CA0}" type="presOf" srcId="{9993EB71-3A74-42EC-9B34-325470221E0B}" destId="{0EB8DB0D-293B-424B-944E-43E4475F1878}" srcOrd="0" destOrd="0" presId="urn:microsoft.com/office/officeart/2005/8/layout/hierarchy4"/>
    <dgm:cxn modelId="{D0114A36-7F21-4EA4-8D2D-D5E7AA038970}" srcId="{F9CFE25D-BD4E-4D3E-B64F-A626D3BCE8A8}" destId="{27691CD5-5046-4849-BA1A-D83B669BA73C}" srcOrd="3" destOrd="0" parTransId="{CF16BDA2-4A3C-4A5C-A69E-0AD30582668B}" sibTransId="{FEFEBF9A-8355-4C2F-BA79-539074CF349F}"/>
    <dgm:cxn modelId="{2655F839-87ED-47D7-B9DB-268530ABE8CA}" type="presOf" srcId="{F9CFE25D-BD4E-4D3E-B64F-A626D3BCE8A8}" destId="{280EB1F1-6B68-40E2-B5E8-43096A96E8BA}" srcOrd="0" destOrd="0" presId="urn:microsoft.com/office/officeart/2005/8/layout/hierarchy4"/>
    <dgm:cxn modelId="{05A4936B-61D8-4AB0-AFB5-5B7EC77195D4}" srcId="{5356B5F9-BFF4-47A1-B5BB-E6B6226ACC2A}" destId="{1887E4BD-CD01-4644-B3B8-AB0490B15E1E}" srcOrd="0" destOrd="0" parTransId="{81FCAB31-2CC3-447A-A165-887D8A822739}" sibTransId="{B0978203-28C3-49BB-9CDB-C3FA15657DF3}"/>
    <dgm:cxn modelId="{FA66CD80-0F8F-4756-9251-CDC5437D0D10}" srcId="{27691CD5-5046-4849-BA1A-D83B669BA73C}" destId="{0CAD682C-E7F5-412D-BB77-8DCFE5979D59}" srcOrd="0" destOrd="0" parTransId="{784EF736-2971-49F7-BDC0-DE8147C02EEF}" sibTransId="{B4D06741-5ADA-4DFE-A375-9EBB76FA7B13}"/>
    <dgm:cxn modelId="{525A0B88-53F2-4528-B62B-F751DE15BD89}" type="presOf" srcId="{A15CBAC7-03E6-4F53-9FDB-7BE4D06F5BFB}" destId="{5190A114-C8F4-4BF7-BACC-A0B1A6036FE2}" srcOrd="0" destOrd="0" presId="urn:microsoft.com/office/officeart/2005/8/layout/hierarchy4"/>
    <dgm:cxn modelId="{9FB64E94-5FF6-4861-AD76-DBC9896C6E0D}" srcId="{F9CFE25D-BD4E-4D3E-B64F-A626D3BCE8A8}" destId="{E1807E89-E127-4DA1-964B-9AB0069F104B}" srcOrd="1" destOrd="0" parTransId="{52F59EA0-3EDB-4C50-98F9-7FF39A288184}" sibTransId="{2364FAC1-1CDA-4BCA-B847-DD392E7A9DE5}"/>
    <dgm:cxn modelId="{61B1A0A8-711A-47AA-8E46-BDBC59040D33}" type="presOf" srcId="{39FA110E-9691-4211-840A-5409ABEB487A}" destId="{A1C6A5E8-FA6F-4D84-8D0C-32B986C40759}" srcOrd="0" destOrd="0" presId="urn:microsoft.com/office/officeart/2005/8/layout/hierarchy4"/>
    <dgm:cxn modelId="{0A0E2AAD-95E6-407E-9A11-4D3BE811D64B}" type="presOf" srcId="{0CAD682C-E7F5-412D-BB77-8DCFE5979D59}" destId="{3CF6F007-F145-45B1-B5A3-711F0253D996}" srcOrd="0" destOrd="0" presId="urn:microsoft.com/office/officeart/2005/8/layout/hierarchy4"/>
    <dgm:cxn modelId="{12B192B1-7309-4E2A-BCAD-C414FC6759D8}" type="presOf" srcId="{5356B5F9-BFF4-47A1-B5BB-E6B6226ACC2A}" destId="{A5659818-7E4B-4DDC-AEEE-794658779211}" srcOrd="0" destOrd="0" presId="urn:microsoft.com/office/officeart/2005/8/layout/hierarchy4"/>
    <dgm:cxn modelId="{7B9123C0-1621-4951-A63E-5220267D95E9}" srcId="{F9CFE25D-BD4E-4D3E-B64F-A626D3BCE8A8}" destId="{5356B5F9-BFF4-47A1-B5BB-E6B6226ACC2A}" srcOrd="0" destOrd="0" parTransId="{4AE02C14-9D45-4E92-B304-B88F54EB5278}" sibTransId="{697C550D-0E2B-42B9-9370-54CD989D573C}"/>
    <dgm:cxn modelId="{1CEABFC5-EC40-45B1-A8E1-B17B2930F695}" type="presOf" srcId="{27691CD5-5046-4849-BA1A-D83B669BA73C}" destId="{79C04E16-9700-4382-B5A9-2C1D63B203F1}" srcOrd="0" destOrd="0" presId="urn:microsoft.com/office/officeart/2005/8/layout/hierarchy4"/>
    <dgm:cxn modelId="{03B7C4CC-7505-4CE4-A5E1-A958C9C2E767}" srcId="{E1807E89-E127-4DA1-964B-9AB0069F104B}" destId="{9993EB71-3A74-42EC-9B34-325470221E0B}" srcOrd="0" destOrd="0" parTransId="{596E86FE-583B-4E21-BAF1-3DDD1108AE8E}" sibTransId="{D813ABBF-5C70-4EA0-8206-131476DA5AD7}"/>
    <dgm:cxn modelId="{0B7EFEDA-C4E0-4C1F-BDFF-E6D7E8FBAA64}" type="presOf" srcId="{C0556111-274D-4F94-A0E6-91F3D205436D}" destId="{A6F26354-559F-47CB-A3AB-53F40D8B44DC}" srcOrd="0" destOrd="0" presId="urn:microsoft.com/office/officeart/2005/8/layout/hierarchy4"/>
    <dgm:cxn modelId="{47F4B3DE-2FC2-4F7E-AB1A-EC3361EC829B}" srcId="{F9CFE25D-BD4E-4D3E-B64F-A626D3BCE8A8}" destId="{C0556111-274D-4F94-A0E6-91F3D205436D}" srcOrd="2" destOrd="0" parTransId="{7C65A033-5B64-40FD-8915-FC51B5E9B08B}" sibTransId="{5A207C38-04C0-4D6E-99E6-29E64F730806}"/>
    <dgm:cxn modelId="{57BE35E2-9C12-407A-9620-5218CA463FAF}" srcId="{A15CBAC7-03E6-4F53-9FDB-7BE4D06F5BFB}" destId="{F9CFE25D-BD4E-4D3E-B64F-A626D3BCE8A8}" srcOrd="0" destOrd="0" parTransId="{CBED9B67-04DF-46C0-BD13-68375DB2400C}" sibTransId="{ADD4E83C-2963-44E4-AB74-A326D0F1EF49}"/>
    <dgm:cxn modelId="{F78E6BE6-C1DA-4E71-98C6-20A1436F6499}" type="presOf" srcId="{1887E4BD-CD01-4644-B3B8-AB0490B15E1E}" destId="{95D2A1A5-40BF-43C4-9C8D-51E06BE6ECC5}" srcOrd="0" destOrd="0" presId="urn:microsoft.com/office/officeart/2005/8/layout/hierarchy4"/>
    <dgm:cxn modelId="{27F9D3F4-1CFC-4F96-A6B1-9D76476B40EF}" type="presOf" srcId="{E1807E89-E127-4DA1-964B-9AB0069F104B}" destId="{9A9D4A72-9770-4425-B9E8-6F1EE2B829DF}" srcOrd="0" destOrd="0" presId="urn:microsoft.com/office/officeart/2005/8/layout/hierarchy4"/>
    <dgm:cxn modelId="{E9E7FF01-5B08-438E-AD43-CCF2442DDCE9}" type="presParOf" srcId="{5190A114-C8F4-4BF7-BACC-A0B1A6036FE2}" destId="{A914FE0A-012E-4DB5-ADBE-C5B803FBA349}" srcOrd="0" destOrd="0" presId="urn:microsoft.com/office/officeart/2005/8/layout/hierarchy4"/>
    <dgm:cxn modelId="{8EF595C5-A0FE-41D0-9F7A-5AE683ED41EA}" type="presParOf" srcId="{A914FE0A-012E-4DB5-ADBE-C5B803FBA349}" destId="{280EB1F1-6B68-40E2-B5E8-43096A96E8BA}" srcOrd="0" destOrd="0" presId="urn:microsoft.com/office/officeart/2005/8/layout/hierarchy4"/>
    <dgm:cxn modelId="{30EC2EFF-A75D-4D01-8E99-29F8153F8D9A}" type="presParOf" srcId="{A914FE0A-012E-4DB5-ADBE-C5B803FBA349}" destId="{096CAEAD-C668-4897-ABCA-3C8561B353DC}" srcOrd="1" destOrd="0" presId="urn:microsoft.com/office/officeart/2005/8/layout/hierarchy4"/>
    <dgm:cxn modelId="{B3E1F9A6-CB7B-4018-A4DA-686FC5F8E48C}" type="presParOf" srcId="{A914FE0A-012E-4DB5-ADBE-C5B803FBA349}" destId="{2DC2751B-2E70-43C6-A0C6-C4865FBE06C6}" srcOrd="2" destOrd="0" presId="urn:microsoft.com/office/officeart/2005/8/layout/hierarchy4"/>
    <dgm:cxn modelId="{AE0A4154-FB3F-4F80-98EF-65D4D6FCB2B8}" type="presParOf" srcId="{2DC2751B-2E70-43C6-A0C6-C4865FBE06C6}" destId="{CDC90E0C-21A2-4319-BDFD-CCECAD45D2AC}" srcOrd="0" destOrd="0" presId="urn:microsoft.com/office/officeart/2005/8/layout/hierarchy4"/>
    <dgm:cxn modelId="{7972A58F-3B9B-4981-8724-D0AC9A049F9F}" type="presParOf" srcId="{CDC90E0C-21A2-4319-BDFD-CCECAD45D2AC}" destId="{A5659818-7E4B-4DDC-AEEE-794658779211}" srcOrd="0" destOrd="0" presId="urn:microsoft.com/office/officeart/2005/8/layout/hierarchy4"/>
    <dgm:cxn modelId="{B509C6B2-52DA-4E96-A0C2-3178E874FA75}" type="presParOf" srcId="{CDC90E0C-21A2-4319-BDFD-CCECAD45D2AC}" destId="{40940FEB-DFE7-4C88-90EA-CE493B50D4B7}" srcOrd="1" destOrd="0" presId="urn:microsoft.com/office/officeart/2005/8/layout/hierarchy4"/>
    <dgm:cxn modelId="{72434133-0A8F-48E2-8D86-F76252AADB6F}" type="presParOf" srcId="{CDC90E0C-21A2-4319-BDFD-CCECAD45D2AC}" destId="{5A9488A1-310C-41C8-925A-C86D0F190A2C}" srcOrd="2" destOrd="0" presId="urn:microsoft.com/office/officeart/2005/8/layout/hierarchy4"/>
    <dgm:cxn modelId="{55F7905A-F026-44BE-AC1D-FC1B71188240}" type="presParOf" srcId="{5A9488A1-310C-41C8-925A-C86D0F190A2C}" destId="{5DCA46B7-DE06-46D4-A8A0-E317A82FAB7B}" srcOrd="0" destOrd="0" presId="urn:microsoft.com/office/officeart/2005/8/layout/hierarchy4"/>
    <dgm:cxn modelId="{7BFA9D5E-3F84-47B5-BFD8-64BC54E9DE95}" type="presParOf" srcId="{5DCA46B7-DE06-46D4-A8A0-E317A82FAB7B}" destId="{95D2A1A5-40BF-43C4-9C8D-51E06BE6ECC5}" srcOrd="0" destOrd="0" presId="urn:microsoft.com/office/officeart/2005/8/layout/hierarchy4"/>
    <dgm:cxn modelId="{70F84046-0EE6-48BE-B40B-A3F873205ADE}" type="presParOf" srcId="{5DCA46B7-DE06-46D4-A8A0-E317A82FAB7B}" destId="{C7E8561F-AA7C-460E-9A86-9F66A702F7FE}" srcOrd="1" destOrd="0" presId="urn:microsoft.com/office/officeart/2005/8/layout/hierarchy4"/>
    <dgm:cxn modelId="{40753C06-66E2-4599-8C6E-C56A963C7D77}" type="presParOf" srcId="{2DC2751B-2E70-43C6-A0C6-C4865FBE06C6}" destId="{7B2A48E4-595A-4A74-A8A9-34A1AC2A9856}" srcOrd="1" destOrd="0" presId="urn:microsoft.com/office/officeart/2005/8/layout/hierarchy4"/>
    <dgm:cxn modelId="{765C6A4C-7BA8-4741-9876-C520C4EB52ED}" type="presParOf" srcId="{2DC2751B-2E70-43C6-A0C6-C4865FBE06C6}" destId="{C60ED049-B06B-4204-B310-93962EC8AF2C}" srcOrd="2" destOrd="0" presId="urn:microsoft.com/office/officeart/2005/8/layout/hierarchy4"/>
    <dgm:cxn modelId="{A288CF3E-8597-448D-95E8-EBCF5A2C94D5}" type="presParOf" srcId="{C60ED049-B06B-4204-B310-93962EC8AF2C}" destId="{9A9D4A72-9770-4425-B9E8-6F1EE2B829DF}" srcOrd="0" destOrd="0" presId="urn:microsoft.com/office/officeart/2005/8/layout/hierarchy4"/>
    <dgm:cxn modelId="{6DF597BE-2DD4-4609-8365-14B7D0AB5199}" type="presParOf" srcId="{C60ED049-B06B-4204-B310-93962EC8AF2C}" destId="{6B0CA08D-E3BD-4ED3-81EE-C228513A8404}" srcOrd="1" destOrd="0" presId="urn:microsoft.com/office/officeart/2005/8/layout/hierarchy4"/>
    <dgm:cxn modelId="{67D32759-DA3D-4E0A-8C9E-393C51D6F049}" type="presParOf" srcId="{C60ED049-B06B-4204-B310-93962EC8AF2C}" destId="{0C38562F-55D4-44D5-8DF5-29B18EEDABE2}" srcOrd="2" destOrd="0" presId="urn:microsoft.com/office/officeart/2005/8/layout/hierarchy4"/>
    <dgm:cxn modelId="{14B1C091-46D6-40D6-B02D-FAB2DCA0D286}" type="presParOf" srcId="{0C38562F-55D4-44D5-8DF5-29B18EEDABE2}" destId="{E56A72F1-56FD-4857-8782-76ACD4BB9D58}" srcOrd="0" destOrd="0" presId="urn:microsoft.com/office/officeart/2005/8/layout/hierarchy4"/>
    <dgm:cxn modelId="{0AA67E7C-A590-4E65-8B70-0CDD3F13A082}" type="presParOf" srcId="{E56A72F1-56FD-4857-8782-76ACD4BB9D58}" destId="{0EB8DB0D-293B-424B-944E-43E4475F1878}" srcOrd="0" destOrd="0" presId="urn:microsoft.com/office/officeart/2005/8/layout/hierarchy4"/>
    <dgm:cxn modelId="{A3BB0B88-69F5-4236-89B9-D37B2B08A77B}" type="presParOf" srcId="{E56A72F1-56FD-4857-8782-76ACD4BB9D58}" destId="{29376583-A799-4188-AEA8-3DD441BE2CC7}" srcOrd="1" destOrd="0" presId="urn:microsoft.com/office/officeart/2005/8/layout/hierarchy4"/>
    <dgm:cxn modelId="{7BF90286-1A89-43B6-A3CE-1F069A9D4B54}" type="presParOf" srcId="{2DC2751B-2E70-43C6-A0C6-C4865FBE06C6}" destId="{9F4F15F4-D1CE-4591-B850-632870F226E4}" srcOrd="3" destOrd="0" presId="urn:microsoft.com/office/officeart/2005/8/layout/hierarchy4"/>
    <dgm:cxn modelId="{2C8D2228-4F73-4CEF-8908-63CF658A7BD4}" type="presParOf" srcId="{2DC2751B-2E70-43C6-A0C6-C4865FBE06C6}" destId="{A4047686-591B-4779-BD9F-6628C2B6AD41}" srcOrd="4" destOrd="0" presId="urn:microsoft.com/office/officeart/2005/8/layout/hierarchy4"/>
    <dgm:cxn modelId="{19E7FC9D-AF74-4055-9B24-DD8B79632854}" type="presParOf" srcId="{A4047686-591B-4779-BD9F-6628C2B6AD41}" destId="{A6F26354-559F-47CB-A3AB-53F40D8B44DC}" srcOrd="0" destOrd="0" presId="urn:microsoft.com/office/officeart/2005/8/layout/hierarchy4"/>
    <dgm:cxn modelId="{9C0AE58A-6DF1-4F1D-A868-FDCEE95A6AF7}" type="presParOf" srcId="{A4047686-591B-4779-BD9F-6628C2B6AD41}" destId="{3AA06C11-A716-4822-BAA3-6287F29537C8}" srcOrd="1" destOrd="0" presId="urn:microsoft.com/office/officeart/2005/8/layout/hierarchy4"/>
    <dgm:cxn modelId="{0A61E429-B766-4B77-BDA1-550AA17D3A32}" type="presParOf" srcId="{A4047686-591B-4779-BD9F-6628C2B6AD41}" destId="{56CF9338-8FD3-4AFC-A61E-3D0CAA9C1C6A}" srcOrd="2" destOrd="0" presId="urn:microsoft.com/office/officeart/2005/8/layout/hierarchy4"/>
    <dgm:cxn modelId="{11E225AD-40B3-4F23-A857-139EEC014546}" type="presParOf" srcId="{56CF9338-8FD3-4AFC-A61E-3D0CAA9C1C6A}" destId="{1EBB8037-BD1A-403C-9139-09BF9759D0F2}" srcOrd="0" destOrd="0" presId="urn:microsoft.com/office/officeart/2005/8/layout/hierarchy4"/>
    <dgm:cxn modelId="{43AA6D56-68AD-49EB-B19B-CAE67E57F743}" type="presParOf" srcId="{1EBB8037-BD1A-403C-9139-09BF9759D0F2}" destId="{A1C6A5E8-FA6F-4D84-8D0C-32B986C40759}" srcOrd="0" destOrd="0" presId="urn:microsoft.com/office/officeart/2005/8/layout/hierarchy4"/>
    <dgm:cxn modelId="{6C8A297B-A633-4418-8F65-BC35B33A1942}" type="presParOf" srcId="{1EBB8037-BD1A-403C-9139-09BF9759D0F2}" destId="{E1DAA608-6B01-4ED6-9955-0D860DD9ECAC}" srcOrd="1" destOrd="0" presId="urn:microsoft.com/office/officeart/2005/8/layout/hierarchy4"/>
    <dgm:cxn modelId="{23F0E5CB-F695-4E46-A0E8-B998C4C14BD2}" type="presParOf" srcId="{2DC2751B-2E70-43C6-A0C6-C4865FBE06C6}" destId="{091AF4B3-85D0-4BA2-9A04-4CDDE184E03D}" srcOrd="5" destOrd="0" presId="urn:microsoft.com/office/officeart/2005/8/layout/hierarchy4"/>
    <dgm:cxn modelId="{5BBD9122-D7C3-4C1E-B44A-9EDD9B4CE088}" type="presParOf" srcId="{2DC2751B-2E70-43C6-A0C6-C4865FBE06C6}" destId="{D04DABB1-F3B8-406E-AB91-43C6C14AD59D}" srcOrd="6" destOrd="0" presId="urn:microsoft.com/office/officeart/2005/8/layout/hierarchy4"/>
    <dgm:cxn modelId="{10231F73-0700-42F4-807F-EAFD2068518E}" type="presParOf" srcId="{D04DABB1-F3B8-406E-AB91-43C6C14AD59D}" destId="{79C04E16-9700-4382-B5A9-2C1D63B203F1}" srcOrd="0" destOrd="0" presId="urn:microsoft.com/office/officeart/2005/8/layout/hierarchy4"/>
    <dgm:cxn modelId="{BED2D974-0B29-4ACB-B177-57359D2D7B4A}" type="presParOf" srcId="{D04DABB1-F3B8-406E-AB91-43C6C14AD59D}" destId="{0077BACF-DA23-4563-8BF4-FFEA5C6D9CE7}" srcOrd="1" destOrd="0" presId="urn:microsoft.com/office/officeart/2005/8/layout/hierarchy4"/>
    <dgm:cxn modelId="{E62B2DAD-C67F-4E90-BB28-4127738475DA}" type="presParOf" srcId="{D04DABB1-F3B8-406E-AB91-43C6C14AD59D}" destId="{782EE90E-BA68-4323-BBBF-E01210DD4B57}" srcOrd="2" destOrd="0" presId="urn:microsoft.com/office/officeart/2005/8/layout/hierarchy4"/>
    <dgm:cxn modelId="{E20BC4E6-B4B6-4296-9261-C47B3EE5A0E3}" type="presParOf" srcId="{782EE90E-BA68-4323-BBBF-E01210DD4B57}" destId="{500DD9C9-0A0A-4976-9A65-5F76E545DF5D}" srcOrd="0" destOrd="0" presId="urn:microsoft.com/office/officeart/2005/8/layout/hierarchy4"/>
    <dgm:cxn modelId="{1C1B83A1-1557-4BCE-9A48-CDBDB58C536A}" type="presParOf" srcId="{500DD9C9-0A0A-4976-9A65-5F76E545DF5D}" destId="{3CF6F007-F145-45B1-B5A3-711F0253D996}" srcOrd="0" destOrd="0" presId="urn:microsoft.com/office/officeart/2005/8/layout/hierarchy4"/>
    <dgm:cxn modelId="{8D006019-CFE8-45E1-8AA2-2005B82C4AC7}" type="presParOf" srcId="{500DD9C9-0A0A-4976-9A65-5F76E545DF5D}" destId="{FFEE4E35-B634-4E9A-8695-32682BF413D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EB1F1-6B68-40E2-B5E8-43096A96E8BA}">
      <dsp:nvSpPr>
        <dsp:cNvPr id="0" name=""/>
        <dsp:cNvSpPr/>
      </dsp:nvSpPr>
      <dsp:spPr>
        <a:xfrm>
          <a:off x="3666" y="0"/>
          <a:ext cx="22675660" cy="2737705"/>
        </a:xfrm>
        <a:prstGeom prst="rect">
          <a:avLst/>
        </a:prstGeom>
        <a:solidFill>
          <a:srgbClr val="A69D8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de-DE" sz="5000" b="1" i="0" kern="1200" dirty="0">
              <a:solidFill>
                <a:schemeClr val="tx1"/>
              </a:solidFill>
              <a:latin typeface="Space Mono" panose="02000509040000020004" pitchFamily="49" charset="0"/>
            </a:rPr>
            <a:t>WEIZENBAUM-INSTITUT FÜR DIE VERNETZTE GESELLSCHAFT</a:t>
          </a:r>
        </a:p>
      </dsp:txBody>
      <dsp:txXfrm>
        <a:off x="3666" y="0"/>
        <a:ext cx="22675660" cy="2737705"/>
      </dsp:txXfrm>
    </dsp:sp>
    <dsp:sp modelId="{A5659818-7E4B-4DDC-AEEE-794658779211}">
      <dsp:nvSpPr>
        <dsp:cNvPr id="0" name=""/>
        <dsp:cNvSpPr/>
      </dsp:nvSpPr>
      <dsp:spPr>
        <a:xfrm>
          <a:off x="3666" y="3131004"/>
          <a:ext cx="5332940" cy="2737705"/>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de-DE" sz="6500" kern="1200" dirty="0"/>
        </a:p>
      </dsp:txBody>
      <dsp:txXfrm>
        <a:off x="3666" y="3131004"/>
        <a:ext cx="5332940" cy="2737705"/>
      </dsp:txXfrm>
    </dsp:sp>
    <dsp:sp modelId="{95D2A1A5-40BF-43C4-9C8D-51E06BE6ECC5}">
      <dsp:nvSpPr>
        <dsp:cNvPr id="0" name=""/>
        <dsp:cNvSpPr/>
      </dsp:nvSpPr>
      <dsp:spPr>
        <a:xfrm>
          <a:off x="3666" y="6255118"/>
          <a:ext cx="5332940" cy="2737705"/>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de-DE" sz="6500" kern="1200" dirty="0"/>
        </a:p>
      </dsp:txBody>
      <dsp:txXfrm>
        <a:off x="3666" y="6255118"/>
        <a:ext cx="5332940" cy="2737705"/>
      </dsp:txXfrm>
    </dsp:sp>
    <dsp:sp modelId="{9A9D4A72-9770-4425-B9E8-6F1EE2B829DF}">
      <dsp:nvSpPr>
        <dsp:cNvPr id="0" name=""/>
        <dsp:cNvSpPr/>
      </dsp:nvSpPr>
      <dsp:spPr>
        <a:xfrm>
          <a:off x="5784573" y="3131004"/>
          <a:ext cx="5332940" cy="2737705"/>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de-DE" sz="6500" kern="1200" dirty="0"/>
        </a:p>
      </dsp:txBody>
      <dsp:txXfrm>
        <a:off x="5784573" y="3131004"/>
        <a:ext cx="5332940" cy="2737705"/>
      </dsp:txXfrm>
    </dsp:sp>
    <dsp:sp modelId="{0EB8DB0D-293B-424B-944E-43E4475F1878}">
      <dsp:nvSpPr>
        <dsp:cNvPr id="0" name=""/>
        <dsp:cNvSpPr/>
      </dsp:nvSpPr>
      <dsp:spPr>
        <a:xfrm>
          <a:off x="5784573" y="6255118"/>
          <a:ext cx="5332940" cy="2737705"/>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de-DE" sz="6500" kern="1200" dirty="0"/>
        </a:p>
      </dsp:txBody>
      <dsp:txXfrm>
        <a:off x="5784573" y="6255118"/>
        <a:ext cx="5332940" cy="2737705"/>
      </dsp:txXfrm>
    </dsp:sp>
    <dsp:sp modelId="{A6F26354-559F-47CB-A3AB-53F40D8B44DC}">
      <dsp:nvSpPr>
        <dsp:cNvPr id="0" name=""/>
        <dsp:cNvSpPr/>
      </dsp:nvSpPr>
      <dsp:spPr>
        <a:xfrm>
          <a:off x="11565479" y="3131004"/>
          <a:ext cx="5332940" cy="2737705"/>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de-DE" sz="6500" kern="1200" dirty="0"/>
        </a:p>
      </dsp:txBody>
      <dsp:txXfrm>
        <a:off x="11565479" y="3131004"/>
        <a:ext cx="5332940" cy="2737705"/>
      </dsp:txXfrm>
    </dsp:sp>
    <dsp:sp modelId="{A1C6A5E8-FA6F-4D84-8D0C-32B986C40759}">
      <dsp:nvSpPr>
        <dsp:cNvPr id="0" name=""/>
        <dsp:cNvSpPr/>
      </dsp:nvSpPr>
      <dsp:spPr>
        <a:xfrm>
          <a:off x="11565479" y="6255118"/>
          <a:ext cx="5332940" cy="2737705"/>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de-DE" sz="6500" kern="1200" dirty="0"/>
        </a:p>
      </dsp:txBody>
      <dsp:txXfrm>
        <a:off x="11565479" y="6255118"/>
        <a:ext cx="5332940" cy="2737705"/>
      </dsp:txXfrm>
    </dsp:sp>
    <dsp:sp modelId="{79C04E16-9700-4382-B5A9-2C1D63B203F1}">
      <dsp:nvSpPr>
        <dsp:cNvPr id="0" name=""/>
        <dsp:cNvSpPr/>
      </dsp:nvSpPr>
      <dsp:spPr>
        <a:xfrm>
          <a:off x="17346386" y="3131004"/>
          <a:ext cx="5332940" cy="2737705"/>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de-DE" sz="6500" kern="1200" dirty="0"/>
        </a:p>
      </dsp:txBody>
      <dsp:txXfrm>
        <a:off x="17346386" y="3131004"/>
        <a:ext cx="5332940" cy="2737705"/>
      </dsp:txXfrm>
    </dsp:sp>
    <dsp:sp modelId="{3CF6F007-F145-45B1-B5A3-711F0253D996}">
      <dsp:nvSpPr>
        <dsp:cNvPr id="0" name=""/>
        <dsp:cNvSpPr/>
      </dsp:nvSpPr>
      <dsp:spPr>
        <a:xfrm>
          <a:off x="17346386" y="6255118"/>
          <a:ext cx="5332940" cy="2737705"/>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de-DE" sz="6500" kern="1200" dirty="0"/>
        </a:p>
      </dsp:txBody>
      <dsp:txXfrm>
        <a:off x="17346386" y="6255118"/>
        <a:ext cx="5332940" cy="27377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drawing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0.28315</cdr:x>
      <cdr:y>0.32358</cdr:y>
    </cdr:from>
    <cdr:to>
      <cdr:x>0.33424</cdr:x>
      <cdr:y>0.41436</cdr:y>
    </cdr:to>
    <cdr:pic>
      <cdr:nvPicPr>
        <cdr:cNvPr id="7" name="Grafik 6">
          <a:extLst xmlns:a="http://schemas.openxmlformats.org/drawingml/2006/main">
            <a:ext uri="{FF2B5EF4-FFF2-40B4-BE49-F238E27FC236}">
              <a16:creationId xmlns:a16="http://schemas.microsoft.com/office/drawing/2014/main" id="{3B609309-E0E1-43C3-BFD8-A88843D66C4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4987717" y="3207971"/>
          <a:ext cx="899959" cy="900003"/>
        </a:xfrm>
        <a:prstGeom xmlns:a="http://schemas.openxmlformats.org/drawingml/2006/main" prst="rect">
          <a:avLst/>
        </a:prstGeom>
      </cdr:spPr>
    </cdr:pic>
  </cdr:relSizeAnchor>
  <cdr:relSizeAnchor xmlns:cdr="http://schemas.openxmlformats.org/drawingml/2006/chartDrawing">
    <cdr:from>
      <cdr:x>0.37323</cdr:x>
      <cdr:y>0.78356</cdr:y>
    </cdr:from>
    <cdr:to>
      <cdr:x>0.42433</cdr:x>
      <cdr:y>0.87434</cdr:y>
    </cdr:to>
    <cdr:pic>
      <cdr:nvPicPr>
        <cdr:cNvPr id="3" name="Grafik 2">
          <a:extLst xmlns:a="http://schemas.openxmlformats.org/drawingml/2006/main">
            <a:ext uri="{FF2B5EF4-FFF2-40B4-BE49-F238E27FC236}">
              <a16:creationId xmlns:a16="http://schemas.microsoft.com/office/drawing/2014/main" id="{F5E1025C-69FE-4602-8B1A-8FBB39BA08A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6574449" y="7768257"/>
          <a:ext cx="900134" cy="900003"/>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0.46444</cdr:x>
      <cdr:y>0.35784</cdr:y>
    </cdr:from>
    <cdr:to>
      <cdr:x>0.51553</cdr:x>
      <cdr:y>0.44862</cdr:y>
    </cdr:to>
    <cdr:pic>
      <cdr:nvPicPr>
        <cdr:cNvPr id="7" name="Grafik 6">
          <a:extLst xmlns:a="http://schemas.openxmlformats.org/drawingml/2006/main">
            <a:ext uri="{FF2B5EF4-FFF2-40B4-BE49-F238E27FC236}">
              <a16:creationId xmlns:a16="http://schemas.microsoft.com/office/drawing/2014/main" id="{3B609309-E0E1-43C3-BFD8-A88843D66C4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8181171" y="3547661"/>
          <a:ext cx="900000" cy="900000"/>
        </a:xfrm>
        <a:prstGeom xmlns:a="http://schemas.openxmlformats.org/drawingml/2006/main" prst="rect">
          <a:avLst/>
        </a:prstGeom>
      </cdr:spPr>
    </cdr:pic>
  </cdr:relSizeAnchor>
  <cdr:relSizeAnchor xmlns:cdr="http://schemas.openxmlformats.org/drawingml/2006/chartDrawing">
    <cdr:from>
      <cdr:x>0.54972</cdr:x>
      <cdr:y>0.7854</cdr:y>
    </cdr:from>
    <cdr:to>
      <cdr:x>0.60082</cdr:x>
      <cdr:y>0.87618</cdr:y>
    </cdr:to>
    <cdr:pic>
      <cdr:nvPicPr>
        <cdr:cNvPr id="3" name="Grafik 2">
          <a:extLst xmlns:a="http://schemas.openxmlformats.org/drawingml/2006/main">
            <a:ext uri="{FF2B5EF4-FFF2-40B4-BE49-F238E27FC236}">
              <a16:creationId xmlns:a16="http://schemas.microsoft.com/office/drawing/2014/main" id="{F5E1025C-69FE-4602-8B1A-8FBB39BA08A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9683456" y="7786543"/>
          <a:ext cx="900000" cy="9000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D5E4956-6F04-4FCB-AE53-31CEF62E8351}"/>
              </a:ext>
            </a:extLst>
          </p:cNvPr>
          <p:cNvSpPr>
            <a:spLocks noGrp="1"/>
          </p:cNvSpPr>
          <p:nvPr>
            <p:ph type="hdr" sz="quarter"/>
          </p:nvPr>
        </p:nvSpPr>
        <p:spPr>
          <a:xfrm>
            <a:off x="1" y="1"/>
            <a:ext cx="4304381" cy="720940"/>
          </a:xfrm>
          <a:prstGeom prst="rect">
            <a:avLst/>
          </a:prstGeom>
        </p:spPr>
        <p:txBody>
          <a:bodyPr vert="horz" lIns="132817" tIns="66408" rIns="132817" bIns="66408" rtlCol="0"/>
          <a:lstStyle>
            <a:lvl1pPr algn="l">
              <a:defRPr sz="1700"/>
            </a:lvl1pPr>
          </a:lstStyle>
          <a:p>
            <a:endParaRPr lang="de-DE"/>
          </a:p>
        </p:txBody>
      </p:sp>
      <p:sp>
        <p:nvSpPr>
          <p:cNvPr id="3" name="Datumsplatzhalter 2">
            <a:extLst>
              <a:ext uri="{FF2B5EF4-FFF2-40B4-BE49-F238E27FC236}">
                <a16:creationId xmlns:a16="http://schemas.microsoft.com/office/drawing/2014/main" id="{EE938FC7-112B-4BFE-B067-4453EE262B46}"/>
              </a:ext>
            </a:extLst>
          </p:cNvPr>
          <p:cNvSpPr>
            <a:spLocks noGrp="1"/>
          </p:cNvSpPr>
          <p:nvPr>
            <p:ph type="dt" sz="quarter" idx="1"/>
          </p:nvPr>
        </p:nvSpPr>
        <p:spPr>
          <a:xfrm>
            <a:off x="5624700" y="1"/>
            <a:ext cx="4304381" cy="720940"/>
          </a:xfrm>
          <a:prstGeom prst="rect">
            <a:avLst/>
          </a:prstGeom>
        </p:spPr>
        <p:txBody>
          <a:bodyPr vert="horz" lIns="132817" tIns="66408" rIns="132817" bIns="66408" rtlCol="0"/>
          <a:lstStyle>
            <a:lvl1pPr algn="r">
              <a:defRPr sz="1700"/>
            </a:lvl1pPr>
          </a:lstStyle>
          <a:p>
            <a:fld id="{C968AE49-2C3F-41A0-B74C-DA1CCBA91341}" type="datetimeFigureOut">
              <a:rPr lang="de-DE" smtClean="0"/>
              <a:t>28.03.19</a:t>
            </a:fld>
            <a:endParaRPr lang="de-DE"/>
          </a:p>
        </p:txBody>
      </p:sp>
      <p:sp>
        <p:nvSpPr>
          <p:cNvPr id="4" name="Fußzeilenplatzhalter 3">
            <a:extLst>
              <a:ext uri="{FF2B5EF4-FFF2-40B4-BE49-F238E27FC236}">
                <a16:creationId xmlns:a16="http://schemas.microsoft.com/office/drawing/2014/main" id="{C341A22F-090D-48C9-8B01-9DE3256AD9EB}"/>
              </a:ext>
            </a:extLst>
          </p:cNvPr>
          <p:cNvSpPr>
            <a:spLocks noGrp="1"/>
          </p:cNvSpPr>
          <p:nvPr>
            <p:ph type="ftr" sz="quarter" idx="2"/>
          </p:nvPr>
        </p:nvSpPr>
        <p:spPr>
          <a:xfrm>
            <a:off x="1" y="13642761"/>
            <a:ext cx="4304381" cy="720940"/>
          </a:xfrm>
          <a:prstGeom prst="rect">
            <a:avLst/>
          </a:prstGeom>
        </p:spPr>
        <p:txBody>
          <a:bodyPr vert="horz" lIns="132817" tIns="66408" rIns="132817" bIns="66408" rtlCol="0" anchor="b"/>
          <a:lstStyle>
            <a:lvl1pPr algn="l">
              <a:defRPr sz="1700"/>
            </a:lvl1pPr>
          </a:lstStyle>
          <a:p>
            <a:endParaRPr lang="de-DE"/>
          </a:p>
        </p:txBody>
      </p:sp>
      <p:sp>
        <p:nvSpPr>
          <p:cNvPr id="5" name="Foliennummernplatzhalter 4">
            <a:extLst>
              <a:ext uri="{FF2B5EF4-FFF2-40B4-BE49-F238E27FC236}">
                <a16:creationId xmlns:a16="http://schemas.microsoft.com/office/drawing/2014/main" id="{B8B61972-16AA-4328-AE1C-8EBF8566BBCF}"/>
              </a:ext>
            </a:extLst>
          </p:cNvPr>
          <p:cNvSpPr>
            <a:spLocks noGrp="1"/>
          </p:cNvSpPr>
          <p:nvPr>
            <p:ph type="sldNum" sz="quarter" idx="3"/>
          </p:nvPr>
        </p:nvSpPr>
        <p:spPr>
          <a:xfrm>
            <a:off x="5624700" y="13642761"/>
            <a:ext cx="4304381" cy="720940"/>
          </a:xfrm>
          <a:prstGeom prst="rect">
            <a:avLst/>
          </a:prstGeom>
        </p:spPr>
        <p:txBody>
          <a:bodyPr vert="horz" lIns="132817" tIns="66408" rIns="132817" bIns="66408" rtlCol="0" anchor="b"/>
          <a:lstStyle>
            <a:lvl1pPr algn="r">
              <a:defRPr sz="1700"/>
            </a:lvl1pPr>
          </a:lstStyle>
          <a:p>
            <a:fld id="{5BFBFC2B-BED2-4124-8389-6CFB4E1618E1}" type="slidenum">
              <a:rPr lang="de-DE" smtClean="0"/>
              <a:t>‹Nr.›</a:t>
            </a:fld>
            <a:endParaRPr lang="de-DE"/>
          </a:p>
        </p:txBody>
      </p:sp>
    </p:spTree>
    <p:extLst>
      <p:ext uri="{BB962C8B-B14F-4D97-AF65-F5344CB8AC3E}">
        <p14:creationId xmlns:p14="http://schemas.microsoft.com/office/powerpoint/2010/main" val="3154300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4303606" cy="720680"/>
          </a:xfrm>
          <a:prstGeom prst="rect">
            <a:avLst/>
          </a:prstGeom>
        </p:spPr>
        <p:txBody>
          <a:bodyPr vert="horz" lIns="132817" tIns="66408" rIns="132817" bIns="66408" rtlCol="0"/>
          <a:lstStyle>
            <a:lvl1pPr algn="l">
              <a:defRPr sz="1700"/>
            </a:lvl1pPr>
          </a:lstStyle>
          <a:p>
            <a:endParaRPr lang="de-DE"/>
          </a:p>
        </p:txBody>
      </p:sp>
      <p:sp>
        <p:nvSpPr>
          <p:cNvPr id="3" name="Datumsplatzhalter 2"/>
          <p:cNvSpPr>
            <a:spLocks noGrp="1"/>
          </p:cNvSpPr>
          <p:nvPr>
            <p:ph type="dt" idx="1"/>
          </p:nvPr>
        </p:nvSpPr>
        <p:spPr>
          <a:xfrm>
            <a:off x="5625497" y="1"/>
            <a:ext cx="4303606" cy="720680"/>
          </a:xfrm>
          <a:prstGeom prst="rect">
            <a:avLst/>
          </a:prstGeom>
        </p:spPr>
        <p:txBody>
          <a:bodyPr vert="horz" lIns="132817" tIns="66408" rIns="132817" bIns="66408" rtlCol="0"/>
          <a:lstStyle>
            <a:lvl1pPr algn="r">
              <a:defRPr sz="1700"/>
            </a:lvl1pPr>
          </a:lstStyle>
          <a:p>
            <a:fld id="{AC8CB9E0-5B6E-41B7-A0BF-5C806F6C732F}" type="datetimeFigureOut">
              <a:rPr lang="de-DE" smtClean="0"/>
              <a:t>28.03.19</a:t>
            </a:fld>
            <a:endParaRPr lang="de-DE"/>
          </a:p>
        </p:txBody>
      </p:sp>
      <p:sp>
        <p:nvSpPr>
          <p:cNvPr id="4" name="Folienbildplatzhalter 3"/>
          <p:cNvSpPr>
            <a:spLocks noGrp="1" noRot="1" noChangeAspect="1"/>
          </p:cNvSpPr>
          <p:nvPr>
            <p:ph type="sldImg" idx="2"/>
          </p:nvPr>
        </p:nvSpPr>
        <p:spPr>
          <a:xfrm>
            <a:off x="657225" y="1795463"/>
            <a:ext cx="8616950" cy="4846637"/>
          </a:xfrm>
          <a:prstGeom prst="rect">
            <a:avLst/>
          </a:prstGeom>
          <a:noFill/>
          <a:ln w="12700">
            <a:solidFill>
              <a:prstClr val="black"/>
            </a:solidFill>
          </a:ln>
        </p:spPr>
        <p:txBody>
          <a:bodyPr vert="horz" lIns="132817" tIns="66408" rIns="132817" bIns="66408" rtlCol="0" anchor="ctr"/>
          <a:lstStyle/>
          <a:p>
            <a:endParaRPr lang="de-DE"/>
          </a:p>
        </p:txBody>
      </p:sp>
      <p:sp>
        <p:nvSpPr>
          <p:cNvPr id="5" name="Notizenplatzhalter 4"/>
          <p:cNvSpPr>
            <a:spLocks noGrp="1"/>
          </p:cNvSpPr>
          <p:nvPr>
            <p:ph type="body" sz="quarter" idx="3"/>
          </p:nvPr>
        </p:nvSpPr>
        <p:spPr>
          <a:xfrm>
            <a:off x="993140" y="6912531"/>
            <a:ext cx="7945120" cy="5655707"/>
          </a:xfrm>
          <a:prstGeom prst="rect">
            <a:avLst/>
          </a:prstGeom>
        </p:spPr>
        <p:txBody>
          <a:bodyPr vert="horz" lIns="132817" tIns="66408" rIns="132817" bIns="66408"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13643023"/>
            <a:ext cx="4303606" cy="720678"/>
          </a:xfrm>
          <a:prstGeom prst="rect">
            <a:avLst/>
          </a:prstGeom>
        </p:spPr>
        <p:txBody>
          <a:bodyPr vert="horz" lIns="132817" tIns="66408" rIns="132817" bIns="66408" rtlCol="0" anchor="b"/>
          <a:lstStyle>
            <a:lvl1pPr algn="l">
              <a:defRPr sz="1700"/>
            </a:lvl1pPr>
          </a:lstStyle>
          <a:p>
            <a:endParaRPr lang="de-DE"/>
          </a:p>
        </p:txBody>
      </p:sp>
      <p:sp>
        <p:nvSpPr>
          <p:cNvPr id="7" name="Foliennummernplatzhalter 6"/>
          <p:cNvSpPr>
            <a:spLocks noGrp="1"/>
          </p:cNvSpPr>
          <p:nvPr>
            <p:ph type="sldNum" sz="quarter" idx="5"/>
          </p:nvPr>
        </p:nvSpPr>
        <p:spPr>
          <a:xfrm>
            <a:off x="5625497" y="13643023"/>
            <a:ext cx="4303606" cy="720678"/>
          </a:xfrm>
          <a:prstGeom prst="rect">
            <a:avLst/>
          </a:prstGeom>
        </p:spPr>
        <p:txBody>
          <a:bodyPr vert="horz" lIns="132817" tIns="66408" rIns="132817" bIns="66408" rtlCol="0" anchor="b"/>
          <a:lstStyle>
            <a:lvl1pPr algn="r">
              <a:defRPr sz="1700"/>
            </a:lvl1pPr>
          </a:lstStyle>
          <a:p>
            <a:fld id="{6592D55F-2C32-4C44-9D58-3642C8F3C553}" type="slidenum">
              <a:rPr lang="de-DE" smtClean="0"/>
              <a:t>‹Nr.›</a:t>
            </a:fld>
            <a:endParaRPr lang="de-DE"/>
          </a:p>
        </p:txBody>
      </p:sp>
    </p:spTree>
    <p:extLst>
      <p:ext uri="{BB962C8B-B14F-4D97-AF65-F5344CB8AC3E}">
        <p14:creationId xmlns:p14="http://schemas.microsoft.com/office/powerpoint/2010/main" val="3806351943"/>
      </p:ext>
    </p:extLst>
  </p:cSld>
  <p:clrMap bg1="lt1" tx1="dk1" bg2="lt2" tx2="dk2" accent1="accent1" accent2="accent2" accent3="accent3" accent4="accent4" accent5="accent5" accent6="accent6" hlink="hlink" folHlink="folHlink"/>
  <p:notesStyle>
    <a:lvl1pPr marL="0" algn="l" defTabSz="1828709" rtl="0" eaLnBrk="1" latinLnBrk="0" hangingPunct="1">
      <a:defRPr sz="2400" kern="1200">
        <a:solidFill>
          <a:schemeClr val="tx1"/>
        </a:solidFill>
        <a:latin typeface="+mn-lt"/>
        <a:ea typeface="+mn-ea"/>
        <a:cs typeface="+mn-cs"/>
      </a:defRPr>
    </a:lvl1pPr>
    <a:lvl2pPr marL="914354" algn="l" defTabSz="1828709" rtl="0" eaLnBrk="1" latinLnBrk="0" hangingPunct="1">
      <a:defRPr sz="2400" kern="1200">
        <a:solidFill>
          <a:schemeClr val="tx1"/>
        </a:solidFill>
        <a:latin typeface="+mn-lt"/>
        <a:ea typeface="+mn-ea"/>
        <a:cs typeface="+mn-cs"/>
      </a:defRPr>
    </a:lvl2pPr>
    <a:lvl3pPr marL="1828709" algn="l" defTabSz="1828709" rtl="0" eaLnBrk="1" latinLnBrk="0" hangingPunct="1">
      <a:defRPr sz="2400" kern="1200">
        <a:solidFill>
          <a:schemeClr val="tx1"/>
        </a:solidFill>
        <a:latin typeface="+mn-lt"/>
        <a:ea typeface="+mn-ea"/>
        <a:cs typeface="+mn-cs"/>
      </a:defRPr>
    </a:lvl3pPr>
    <a:lvl4pPr marL="2743063" algn="l" defTabSz="1828709" rtl="0" eaLnBrk="1" latinLnBrk="0" hangingPunct="1">
      <a:defRPr sz="2400" kern="1200">
        <a:solidFill>
          <a:schemeClr val="tx1"/>
        </a:solidFill>
        <a:latin typeface="+mn-lt"/>
        <a:ea typeface="+mn-ea"/>
        <a:cs typeface="+mn-cs"/>
      </a:defRPr>
    </a:lvl4pPr>
    <a:lvl5pPr marL="3657417" algn="l" defTabSz="1828709" rtl="0" eaLnBrk="1" latinLnBrk="0" hangingPunct="1">
      <a:defRPr sz="2400" kern="1200">
        <a:solidFill>
          <a:schemeClr val="tx1"/>
        </a:solidFill>
        <a:latin typeface="+mn-lt"/>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1</a:t>
            </a:fld>
            <a:endParaRPr lang="de-DE"/>
          </a:p>
        </p:txBody>
      </p:sp>
    </p:spTree>
    <p:extLst>
      <p:ext uri="{BB962C8B-B14F-4D97-AF65-F5344CB8AC3E}">
        <p14:creationId xmlns:p14="http://schemas.microsoft.com/office/powerpoint/2010/main" val="1041522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23</a:t>
            </a:fld>
            <a:endParaRPr lang="de-DE"/>
          </a:p>
        </p:txBody>
      </p:sp>
    </p:spTree>
    <p:extLst>
      <p:ext uri="{BB962C8B-B14F-4D97-AF65-F5344CB8AC3E}">
        <p14:creationId xmlns:p14="http://schemas.microsoft.com/office/powerpoint/2010/main" val="103525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24</a:t>
            </a:fld>
            <a:endParaRPr lang="de-DE"/>
          </a:p>
        </p:txBody>
      </p:sp>
    </p:spTree>
    <p:extLst>
      <p:ext uri="{BB962C8B-B14F-4D97-AF65-F5344CB8AC3E}">
        <p14:creationId xmlns:p14="http://schemas.microsoft.com/office/powerpoint/2010/main" val="1845357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25</a:t>
            </a:fld>
            <a:endParaRPr lang="de-DE"/>
          </a:p>
        </p:txBody>
      </p:sp>
    </p:spTree>
    <p:extLst>
      <p:ext uri="{BB962C8B-B14F-4D97-AF65-F5344CB8AC3E}">
        <p14:creationId xmlns:p14="http://schemas.microsoft.com/office/powerpoint/2010/main" val="4272071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12</a:t>
            </a:fld>
            <a:endParaRPr lang="de-DE"/>
          </a:p>
        </p:txBody>
      </p:sp>
    </p:spTree>
    <p:extLst>
      <p:ext uri="{BB962C8B-B14F-4D97-AF65-F5344CB8AC3E}">
        <p14:creationId xmlns:p14="http://schemas.microsoft.com/office/powerpoint/2010/main" val="357831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14</a:t>
            </a:fld>
            <a:endParaRPr lang="de-DE"/>
          </a:p>
        </p:txBody>
      </p:sp>
    </p:spTree>
    <p:extLst>
      <p:ext uri="{BB962C8B-B14F-4D97-AF65-F5344CB8AC3E}">
        <p14:creationId xmlns:p14="http://schemas.microsoft.com/office/powerpoint/2010/main" val="2131674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17</a:t>
            </a:fld>
            <a:endParaRPr lang="de-DE"/>
          </a:p>
        </p:txBody>
      </p:sp>
    </p:spTree>
    <p:extLst>
      <p:ext uri="{BB962C8B-B14F-4D97-AF65-F5344CB8AC3E}">
        <p14:creationId xmlns:p14="http://schemas.microsoft.com/office/powerpoint/2010/main" val="70920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18</a:t>
            </a:fld>
            <a:endParaRPr lang="de-DE"/>
          </a:p>
        </p:txBody>
      </p:sp>
    </p:spTree>
    <p:extLst>
      <p:ext uri="{BB962C8B-B14F-4D97-AF65-F5344CB8AC3E}">
        <p14:creationId xmlns:p14="http://schemas.microsoft.com/office/powerpoint/2010/main" val="186344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19</a:t>
            </a:fld>
            <a:endParaRPr lang="de-DE"/>
          </a:p>
        </p:txBody>
      </p:sp>
    </p:spTree>
    <p:extLst>
      <p:ext uri="{BB962C8B-B14F-4D97-AF65-F5344CB8AC3E}">
        <p14:creationId xmlns:p14="http://schemas.microsoft.com/office/powerpoint/2010/main" val="418539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20</a:t>
            </a:fld>
            <a:endParaRPr lang="de-DE"/>
          </a:p>
        </p:txBody>
      </p:sp>
    </p:spTree>
    <p:extLst>
      <p:ext uri="{BB962C8B-B14F-4D97-AF65-F5344CB8AC3E}">
        <p14:creationId xmlns:p14="http://schemas.microsoft.com/office/powerpoint/2010/main" val="140029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21</a:t>
            </a:fld>
            <a:endParaRPr lang="de-DE"/>
          </a:p>
        </p:txBody>
      </p:sp>
    </p:spTree>
    <p:extLst>
      <p:ext uri="{BB962C8B-B14F-4D97-AF65-F5344CB8AC3E}">
        <p14:creationId xmlns:p14="http://schemas.microsoft.com/office/powerpoint/2010/main" val="413861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592D55F-2C32-4C44-9D58-3642C8F3C553}" type="slidenum">
              <a:rPr lang="de-DE" smtClean="0"/>
              <a:t>22</a:t>
            </a:fld>
            <a:endParaRPr lang="de-DE"/>
          </a:p>
        </p:txBody>
      </p:sp>
    </p:spTree>
    <p:extLst>
      <p:ext uri="{BB962C8B-B14F-4D97-AF65-F5344CB8AC3E}">
        <p14:creationId xmlns:p14="http://schemas.microsoft.com/office/powerpoint/2010/main" val="2305667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62425" y="8621714"/>
            <a:ext cx="19571987" cy="2268838"/>
          </a:xfrm>
        </p:spPr>
        <p:txBody>
          <a:bodyPr lIns="0" tIns="0" rIns="0" bIns="0" anchor="b">
            <a:normAutofit/>
          </a:bodyPr>
          <a:lstStyle>
            <a:lvl1pPr algn="l">
              <a:defRPr sz="9600" b="1"/>
            </a:lvl1pPr>
          </a:lstStyle>
          <a:p>
            <a:r>
              <a:rPr lang="de-DE" dirty="0"/>
              <a:t>Vortragstitel</a:t>
            </a:r>
            <a:endParaRPr lang="en-US" dirty="0"/>
          </a:p>
        </p:txBody>
      </p:sp>
      <p:sp>
        <p:nvSpPr>
          <p:cNvPr id="3" name="Subtitle 2"/>
          <p:cNvSpPr>
            <a:spLocks noGrp="1"/>
          </p:cNvSpPr>
          <p:nvPr>
            <p:ph type="subTitle" idx="1" hasCustomPrompt="1"/>
          </p:nvPr>
        </p:nvSpPr>
        <p:spPr>
          <a:xfrm>
            <a:off x="4162426" y="11249026"/>
            <a:ext cx="19571986" cy="723600"/>
          </a:xfrm>
          <a:prstGeom prst="rect">
            <a:avLst/>
          </a:prstGeom>
        </p:spPr>
        <p:txBody>
          <a:bodyPr lIns="0" tIns="0" rIns="0" bIns="0" anchor="b">
            <a:normAutofit/>
          </a:bodyPr>
          <a:lstStyle>
            <a:lvl1pPr marL="0" indent="0" algn="l">
              <a:buNone/>
              <a:defRPr sz="40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Vortragsuntertitel</a:t>
            </a:r>
            <a:endParaRPr lang="en-US" dirty="0"/>
          </a:p>
        </p:txBody>
      </p:sp>
      <p:pic>
        <p:nvPicPr>
          <p:cNvPr id="5" name="Grafik 4">
            <a:extLst>
              <a:ext uri="{FF2B5EF4-FFF2-40B4-BE49-F238E27FC236}">
                <a16:creationId xmlns:a16="http://schemas.microsoft.com/office/drawing/2014/main" id="{A364EB07-2DBA-432A-81C9-C55A12A72FA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99" t="45083" r="3320" b="472"/>
          <a:stretch/>
        </p:blipFill>
        <p:spPr>
          <a:xfrm>
            <a:off x="4162425" y="16386"/>
            <a:ext cx="20196000" cy="8246854"/>
          </a:xfrm>
          <a:prstGeom prst="rect">
            <a:avLst/>
          </a:prstGeom>
        </p:spPr>
      </p:pic>
    </p:spTree>
    <p:extLst>
      <p:ext uri="{BB962C8B-B14F-4D97-AF65-F5344CB8AC3E}">
        <p14:creationId xmlns:p14="http://schemas.microsoft.com/office/powerpoint/2010/main" val="64815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schnittsfolie_mauve">
    <p:bg>
      <p:bgPr>
        <a:solidFill>
          <a:srgbClr val="7D505A">
            <a:alpha val="80000"/>
          </a:srgbClr>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C293B0-037B-4AC9-BB84-FE46B42D591F}"/>
              </a:ext>
            </a:extLst>
          </p:cNvPr>
          <p:cNvSpPr>
            <a:spLocks noGrp="1"/>
          </p:cNvSpPr>
          <p:nvPr>
            <p:ph type="ctrTitle" hasCustomPrompt="1"/>
          </p:nvPr>
        </p:nvSpPr>
        <p:spPr>
          <a:xfrm>
            <a:off x="4162424" y="2194569"/>
            <a:ext cx="19571987" cy="2268838"/>
          </a:xfrm>
        </p:spPr>
        <p:txBody>
          <a:bodyPr lIns="0" tIns="108000" rIns="0" bIns="0" anchor="b">
            <a:normAutofit/>
          </a:bodyPr>
          <a:lstStyle>
            <a:lvl1pPr algn="l">
              <a:defRPr sz="8000" b="1"/>
            </a:lvl1pPr>
          </a:lstStyle>
          <a:p>
            <a:r>
              <a:rPr lang="en-US" dirty="0" err="1"/>
              <a:t>Abschnittstitel</a:t>
            </a:r>
            <a:endParaRPr lang="en-US" dirty="0"/>
          </a:p>
        </p:txBody>
      </p:sp>
      <p:sp>
        <p:nvSpPr>
          <p:cNvPr id="12" name="Subtitle 2">
            <a:extLst>
              <a:ext uri="{FF2B5EF4-FFF2-40B4-BE49-F238E27FC236}">
                <a16:creationId xmlns:a16="http://schemas.microsoft.com/office/drawing/2014/main" id="{374131C0-1226-4F07-BE5B-D7DC3828D678}"/>
              </a:ext>
            </a:extLst>
          </p:cNvPr>
          <p:cNvSpPr>
            <a:spLocks noGrp="1"/>
          </p:cNvSpPr>
          <p:nvPr>
            <p:ph type="subTitle" idx="1" hasCustomPrompt="1"/>
          </p:nvPr>
        </p:nvSpPr>
        <p:spPr>
          <a:xfrm>
            <a:off x="4162425" y="4492329"/>
            <a:ext cx="19571986" cy="723600"/>
          </a:xfrm>
          <a:prstGeom prst="rect">
            <a:avLst/>
          </a:prstGeom>
        </p:spPr>
        <p:txBody>
          <a:bodyPr lIns="0" tIns="0" rIns="0" bIns="0" anchor="b">
            <a:normAutofit/>
          </a:bodyPr>
          <a:lstStyle>
            <a:lvl1pPr marL="0" indent="0" algn="l">
              <a:buNone/>
              <a:defRPr sz="36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Abschnittsuntertitel</a:t>
            </a:r>
            <a:endParaRPr lang="en-US" dirty="0"/>
          </a:p>
        </p:txBody>
      </p:sp>
      <p:pic>
        <p:nvPicPr>
          <p:cNvPr id="5" name="Grafik 4">
            <a:extLst>
              <a:ext uri="{FF2B5EF4-FFF2-40B4-BE49-F238E27FC236}">
                <a16:creationId xmlns:a16="http://schemas.microsoft.com/office/drawing/2014/main" id="{78BC770B-8C95-4148-97BE-B031AA730B2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18" t="3296" r="3020" b="41923"/>
          <a:stretch/>
        </p:blipFill>
        <p:spPr>
          <a:xfrm>
            <a:off x="4162424" y="5469130"/>
            <a:ext cx="20196000" cy="8246870"/>
          </a:xfrm>
          <a:prstGeom prst="rect">
            <a:avLst/>
          </a:prstGeom>
        </p:spPr>
      </p:pic>
    </p:spTree>
    <p:extLst>
      <p:ext uri="{BB962C8B-B14F-4D97-AF65-F5344CB8AC3E}">
        <p14:creationId xmlns:p14="http://schemas.microsoft.com/office/powerpoint/2010/main" val="344017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schnittsfolie_blau">
    <p:bg>
      <p:bgPr>
        <a:solidFill>
          <a:srgbClr val="235A82">
            <a:alpha val="80000"/>
          </a:srgbClr>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C293B0-037B-4AC9-BB84-FE46B42D591F}"/>
              </a:ext>
            </a:extLst>
          </p:cNvPr>
          <p:cNvSpPr>
            <a:spLocks noGrp="1"/>
          </p:cNvSpPr>
          <p:nvPr>
            <p:ph type="ctrTitle" hasCustomPrompt="1"/>
          </p:nvPr>
        </p:nvSpPr>
        <p:spPr>
          <a:xfrm>
            <a:off x="4162424" y="2194569"/>
            <a:ext cx="19571987" cy="2268838"/>
          </a:xfrm>
        </p:spPr>
        <p:txBody>
          <a:bodyPr lIns="0" tIns="108000" rIns="0" bIns="0" anchor="b">
            <a:normAutofit/>
          </a:bodyPr>
          <a:lstStyle>
            <a:lvl1pPr algn="l">
              <a:defRPr sz="8000" b="1"/>
            </a:lvl1pPr>
          </a:lstStyle>
          <a:p>
            <a:r>
              <a:rPr lang="en-US" dirty="0" err="1"/>
              <a:t>Abschnittstitel</a:t>
            </a:r>
            <a:endParaRPr lang="en-US" dirty="0"/>
          </a:p>
        </p:txBody>
      </p:sp>
      <p:sp>
        <p:nvSpPr>
          <p:cNvPr id="12" name="Subtitle 2">
            <a:extLst>
              <a:ext uri="{FF2B5EF4-FFF2-40B4-BE49-F238E27FC236}">
                <a16:creationId xmlns:a16="http://schemas.microsoft.com/office/drawing/2014/main" id="{374131C0-1226-4F07-BE5B-D7DC3828D678}"/>
              </a:ext>
            </a:extLst>
          </p:cNvPr>
          <p:cNvSpPr>
            <a:spLocks noGrp="1"/>
          </p:cNvSpPr>
          <p:nvPr>
            <p:ph type="subTitle" idx="1" hasCustomPrompt="1"/>
          </p:nvPr>
        </p:nvSpPr>
        <p:spPr>
          <a:xfrm>
            <a:off x="4162425" y="4492329"/>
            <a:ext cx="19571986" cy="723600"/>
          </a:xfrm>
          <a:prstGeom prst="rect">
            <a:avLst/>
          </a:prstGeom>
        </p:spPr>
        <p:txBody>
          <a:bodyPr lIns="0" tIns="0" rIns="0" bIns="0" anchor="b">
            <a:normAutofit/>
          </a:bodyPr>
          <a:lstStyle>
            <a:lvl1pPr marL="0" indent="0" algn="l">
              <a:buNone/>
              <a:defRPr sz="36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Abschnittsuntertitel</a:t>
            </a:r>
            <a:endParaRPr lang="en-US" dirty="0"/>
          </a:p>
        </p:txBody>
      </p:sp>
      <p:pic>
        <p:nvPicPr>
          <p:cNvPr id="5" name="Grafik 4">
            <a:extLst>
              <a:ext uri="{FF2B5EF4-FFF2-40B4-BE49-F238E27FC236}">
                <a16:creationId xmlns:a16="http://schemas.microsoft.com/office/drawing/2014/main" id="{2222C765-C655-4590-B45F-B5F1B7300C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18" t="3296" r="3020" b="41923"/>
          <a:stretch/>
        </p:blipFill>
        <p:spPr>
          <a:xfrm>
            <a:off x="4162424" y="5469130"/>
            <a:ext cx="20196000" cy="8246870"/>
          </a:xfrm>
          <a:prstGeom prst="rect">
            <a:avLst/>
          </a:prstGeom>
        </p:spPr>
      </p:pic>
    </p:spTree>
    <p:extLst>
      <p:ext uri="{BB962C8B-B14F-4D97-AF65-F5344CB8AC3E}">
        <p14:creationId xmlns:p14="http://schemas.microsoft.com/office/powerpoint/2010/main" val="32756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schnittsfolie_dunkelgrün">
    <p:bg>
      <p:bgPr>
        <a:solidFill>
          <a:srgbClr val="46695A">
            <a:alpha val="80000"/>
          </a:srgbClr>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C293B0-037B-4AC9-BB84-FE46B42D591F}"/>
              </a:ext>
            </a:extLst>
          </p:cNvPr>
          <p:cNvSpPr>
            <a:spLocks noGrp="1"/>
          </p:cNvSpPr>
          <p:nvPr>
            <p:ph type="ctrTitle" hasCustomPrompt="1"/>
          </p:nvPr>
        </p:nvSpPr>
        <p:spPr>
          <a:xfrm>
            <a:off x="4162424" y="2194569"/>
            <a:ext cx="19571987" cy="2268838"/>
          </a:xfrm>
        </p:spPr>
        <p:txBody>
          <a:bodyPr lIns="0" tIns="108000" rIns="0" bIns="0" anchor="b">
            <a:normAutofit/>
          </a:bodyPr>
          <a:lstStyle>
            <a:lvl1pPr algn="l">
              <a:defRPr sz="8000" b="1"/>
            </a:lvl1pPr>
          </a:lstStyle>
          <a:p>
            <a:r>
              <a:rPr lang="en-US" dirty="0" err="1"/>
              <a:t>Abschnittstitel</a:t>
            </a:r>
            <a:endParaRPr lang="en-US" dirty="0"/>
          </a:p>
        </p:txBody>
      </p:sp>
      <p:sp>
        <p:nvSpPr>
          <p:cNvPr id="12" name="Subtitle 2">
            <a:extLst>
              <a:ext uri="{FF2B5EF4-FFF2-40B4-BE49-F238E27FC236}">
                <a16:creationId xmlns:a16="http://schemas.microsoft.com/office/drawing/2014/main" id="{374131C0-1226-4F07-BE5B-D7DC3828D678}"/>
              </a:ext>
            </a:extLst>
          </p:cNvPr>
          <p:cNvSpPr>
            <a:spLocks noGrp="1"/>
          </p:cNvSpPr>
          <p:nvPr>
            <p:ph type="subTitle" idx="1" hasCustomPrompt="1"/>
          </p:nvPr>
        </p:nvSpPr>
        <p:spPr>
          <a:xfrm>
            <a:off x="4162425" y="4492329"/>
            <a:ext cx="19571986" cy="723600"/>
          </a:xfrm>
          <a:prstGeom prst="rect">
            <a:avLst/>
          </a:prstGeom>
        </p:spPr>
        <p:txBody>
          <a:bodyPr lIns="0" tIns="0" rIns="0" bIns="0" anchor="b">
            <a:normAutofit/>
          </a:bodyPr>
          <a:lstStyle>
            <a:lvl1pPr marL="0" indent="0" algn="l">
              <a:buNone/>
              <a:defRPr sz="36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Abschnittsuntertitel</a:t>
            </a:r>
            <a:endParaRPr lang="en-US" dirty="0"/>
          </a:p>
        </p:txBody>
      </p:sp>
      <p:pic>
        <p:nvPicPr>
          <p:cNvPr id="5" name="Grafik 4">
            <a:extLst>
              <a:ext uri="{FF2B5EF4-FFF2-40B4-BE49-F238E27FC236}">
                <a16:creationId xmlns:a16="http://schemas.microsoft.com/office/drawing/2014/main" id="{B09387EC-9044-4784-A797-D47F3AE854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18" t="3296" r="3020" b="41923"/>
          <a:stretch/>
        </p:blipFill>
        <p:spPr>
          <a:xfrm>
            <a:off x="4162424" y="5469130"/>
            <a:ext cx="20196000" cy="8246870"/>
          </a:xfrm>
          <a:prstGeom prst="rect">
            <a:avLst/>
          </a:prstGeom>
        </p:spPr>
      </p:pic>
    </p:spTree>
    <p:extLst>
      <p:ext uri="{BB962C8B-B14F-4D97-AF65-F5344CB8AC3E}">
        <p14:creationId xmlns:p14="http://schemas.microsoft.com/office/powerpoint/2010/main" val="123028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schnittsfolie_hellgrün">
    <p:bg>
      <p:bgPr>
        <a:solidFill>
          <a:srgbClr val="82966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C293B0-037B-4AC9-BB84-FE46B42D591F}"/>
              </a:ext>
            </a:extLst>
          </p:cNvPr>
          <p:cNvSpPr>
            <a:spLocks noGrp="1"/>
          </p:cNvSpPr>
          <p:nvPr>
            <p:ph type="ctrTitle" hasCustomPrompt="1"/>
          </p:nvPr>
        </p:nvSpPr>
        <p:spPr>
          <a:xfrm>
            <a:off x="4162424" y="2194569"/>
            <a:ext cx="19571987" cy="2268838"/>
          </a:xfrm>
        </p:spPr>
        <p:txBody>
          <a:bodyPr lIns="0" tIns="108000" rIns="0" bIns="0" anchor="b">
            <a:normAutofit/>
          </a:bodyPr>
          <a:lstStyle>
            <a:lvl1pPr algn="l">
              <a:defRPr sz="8000" b="1"/>
            </a:lvl1pPr>
          </a:lstStyle>
          <a:p>
            <a:r>
              <a:rPr lang="en-US" dirty="0" err="1"/>
              <a:t>Abschnittstitel</a:t>
            </a:r>
            <a:endParaRPr lang="en-US" dirty="0"/>
          </a:p>
        </p:txBody>
      </p:sp>
      <p:sp>
        <p:nvSpPr>
          <p:cNvPr id="12" name="Subtitle 2">
            <a:extLst>
              <a:ext uri="{FF2B5EF4-FFF2-40B4-BE49-F238E27FC236}">
                <a16:creationId xmlns:a16="http://schemas.microsoft.com/office/drawing/2014/main" id="{374131C0-1226-4F07-BE5B-D7DC3828D678}"/>
              </a:ext>
            </a:extLst>
          </p:cNvPr>
          <p:cNvSpPr>
            <a:spLocks noGrp="1"/>
          </p:cNvSpPr>
          <p:nvPr>
            <p:ph type="subTitle" idx="1" hasCustomPrompt="1"/>
          </p:nvPr>
        </p:nvSpPr>
        <p:spPr>
          <a:xfrm>
            <a:off x="4162425" y="4492329"/>
            <a:ext cx="19571986" cy="723600"/>
          </a:xfrm>
          <a:prstGeom prst="rect">
            <a:avLst/>
          </a:prstGeom>
        </p:spPr>
        <p:txBody>
          <a:bodyPr lIns="0" tIns="0" rIns="0" bIns="0" anchor="b">
            <a:normAutofit/>
          </a:bodyPr>
          <a:lstStyle>
            <a:lvl1pPr marL="0" indent="0" algn="l">
              <a:buNone/>
              <a:defRPr sz="36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Abschnittsuntertitel</a:t>
            </a:r>
            <a:endParaRPr lang="en-US" dirty="0"/>
          </a:p>
        </p:txBody>
      </p:sp>
      <p:pic>
        <p:nvPicPr>
          <p:cNvPr id="5" name="Grafik 4">
            <a:extLst>
              <a:ext uri="{FF2B5EF4-FFF2-40B4-BE49-F238E27FC236}">
                <a16:creationId xmlns:a16="http://schemas.microsoft.com/office/drawing/2014/main" id="{790FBA48-F6F4-423B-8664-AFF3FBFCD1F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18" t="3296" r="3020" b="41923"/>
          <a:stretch/>
        </p:blipFill>
        <p:spPr>
          <a:xfrm>
            <a:off x="4162424" y="5469130"/>
            <a:ext cx="20196000" cy="8246870"/>
          </a:xfrm>
          <a:prstGeom prst="rect">
            <a:avLst/>
          </a:prstGeom>
        </p:spPr>
      </p:pic>
    </p:spTree>
    <p:extLst>
      <p:ext uri="{BB962C8B-B14F-4D97-AF65-F5344CB8AC3E}">
        <p14:creationId xmlns:p14="http://schemas.microsoft.com/office/powerpoint/2010/main" val="2220611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nittsfolie_gelb">
    <p:bg>
      <p:bgPr>
        <a:solidFill>
          <a:srgbClr val="C88C28"/>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C293B0-037B-4AC9-BB84-FE46B42D591F}"/>
              </a:ext>
            </a:extLst>
          </p:cNvPr>
          <p:cNvSpPr>
            <a:spLocks noGrp="1"/>
          </p:cNvSpPr>
          <p:nvPr>
            <p:ph type="ctrTitle" hasCustomPrompt="1"/>
          </p:nvPr>
        </p:nvSpPr>
        <p:spPr>
          <a:xfrm>
            <a:off x="4162424" y="2194569"/>
            <a:ext cx="19571987" cy="2268838"/>
          </a:xfrm>
        </p:spPr>
        <p:txBody>
          <a:bodyPr lIns="0" tIns="108000" rIns="0" bIns="0" anchor="b">
            <a:normAutofit/>
          </a:bodyPr>
          <a:lstStyle>
            <a:lvl1pPr algn="l">
              <a:defRPr sz="8000" b="1"/>
            </a:lvl1pPr>
          </a:lstStyle>
          <a:p>
            <a:r>
              <a:rPr lang="en-US" dirty="0" err="1"/>
              <a:t>Abschnittstitel</a:t>
            </a:r>
            <a:endParaRPr lang="en-US" dirty="0"/>
          </a:p>
        </p:txBody>
      </p:sp>
      <p:sp>
        <p:nvSpPr>
          <p:cNvPr id="12" name="Subtitle 2">
            <a:extLst>
              <a:ext uri="{FF2B5EF4-FFF2-40B4-BE49-F238E27FC236}">
                <a16:creationId xmlns:a16="http://schemas.microsoft.com/office/drawing/2014/main" id="{374131C0-1226-4F07-BE5B-D7DC3828D678}"/>
              </a:ext>
            </a:extLst>
          </p:cNvPr>
          <p:cNvSpPr>
            <a:spLocks noGrp="1"/>
          </p:cNvSpPr>
          <p:nvPr>
            <p:ph type="subTitle" idx="1" hasCustomPrompt="1"/>
          </p:nvPr>
        </p:nvSpPr>
        <p:spPr>
          <a:xfrm>
            <a:off x="4162425" y="4492329"/>
            <a:ext cx="19571986" cy="723600"/>
          </a:xfrm>
          <a:prstGeom prst="rect">
            <a:avLst/>
          </a:prstGeom>
        </p:spPr>
        <p:txBody>
          <a:bodyPr lIns="0" tIns="0" rIns="0" bIns="0" anchor="b">
            <a:normAutofit/>
          </a:bodyPr>
          <a:lstStyle>
            <a:lvl1pPr marL="0" indent="0" algn="l">
              <a:buNone/>
              <a:defRPr sz="36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Abschnittsuntertitel</a:t>
            </a:r>
            <a:endParaRPr lang="en-US" dirty="0"/>
          </a:p>
        </p:txBody>
      </p:sp>
      <p:pic>
        <p:nvPicPr>
          <p:cNvPr id="5" name="Grafik 4">
            <a:extLst>
              <a:ext uri="{FF2B5EF4-FFF2-40B4-BE49-F238E27FC236}">
                <a16:creationId xmlns:a16="http://schemas.microsoft.com/office/drawing/2014/main" id="{4540EBB0-EAB5-4DE7-89FF-25C5A1DCC6B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18" t="3296" r="3020" b="41923"/>
          <a:stretch/>
        </p:blipFill>
        <p:spPr>
          <a:xfrm>
            <a:off x="4162424" y="5469130"/>
            <a:ext cx="20196000" cy="8246870"/>
          </a:xfrm>
          <a:prstGeom prst="rect">
            <a:avLst/>
          </a:prstGeom>
        </p:spPr>
      </p:pic>
    </p:spTree>
    <p:extLst>
      <p:ext uri="{BB962C8B-B14F-4D97-AF65-F5344CB8AC3E}">
        <p14:creationId xmlns:p14="http://schemas.microsoft.com/office/powerpoint/2010/main" val="4047743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bschnittsfolie_orange">
    <p:bg>
      <p:bgPr>
        <a:solidFill>
          <a:srgbClr val="BE552D"/>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C293B0-037B-4AC9-BB84-FE46B42D591F}"/>
              </a:ext>
            </a:extLst>
          </p:cNvPr>
          <p:cNvSpPr>
            <a:spLocks noGrp="1"/>
          </p:cNvSpPr>
          <p:nvPr>
            <p:ph type="ctrTitle" hasCustomPrompt="1"/>
          </p:nvPr>
        </p:nvSpPr>
        <p:spPr>
          <a:xfrm>
            <a:off x="4162424" y="2194569"/>
            <a:ext cx="19571987" cy="2268838"/>
          </a:xfrm>
        </p:spPr>
        <p:txBody>
          <a:bodyPr lIns="0" tIns="108000" rIns="0" bIns="0" anchor="b">
            <a:normAutofit/>
          </a:bodyPr>
          <a:lstStyle>
            <a:lvl1pPr algn="l">
              <a:defRPr sz="8000" b="1"/>
            </a:lvl1pPr>
          </a:lstStyle>
          <a:p>
            <a:r>
              <a:rPr lang="en-US" dirty="0" err="1"/>
              <a:t>Abschnittstitel</a:t>
            </a:r>
            <a:endParaRPr lang="en-US" dirty="0"/>
          </a:p>
        </p:txBody>
      </p:sp>
      <p:sp>
        <p:nvSpPr>
          <p:cNvPr id="12" name="Subtitle 2">
            <a:extLst>
              <a:ext uri="{FF2B5EF4-FFF2-40B4-BE49-F238E27FC236}">
                <a16:creationId xmlns:a16="http://schemas.microsoft.com/office/drawing/2014/main" id="{374131C0-1226-4F07-BE5B-D7DC3828D678}"/>
              </a:ext>
            </a:extLst>
          </p:cNvPr>
          <p:cNvSpPr>
            <a:spLocks noGrp="1"/>
          </p:cNvSpPr>
          <p:nvPr>
            <p:ph type="subTitle" idx="1" hasCustomPrompt="1"/>
          </p:nvPr>
        </p:nvSpPr>
        <p:spPr>
          <a:xfrm>
            <a:off x="4162425" y="4492329"/>
            <a:ext cx="19571986" cy="723600"/>
          </a:xfrm>
          <a:prstGeom prst="rect">
            <a:avLst/>
          </a:prstGeom>
        </p:spPr>
        <p:txBody>
          <a:bodyPr lIns="0" tIns="0" rIns="0" bIns="0" anchor="b">
            <a:normAutofit/>
          </a:bodyPr>
          <a:lstStyle>
            <a:lvl1pPr marL="0" indent="0" algn="l">
              <a:buNone/>
              <a:defRPr sz="36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Abschnittsuntertitel</a:t>
            </a:r>
            <a:endParaRPr lang="en-US" dirty="0"/>
          </a:p>
        </p:txBody>
      </p:sp>
      <p:pic>
        <p:nvPicPr>
          <p:cNvPr id="5" name="Grafik 4">
            <a:extLst>
              <a:ext uri="{FF2B5EF4-FFF2-40B4-BE49-F238E27FC236}">
                <a16:creationId xmlns:a16="http://schemas.microsoft.com/office/drawing/2014/main" id="{464280B9-325B-4B5D-8473-2C52C5D9FA6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18" t="3296" r="3020" b="41923"/>
          <a:stretch/>
        </p:blipFill>
        <p:spPr>
          <a:xfrm>
            <a:off x="4162424" y="5469130"/>
            <a:ext cx="20196000" cy="8246870"/>
          </a:xfrm>
          <a:prstGeom prst="rect">
            <a:avLst/>
          </a:prstGeom>
        </p:spPr>
      </p:pic>
    </p:spTree>
    <p:extLst>
      <p:ext uri="{BB962C8B-B14F-4D97-AF65-F5344CB8AC3E}">
        <p14:creationId xmlns:p14="http://schemas.microsoft.com/office/powerpoint/2010/main" val="41874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bg>
      <p:bgPr>
        <a:solidFill>
          <a:srgbClr val="A69D82">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de-DE" dirty="0"/>
              <a:t>Mastertitelformat bearbeiten</a:t>
            </a:r>
            <a:endParaRPr lang="en-US" dirty="0"/>
          </a:p>
        </p:txBody>
      </p:sp>
      <p:sp>
        <p:nvSpPr>
          <p:cNvPr id="3" name="Content Placeholder 2"/>
          <p:cNvSpPr>
            <a:spLocks noGrp="1"/>
          </p:cNvSpPr>
          <p:nvPr>
            <p:ph sz="half" idx="1"/>
          </p:nvPr>
        </p:nvSpPr>
        <p:spPr>
          <a:xfrm>
            <a:off x="4162425" y="3328988"/>
            <a:ext cx="9360000" cy="9008762"/>
          </a:xfrm>
          <a:prstGeom prst="rect">
            <a:avLst/>
          </a:prstGeom>
        </p:spPr>
        <p:txBody>
          <a:bodyPr/>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Content Placeholder 3"/>
          <p:cNvSpPr>
            <a:spLocks noGrp="1"/>
          </p:cNvSpPr>
          <p:nvPr>
            <p:ph sz="half" idx="2"/>
          </p:nvPr>
        </p:nvSpPr>
        <p:spPr>
          <a:xfrm>
            <a:off x="14374413" y="3348338"/>
            <a:ext cx="9360000" cy="9008762"/>
          </a:xfrm>
          <a:prstGeom prst="rect">
            <a:avLst/>
          </a:prstGeom>
        </p:spPr>
        <p:txBody>
          <a:bodyPr/>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4"/>
          <p:cNvSpPr>
            <a:spLocks noGrp="1"/>
          </p:cNvSpPr>
          <p:nvPr>
            <p:ph type="dt" sz="half" idx="10"/>
          </p:nvPr>
        </p:nvSpPr>
        <p:spPr/>
        <p:txBody>
          <a:bodyPr/>
          <a:lstStyle/>
          <a:p>
            <a:fld id="{F87F23F1-A486-4D0F-AD5D-9A64090522A4}" type="datetime4">
              <a:rPr lang="de-DE" smtClean="0"/>
              <a:t>28. März 2019</a:t>
            </a:fld>
            <a:endParaRPr lang="de-DE"/>
          </a:p>
        </p:txBody>
      </p:sp>
      <p:sp>
        <p:nvSpPr>
          <p:cNvPr id="6" name="Footer Placeholder 5"/>
          <p:cNvSpPr>
            <a:spLocks noGrp="1"/>
          </p:cNvSpPr>
          <p:nvPr>
            <p:ph type="ftr" sz="quarter" idx="11"/>
          </p:nvPr>
        </p:nvSpPr>
        <p:spPr/>
        <p:txBody>
          <a:bodyPr/>
          <a:lstStyle/>
          <a:p>
            <a:r>
              <a:rPr lang="de-DE" dirty="0"/>
              <a:t>Vortragstitel</a:t>
            </a:r>
          </a:p>
        </p:txBody>
      </p:sp>
      <p:sp>
        <p:nvSpPr>
          <p:cNvPr id="7" name="Slide Number Placeholder 6"/>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1781027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bg>
      <p:bgPr>
        <a:solidFill>
          <a:srgbClr val="A69D82">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628651"/>
            <a:ext cx="19586575" cy="2700338"/>
          </a:xfrm>
        </p:spPr>
        <p:txBody>
          <a:bodyPr anchor="t"/>
          <a:lstStyle/>
          <a:p>
            <a:r>
              <a:rPr lang="de-DE" dirty="0"/>
              <a:t>Mastertitelformat bearbeiten</a:t>
            </a:r>
            <a:endParaRPr lang="en-US" dirty="0"/>
          </a:p>
        </p:txBody>
      </p:sp>
      <p:sp>
        <p:nvSpPr>
          <p:cNvPr id="3" name="Text Placeholder 2"/>
          <p:cNvSpPr>
            <a:spLocks noGrp="1"/>
          </p:cNvSpPr>
          <p:nvPr>
            <p:ph type="body" idx="1"/>
          </p:nvPr>
        </p:nvSpPr>
        <p:spPr>
          <a:xfrm>
            <a:off x="4162425" y="3348338"/>
            <a:ext cx="9360000" cy="1734836"/>
          </a:xfrm>
          <a:prstGeom prst="rect">
            <a:avLst/>
          </a:prstGeo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de-DE" dirty="0"/>
              <a:t>Mastertextformat bearbeiten</a:t>
            </a:r>
          </a:p>
        </p:txBody>
      </p:sp>
      <p:sp>
        <p:nvSpPr>
          <p:cNvPr id="4" name="Content Placeholder 3"/>
          <p:cNvSpPr>
            <a:spLocks noGrp="1"/>
          </p:cNvSpPr>
          <p:nvPr>
            <p:ph sz="half" idx="2"/>
          </p:nvPr>
        </p:nvSpPr>
        <p:spPr>
          <a:xfrm>
            <a:off x="4162425" y="5083174"/>
            <a:ext cx="9360000" cy="7273926"/>
          </a:xfrm>
          <a:prstGeom prst="rect">
            <a:avLst/>
          </a:prstGeom>
        </p:spPr>
        <p:txBody>
          <a:bodyPr/>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 Placeholder 4"/>
          <p:cNvSpPr>
            <a:spLocks noGrp="1"/>
          </p:cNvSpPr>
          <p:nvPr>
            <p:ph type="body" sz="quarter" idx="3"/>
          </p:nvPr>
        </p:nvSpPr>
        <p:spPr>
          <a:xfrm>
            <a:off x="14374413" y="3348338"/>
            <a:ext cx="9360000" cy="1734836"/>
          </a:xfrm>
          <a:prstGeom prst="rect">
            <a:avLst/>
          </a:prstGeo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de-DE"/>
              <a:t>Mastertextformat bearbeiten</a:t>
            </a:r>
          </a:p>
        </p:txBody>
      </p:sp>
      <p:sp>
        <p:nvSpPr>
          <p:cNvPr id="6" name="Content Placeholder 5"/>
          <p:cNvSpPr>
            <a:spLocks noGrp="1"/>
          </p:cNvSpPr>
          <p:nvPr>
            <p:ph sz="quarter" idx="4"/>
          </p:nvPr>
        </p:nvSpPr>
        <p:spPr>
          <a:xfrm>
            <a:off x="14374413" y="5083174"/>
            <a:ext cx="9360000" cy="7273926"/>
          </a:xfrm>
          <a:prstGeom prst="rect">
            <a:avLst/>
          </a:prstGeom>
        </p:spPr>
        <p:txBody>
          <a:bodyPr/>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Date Placeholder 6"/>
          <p:cNvSpPr>
            <a:spLocks noGrp="1"/>
          </p:cNvSpPr>
          <p:nvPr>
            <p:ph type="dt" sz="half" idx="10"/>
          </p:nvPr>
        </p:nvSpPr>
        <p:spPr/>
        <p:txBody>
          <a:bodyPr/>
          <a:lstStyle/>
          <a:p>
            <a:fld id="{502E9507-C88D-4B55-9762-2502A3122E2C}" type="datetime4">
              <a:rPr lang="de-DE" smtClean="0"/>
              <a:t>28. März 2019</a:t>
            </a:fld>
            <a:endParaRPr lang="de-DE"/>
          </a:p>
        </p:txBody>
      </p:sp>
      <p:sp>
        <p:nvSpPr>
          <p:cNvPr id="8" name="Footer Placeholder 7"/>
          <p:cNvSpPr>
            <a:spLocks noGrp="1"/>
          </p:cNvSpPr>
          <p:nvPr>
            <p:ph type="ftr" sz="quarter" idx="11"/>
          </p:nvPr>
        </p:nvSpPr>
        <p:spPr/>
        <p:txBody>
          <a:bodyPr/>
          <a:lstStyle/>
          <a:p>
            <a:r>
              <a:rPr lang="de-DE" dirty="0"/>
              <a:t>Vortragstitel</a:t>
            </a:r>
          </a:p>
        </p:txBody>
      </p:sp>
      <p:sp>
        <p:nvSpPr>
          <p:cNvPr id="9" name="Slide Number Placeholder 8"/>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3109825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bg>
      <p:bgPr>
        <a:solidFill>
          <a:srgbClr val="A69D82">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EB62FAE6-DF06-4992-AFB4-0F13505C7124}" type="datetime4">
              <a:rPr lang="de-DE" smtClean="0"/>
              <a:t>28. März 2019</a:t>
            </a:fld>
            <a:endParaRPr lang="de-DE"/>
          </a:p>
        </p:txBody>
      </p:sp>
      <p:sp>
        <p:nvSpPr>
          <p:cNvPr id="4" name="Footer Placeholder 3"/>
          <p:cNvSpPr>
            <a:spLocks noGrp="1"/>
          </p:cNvSpPr>
          <p:nvPr>
            <p:ph type="ftr" sz="quarter" idx="11"/>
          </p:nvPr>
        </p:nvSpPr>
        <p:spPr/>
        <p:txBody>
          <a:bodyPr/>
          <a:lstStyle/>
          <a:p>
            <a:r>
              <a:rPr lang="de-DE" dirty="0"/>
              <a:t>Vortragstitel</a:t>
            </a:r>
          </a:p>
        </p:txBody>
      </p:sp>
      <p:sp>
        <p:nvSpPr>
          <p:cNvPr id="5" name="Slide Number Placeholder 4"/>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3922228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94943-2854-44D2-B9BA-211CD347F85F}" type="datetime4">
              <a:rPr lang="de-DE" smtClean="0"/>
              <a:t>28. März 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109502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_greige">
    <p:bg>
      <p:bgPr>
        <a:solidFill>
          <a:srgbClr val="A69D82">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628650"/>
            <a:ext cx="19586575" cy="2680987"/>
          </a:xfrm>
        </p:spPr>
        <p:txBody>
          <a:bodyPr anchor="t"/>
          <a:lstStyle>
            <a:lvl1pPr>
              <a:defRPr/>
            </a:lvl1pPr>
          </a:lstStyle>
          <a:p>
            <a:r>
              <a:rPr lang="de-DE" dirty="0"/>
              <a:t>Mastertitelformat bearbeiten</a:t>
            </a:r>
            <a:endParaRPr lang="en-US" dirty="0"/>
          </a:p>
        </p:txBody>
      </p:sp>
      <p:sp>
        <p:nvSpPr>
          <p:cNvPr id="4" name="Date Placeholder 3"/>
          <p:cNvSpPr>
            <a:spLocks noGrp="1"/>
          </p:cNvSpPr>
          <p:nvPr>
            <p:ph type="dt" sz="half" idx="10"/>
          </p:nvPr>
        </p:nvSpPr>
        <p:spPr/>
        <p:txBody>
          <a:bodyPr/>
          <a:lstStyle/>
          <a:p>
            <a:fld id="{E0D85BFD-8EBC-4DF0-86E3-D648D7580161}" type="datetime4">
              <a:rPr lang="de-DE" smtClean="0"/>
              <a:t>28. März 2019</a:t>
            </a:fld>
            <a:endParaRPr lang="de-DE" dirty="0"/>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10" name="Textplatzhalter 9">
            <a:extLst>
              <a:ext uri="{FF2B5EF4-FFF2-40B4-BE49-F238E27FC236}">
                <a16:creationId xmlns:a16="http://schemas.microsoft.com/office/drawing/2014/main" id="{0FD62843-CEE7-4A88-8E7E-68B48079B2BB}"/>
              </a:ext>
            </a:extLst>
          </p:cNvPr>
          <p:cNvSpPr>
            <a:spLocks noGrp="1"/>
          </p:cNvSpPr>
          <p:nvPr>
            <p:ph type="body" sz="quarter" idx="13"/>
          </p:nvPr>
        </p:nvSpPr>
        <p:spPr>
          <a:xfrm>
            <a:off x="4162425" y="3330550"/>
            <a:ext cx="19587600" cy="90072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65244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bg>
      <p:bgPr>
        <a:solidFill>
          <a:srgbClr val="A69D82">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1493837"/>
            <a:ext cx="7863962" cy="3173624"/>
          </a:xfrm>
        </p:spPr>
        <p:txBody>
          <a:bodyPr anchor="b"/>
          <a:lstStyle>
            <a:lvl1pPr>
              <a:defRPr sz="6400"/>
            </a:lvl1pPr>
          </a:lstStyle>
          <a:p>
            <a:r>
              <a:rPr lang="de-DE" dirty="0"/>
              <a:t>Mastertitelformat bearbeiten</a:t>
            </a:r>
            <a:endParaRPr lang="en-US" dirty="0"/>
          </a:p>
        </p:txBody>
      </p:sp>
      <p:sp>
        <p:nvSpPr>
          <p:cNvPr id="3" name="Content Placeholder 2"/>
          <p:cNvSpPr>
            <a:spLocks noGrp="1"/>
          </p:cNvSpPr>
          <p:nvPr>
            <p:ph idx="1"/>
          </p:nvPr>
        </p:nvSpPr>
        <p:spPr>
          <a:xfrm>
            <a:off x="13628988" y="1493837"/>
            <a:ext cx="10120012" cy="10836275"/>
          </a:xfrm>
          <a:prstGeom prst="rect">
            <a:avLst/>
          </a:prstGeom>
        </p:spPr>
        <p:txBody>
          <a:bodyPr/>
          <a:lstStyle>
            <a:lvl1pPr>
              <a:defRPr sz="6400"/>
            </a:lvl1pPr>
            <a:lvl2pPr marL="1371531" indent="-457177">
              <a:buFont typeface="Wingdings" panose="05000000000000000000" pitchFamily="2" charset="2"/>
              <a:buChar char="§"/>
              <a:defRPr sz="5600"/>
            </a:lvl2pPr>
            <a:lvl3pPr marL="2285886" indent="-457177">
              <a:buFont typeface="Wingdings" panose="05000000000000000000" pitchFamily="2" charset="2"/>
              <a:buChar char="§"/>
              <a:defRPr sz="4800"/>
            </a:lvl3pPr>
            <a:lvl4pPr marL="3200240" indent="-457177">
              <a:buFont typeface="Wingdings" panose="05000000000000000000" pitchFamily="2" charset="2"/>
              <a:buChar char="§"/>
              <a:defRPr sz="4000"/>
            </a:lvl4pPr>
            <a:lvl5pPr marL="4114594" indent="-457177">
              <a:buFont typeface="Wingdings" panose="05000000000000000000" pitchFamily="2" charset="2"/>
              <a:buChar char="§"/>
              <a:defRPr sz="4000"/>
            </a:lvl5pPr>
            <a:lvl6pPr>
              <a:defRPr sz="4000"/>
            </a:lvl6pPr>
            <a:lvl7pPr>
              <a:defRPr sz="4000"/>
            </a:lvl7pPr>
            <a:lvl8pPr>
              <a:defRPr sz="4000"/>
            </a:lvl8pPr>
            <a:lvl9pPr>
              <a:defRPr sz="4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Text Placeholder 3"/>
          <p:cNvSpPr>
            <a:spLocks noGrp="1"/>
          </p:cNvSpPr>
          <p:nvPr>
            <p:ph type="body" sz="half" idx="2"/>
          </p:nvPr>
        </p:nvSpPr>
        <p:spPr>
          <a:xfrm>
            <a:off x="4162425" y="4667461"/>
            <a:ext cx="7863962" cy="7623176"/>
          </a:xfrm>
          <a:prstGeom prst="rect">
            <a:avLst/>
          </a:prstGeo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de-DE" dirty="0"/>
              <a:t>Mastertextformat bearbeiten</a:t>
            </a:r>
          </a:p>
        </p:txBody>
      </p:sp>
      <p:sp>
        <p:nvSpPr>
          <p:cNvPr id="5" name="Date Placeholder 4"/>
          <p:cNvSpPr>
            <a:spLocks noGrp="1"/>
          </p:cNvSpPr>
          <p:nvPr>
            <p:ph type="dt" sz="half" idx="10"/>
          </p:nvPr>
        </p:nvSpPr>
        <p:spPr/>
        <p:txBody>
          <a:bodyPr/>
          <a:lstStyle/>
          <a:p>
            <a:fld id="{D75A8365-B7DD-46A1-8120-6654E552E398}" type="datetime4">
              <a:rPr lang="de-DE" smtClean="0"/>
              <a:t>28. März 2019</a:t>
            </a:fld>
            <a:endParaRPr lang="de-DE"/>
          </a:p>
        </p:txBody>
      </p:sp>
      <p:sp>
        <p:nvSpPr>
          <p:cNvPr id="6" name="Footer Placeholder 5"/>
          <p:cNvSpPr>
            <a:spLocks noGrp="1"/>
          </p:cNvSpPr>
          <p:nvPr>
            <p:ph type="ftr" sz="quarter" idx="11"/>
          </p:nvPr>
        </p:nvSpPr>
        <p:spPr/>
        <p:txBody>
          <a:bodyPr/>
          <a:lstStyle/>
          <a:p>
            <a:r>
              <a:rPr lang="de-DE" dirty="0"/>
              <a:t>Vortragstitel</a:t>
            </a:r>
          </a:p>
        </p:txBody>
      </p:sp>
      <p:sp>
        <p:nvSpPr>
          <p:cNvPr id="7" name="Slide Number Placeholder 6"/>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3091463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 mit Überschrift">
    <p:bg>
      <p:bgPr>
        <a:solidFill>
          <a:srgbClr val="A69D82">
            <a:alpha val="35000"/>
          </a:srgbClr>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3628097" y="1494824"/>
            <a:ext cx="10120903" cy="7126889"/>
          </a:xfrm>
          <a:prstGeom prst="rect">
            <a:avLst/>
          </a:prstGeom>
        </p:spPr>
        <p:txBody>
          <a:bodyPr anchor="t"/>
          <a:lstStyle>
            <a:lvl1pPr marL="0" indent="0">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de-DE"/>
              <a:t>Bild durch Klicken auf Symbol hinzufügen</a:t>
            </a:r>
            <a:endParaRPr lang="en-US" dirty="0"/>
          </a:p>
        </p:txBody>
      </p:sp>
      <p:sp>
        <p:nvSpPr>
          <p:cNvPr id="5" name="Date Placeholder 4"/>
          <p:cNvSpPr>
            <a:spLocks noGrp="1"/>
          </p:cNvSpPr>
          <p:nvPr>
            <p:ph type="dt" sz="half" idx="10"/>
          </p:nvPr>
        </p:nvSpPr>
        <p:spPr/>
        <p:txBody>
          <a:bodyPr/>
          <a:lstStyle/>
          <a:p>
            <a:fld id="{25AC6121-8B8C-4394-91EA-4BA600B41A00}" type="datetime4">
              <a:rPr lang="de-DE" smtClean="0"/>
              <a:t>28. März 2019</a:t>
            </a:fld>
            <a:endParaRPr lang="de-DE"/>
          </a:p>
        </p:txBody>
      </p:sp>
      <p:sp>
        <p:nvSpPr>
          <p:cNvPr id="6" name="Footer Placeholder 5"/>
          <p:cNvSpPr>
            <a:spLocks noGrp="1"/>
          </p:cNvSpPr>
          <p:nvPr>
            <p:ph type="ftr" sz="quarter" idx="11"/>
          </p:nvPr>
        </p:nvSpPr>
        <p:spPr/>
        <p:txBody>
          <a:bodyPr/>
          <a:lstStyle/>
          <a:p>
            <a:r>
              <a:rPr lang="de-DE" dirty="0"/>
              <a:t>Vortragstitel</a:t>
            </a:r>
          </a:p>
        </p:txBody>
      </p:sp>
      <p:sp>
        <p:nvSpPr>
          <p:cNvPr id="7" name="Slide Number Placeholder 6"/>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8" name="Title 1">
            <a:extLst>
              <a:ext uri="{FF2B5EF4-FFF2-40B4-BE49-F238E27FC236}">
                <a16:creationId xmlns:a16="http://schemas.microsoft.com/office/drawing/2014/main" id="{4AEE3D5E-3251-4432-BD18-B7DB63B2B65E}"/>
              </a:ext>
            </a:extLst>
          </p:cNvPr>
          <p:cNvSpPr>
            <a:spLocks noGrp="1"/>
          </p:cNvSpPr>
          <p:nvPr>
            <p:ph type="title"/>
          </p:nvPr>
        </p:nvSpPr>
        <p:spPr>
          <a:xfrm>
            <a:off x="4162425" y="1493837"/>
            <a:ext cx="7863962" cy="3173624"/>
          </a:xfrm>
        </p:spPr>
        <p:txBody>
          <a:bodyPr anchor="b"/>
          <a:lstStyle>
            <a:lvl1pPr>
              <a:defRPr sz="6400"/>
            </a:lvl1pPr>
          </a:lstStyle>
          <a:p>
            <a:r>
              <a:rPr lang="de-DE" dirty="0"/>
              <a:t>Mastertitelformat bearbeiten</a:t>
            </a:r>
            <a:endParaRPr lang="en-US" dirty="0"/>
          </a:p>
        </p:txBody>
      </p:sp>
      <p:sp>
        <p:nvSpPr>
          <p:cNvPr id="9" name="Text Placeholder 3">
            <a:extLst>
              <a:ext uri="{FF2B5EF4-FFF2-40B4-BE49-F238E27FC236}">
                <a16:creationId xmlns:a16="http://schemas.microsoft.com/office/drawing/2014/main" id="{43C6F33C-6E8C-4930-8F6F-536B3A66ADA6}"/>
              </a:ext>
            </a:extLst>
          </p:cNvPr>
          <p:cNvSpPr>
            <a:spLocks noGrp="1"/>
          </p:cNvSpPr>
          <p:nvPr>
            <p:ph type="body" sz="half" idx="2"/>
          </p:nvPr>
        </p:nvSpPr>
        <p:spPr>
          <a:xfrm>
            <a:off x="4162425" y="4667461"/>
            <a:ext cx="7863962" cy="7623176"/>
          </a:xfrm>
          <a:prstGeom prst="rect">
            <a:avLst/>
          </a:prstGeo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de-DE" dirty="0"/>
              <a:t>Mastertextformat bearbeiten</a:t>
            </a:r>
          </a:p>
        </p:txBody>
      </p:sp>
    </p:spTree>
    <p:extLst>
      <p:ext uri="{BB962C8B-B14F-4D97-AF65-F5344CB8AC3E}">
        <p14:creationId xmlns:p14="http://schemas.microsoft.com/office/powerpoint/2010/main" val="3797134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solidFill>
          <a:srgbClr val="A69D82">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de-DE" dirty="0"/>
              <a:t>Mastertitelformat bearbeiten</a:t>
            </a:r>
            <a:endParaRPr lang="en-US" dirty="0"/>
          </a:p>
        </p:txBody>
      </p:sp>
      <p:sp>
        <p:nvSpPr>
          <p:cNvPr id="3" name="Vertical Text Placeholder 2"/>
          <p:cNvSpPr>
            <a:spLocks noGrp="1"/>
          </p:cNvSpPr>
          <p:nvPr>
            <p:ph type="body" orient="vert" idx="1"/>
          </p:nvPr>
        </p:nvSpPr>
        <p:spPr>
          <a:xfrm>
            <a:off x="4162425" y="3328988"/>
            <a:ext cx="19586575" cy="9008762"/>
          </a:xfrm>
          <a:prstGeom prst="rect">
            <a:avLst/>
          </a:prstGeom>
        </p:spPr>
        <p:txBody>
          <a:bodyPr vert="eaVert"/>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A88CEEBA-11E9-4416-840A-76A40C901501}"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3255874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Pr>
        <a:solidFill>
          <a:srgbClr val="A69D82">
            <a:alpha val="35000"/>
          </a:srgb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471014" y="628650"/>
            <a:ext cx="5257458" cy="11701463"/>
          </a:xfrm>
        </p:spPr>
        <p:txBody>
          <a:bodyPr vert="eaVert"/>
          <a:lstStyle/>
          <a:p>
            <a:r>
              <a:rPr lang="de-DE" dirty="0"/>
              <a:t>Mastertitelformat bearbeiten</a:t>
            </a:r>
            <a:endParaRPr lang="en-US" dirty="0"/>
          </a:p>
        </p:txBody>
      </p:sp>
      <p:sp>
        <p:nvSpPr>
          <p:cNvPr id="3" name="Vertical Text Placeholder 2"/>
          <p:cNvSpPr>
            <a:spLocks noGrp="1"/>
          </p:cNvSpPr>
          <p:nvPr>
            <p:ph type="body" orient="vert" idx="1"/>
          </p:nvPr>
        </p:nvSpPr>
        <p:spPr>
          <a:xfrm>
            <a:off x="4162425" y="628650"/>
            <a:ext cx="12981459" cy="11701463"/>
          </a:xfrm>
          <a:prstGeom prst="rect">
            <a:avLst/>
          </a:prstGeom>
        </p:spPr>
        <p:txBody>
          <a:bodyPr vert="eaVert"/>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41370338-34ED-4B17-9709-279C20B03296}"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7791304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ghlights">
    <p:bg>
      <p:bgPr>
        <a:solidFill>
          <a:srgbClr val="A69D82">
            <a:alpha val="35000"/>
          </a:srgb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D2650-4B23-430C-8FFF-8717ED5A8B40}"/>
              </a:ext>
            </a:extLst>
          </p:cNvPr>
          <p:cNvSpPr>
            <a:spLocks noGrp="1"/>
          </p:cNvSpPr>
          <p:nvPr>
            <p:ph type="title"/>
          </p:nvPr>
        </p:nvSpPr>
        <p:spPr/>
        <p:txBody>
          <a:bodyPr anchor="t"/>
          <a:lstStyle/>
          <a:p>
            <a:r>
              <a:rPr lang="de-DE" dirty="0"/>
              <a:t>Mastertitelformat bearbeiten</a:t>
            </a:r>
          </a:p>
        </p:txBody>
      </p:sp>
      <p:sp>
        <p:nvSpPr>
          <p:cNvPr id="3" name="Datumsplatzhalter 2">
            <a:extLst>
              <a:ext uri="{FF2B5EF4-FFF2-40B4-BE49-F238E27FC236}">
                <a16:creationId xmlns:a16="http://schemas.microsoft.com/office/drawing/2014/main" id="{8D8F176C-72BF-4B22-9872-A6132216F8F1}"/>
              </a:ext>
            </a:extLst>
          </p:cNvPr>
          <p:cNvSpPr>
            <a:spLocks noGrp="1"/>
          </p:cNvSpPr>
          <p:nvPr>
            <p:ph type="dt" sz="half" idx="10"/>
          </p:nvPr>
        </p:nvSpPr>
        <p:spPr/>
        <p:txBody>
          <a:bodyPr/>
          <a:lstStyle/>
          <a:p>
            <a:fld id="{49862A03-6F1B-4397-8BE3-BCD2BEAEE119}" type="datetime4">
              <a:rPr lang="de-DE" smtClean="0"/>
              <a:t>28. März 2019</a:t>
            </a:fld>
            <a:endParaRPr lang="de-DE" dirty="0"/>
          </a:p>
        </p:txBody>
      </p:sp>
      <p:sp>
        <p:nvSpPr>
          <p:cNvPr id="4" name="Fußzeilenplatzhalter 3">
            <a:extLst>
              <a:ext uri="{FF2B5EF4-FFF2-40B4-BE49-F238E27FC236}">
                <a16:creationId xmlns:a16="http://schemas.microsoft.com/office/drawing/2014/main" id="{9B39F053-7FDB-4A84-882E-5651B5C178C7}"/>
              </a:ext>
            </a:extLst>
          </p:cNvPr>
          <p:cNvSpPr>
            <a:spLocks noGrp="1"/>
          </p:cNvSpPr>
          <p:nvPr>
            <p:ph type="ftr" sz="quarter" idx="11"/>
          </p:nvPr>
        </p:nvSpPr>
        <p:spPr/>
        <p:txBody>
          <a:bodyPr/>
          <a:lstStyle/>
          <a:p>
            <a:r>
              <a:rPr lang="de-DE" dirty="0"/>
              <a:t>Vortragstitel</a:t>
            </a:r>
          </a:p>
        </p:txBody>
      </p:sp>
      <p:sp>
        <p:nvSpPr>
          <p:cNvPr id="5" name="Foliennummernplatzhalter 4">
            <a:extLst>
              <a:ext uri="{FF2B5EF4-FFF2-40B4-BE49-F238E27FC236}">
                <a16:creationId xmlns:a16="http://schemas.microsoft.com/office/drawing/2014/main" id="{488F29C6-CED4-4D40-ABA4-349DA2A8761E}"/>
              </a:ext>
            </a:extLst>
          </p:cNvPr>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7" name="Bildplatzhalter 6">
            <a:extLst>
              <a:ext uri="{FF2B5EF4-FFF2-40B4-BE49-F238E27FC236}">
                <a16:creationId xmlns:a16="http://schemas.microsoft.com/office/drawing/2014/main" id="{D7919DA8-6F59-484E-9EC2-330B9BDB08EF}"/>
              </a:ext>
            </a:extLst>
          </p:cNvPr>
          <p:cNvSpPr>
            <a:spLocks noGrp="1" noChangeAspect="1"/>
          </p:cNvSpPr>
          <p:nvPr>
            <p:ph type="pic" sz="quarter" idx="13"/>
          </p:nvPr>
        </p:nvSpPr>
        <p:spPr>
          <a:xfrm>
            <a:off x="4162425" y="3339286"/>
            <a:ext cx="3960000" cy="3960000"/>
          </a:xfrm>
          <a:prstGeom prst="rect">
            <a:avLst/>
          </a:prstGeom>
        </p:spPr>
        <p:txBody>
          <a:bodyPr/>
          <a:lstStyle/>
          <a:p>
            <a:endParaRPr lang="de-DE"/>
          </a:p>
        </p:txBody>
      </p:sp>
      <p:sp>
        <p:nvSpPr>
          <p:cNvPr id="8" name="Bildplatzhalter 6">
            <a:extLst>
              <a:ext uri="{FF2B5EF4-FFF2-40B4-BE49-F238E27FC236}">
                <a16:creationId xmlns:a16="http://schemas.microsoft.com/office/drawing/2014/main" id="{EEBF87D9-6B09-407E-98BC-8AD3255D8A45}"/>
              </a:ext>
            </a:extLst>
          </p:cNvPr>
          <p:cNvSpPr>
            <a:spLocks noGrp="1" noChangeAspect="1"/>
          </p:cNvSpPr>
          <p:nvPr>
            <p:ph type="pic" sz="quarter" idx="14"/>
          </p:nvPr>
        </p:nvSpPr>
        <p:spPr>
          <a:xfrm>
            <a:off x="10905136" y="3339286"/>
            <a:ext cx="3960000" cy="3960000"/>
          </a:xfrm>
          <a:prstGeom prst="rect">
            <a:avLst/>
          </a:prstGeom>
        </p:spPr>
        <p:txBody>
          <a:bodyPr/>
          <a:lstStyle/>
          <a:p>
            <a:endParaRPr lang="de-DE"/>
          </a:p>
        </p:txBody>
      </p:sp>
      <p:sp>
        <p:nvSpPr>
          <p:cNvPr id="9" name="Bildplatzhalter 6">
            <a:extLst>
              <a:ext uri="{FF2B5EF4-FFF2-40B4-BE49-F238E27FC236}">
                <a16:creationId xmlns:a16="http://schemas.microsoft.com/office/drawing/2014/main" id="{B9D0BF23-14A8-457C-8E17-71230CC64538}"/>
              </a:ext>
            </a:extLst>
          </p:cNvPr>
          <p:cNvSpPr>
            <a:spLocks noGrp="1" noChangeAspect="1"/>
          </p:cNvSpPr>
          <p:nvPr>
            <p:ph type="pic" sz="quarter" idx="15"/>
          </p:nvPr>
        </p:nvSpPr>
        <p:spPr>
          <a:xfrm>
            <a:off x="17647844" y="3339286"/>
            <a:ext cx="3960000" cy="3960000"/>
          </a:xfrm>
          <a:prstGeom prst="rect">
            <a:avLst/>
          </a:prstGeom>
        </p:spPr>
        <p:txBody>
          <a:bodyPr/>
          <a:lstStyle/>
          <a:p>
            <a:endParaRPr lang="de-DE"/>
          </a:p>
        </p:txBody>
      </p:sp>
      <p:sp>
        <p:nvSpPr>
          <p:cNvPr id="10" name="Bildplatzhalter 6">
            <a:extLst>
              <a:ext uri="{FF2B5EF4-FFF2-40B4-BE49-F238E27FC236}">
                <a16:creationId xmlns:a16="http://schemas.microsoft.com/office/drawing/2014/main" id="{CFD6F175-99E6-44AB-B218-1DBBD666992E}"/>
              </a:ext>
            </a:extLst>
          </p:cNvPr>
          <p:cNvSpPr>
            <a:spLocks noGrp="1" noChangeAspect="1"/>
          </p:cNvSpPr>
          <p:nvPr>
            <p:ph type="pic" sz="quarter" idx="16"/>
          </p:nvPr>
        </p:nvSpPr>
        <p:spPr>
          <a:xfrm>
            <a:off x="4162427" y="8336822"/>
            <a:ext cx="3960000" cy="3960000"/>
          </a:xfrm>
          <a:prstGeom prst="rect">
            <a:avLst/>
          </a:prstGeom>
        </p:spPr>
        <p:txBody>
          <a:bodyPr/>
          <a:lstStyle/>
          <a:p>
            <a:endParaRPr lang="de-DE"/>
          </a:p>
        </p:txBody>
      </p:sp>
      <p:sp>
        <p:nvSpPr>
          <p:cNvPr id="11" name="Bildplatzhalter 6">
            <a:extLst>
              <a:ext uri="{FF2B5EF4-FFF2-40B4-BE49-F238E27FC236}">
                <a16:creationId xmlns:a16="http://schemas.microsoft.com/office/drawing/2014/main" id="{376E6041-A1A7-4ADB-93A5-671635A1A9A0}"/>
              </a:ext>
            </a:extLst>
          </p:cNvPr>
          <p:cNvSpPr>
            <a:spLocks noGrp="1" noChangeAspect="1"/>
          </p:cNvSpPr>
          <p:nvPr>
            <p:ph type="pic" sz="quarter" idx="17"/>
          </p:nvPr>
        </p:nvSpPr>
        <p:spPr>
          <a:xfrm>
            <a:off x="10905136" y="8336822"/>
            <a:ext cx="3960000" cy="3960000"/>
          </a:xfrm>
          <a:prstGeom prst="rect">
            <a:avLst/>
          </a:prstGeom>
        </p:spPr>
        <p:txBody>
          <a:bodyPr/>
          <a:lstStyle/>
          <a:p>
            <a:endParaRPr lang="de-DE"/>
          </a:p>
        </p:txBody>
      </p:sp>
      <p:sp>
        <p:nvSpPr>
          <p:cNvPr id="12" name="Bildplatzhalter 6">
            <a:extLst>
              <a:ext uri="{FF2B5EF4-FFF2-40B4-BE49-F238E27FC236}">
                <a16:creationId xmlns:a16="http://schemas.microsoft.com/office/drawing/2014/main" id="{959460A7-C71D-4D83-BED9-1AEDC6A35938}"/>
              </a:ext>
            </a:extLst>
          </p:cNvPr>
          <p:cNvSpPr>
            <a:spLocks noGrp="1" noChangeAspect="1"/>
          </p:cNvSpPr>
          <p:nvPr>
            <p:ph type="pic" sz="quarter" idx="18"/>
          </p:nvPr>
        </p:nvSpPr>
        <p:spPr>
          <a:xfrm>
            <a:off x="17647845" y="8329312"/>
            <a:ext cx="3960000" cy="3960000"/>
          </a:xfrm>
          <a:prstGeom prst="rect">
            <a:avLst/>
          </a:prstGeom>
        </p:spPr>
        <p:txBody>
          <a:bodyPr/>
          <a:lstStyle/>
          <a:p>
            <a:endParaRPr lang="de-DE"/>
          </a:p>
        </p:txBody>
      </p:sp>
      <p:sp>
        <p:nvSpPr>
          <p:cNvPr id="14" name="Textplatzhalter 13">
            <a:extLst>
              <a:ext uri="{FF2B5EF4-FFF2-40B4-BE49-F238E27FC236}">
                <a16:creationId xmlns:a16="http://schemas.microsoft.com/office/drawing/2014/main" id="{38E648E2-CDEA-4708-9199-5364405E499E}"/>
              </a:ext>
            </a:extLst>
          </p:cNvPr>
          <p:cNvSpPr>
            <a:spLocks noGrp="1"/>
          </p:cNvSpPr>
          <p:nvPr>
            <p:ph type="body" sz="quarter" idx="19" hasCustomPrompt="1"/>
          </p:nvPr>
        </p:nvSpPr>
        <p:spPr>
          <a:xfrm>
            <a:off x="8276025" y="5375235"/>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5" name="Textplatzhalter 13">
            <a:extLst>
              <a:ext uri="{FF2B5EF4-FFF2-40B4-BE49-F238E27FC236}">
                <a16:creationId xmlns:a16="http://schemas.microsoft.com/office/drawing/2014/main" id="{8A1CC4C5-A832-4414-B670-72AFDEC704EB}"/>
              </a:ext>
            </a:extLst>
          </p:cNvPr>
          <p:cNvSpPr>
            <a:spLocks noGrp="1"/>
          </p:cNvSpPr>
          <p:nvPr>
            <p:ph type="body" sz="quarter" idx="20" hasCustomPrompt="1"/>
          </p:nvPr>
        </p:nvSpPr>
        <p:spPr>
          <a:xfrm>
            <a:off x="15018737" y="5375234"/>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6" name="Textplatzhalter 13">
            <a:extLst>
              <a:ext uri="{FF2B5EF4-FFF2-40B4-BE49-F238E27FC236}">
                <a16:creationId xmlns:a16="http://schemas.microsoft.com/office/drawing/2014/main" id="{38C6DF7F-A6E2-4D32-AD18-3652561F16A4}"/>
              </a:ext>
            </a:extLst>
          </p:cNvPr>
          <p:cNvSpPr>
            <a:spLocks noGrp="1"/>
          </p:cNvSpPr>
          <p:nvPr>
            <p:ph type="body" sz="quarter" idx="21" hasCustomPrompt="1"/>
          </p:nvPr>
        </p:nvSpPr>
        <p:spPr>
          <a:xfrm>
            <a:off x="21761445" y="5375234"/>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7" name="Textplatzhalter 13">
            <a:extLst>
              <a:ext uri="{FF2B5EF4-FFF2-40B4-BE49-F238E27FC236}">
                <a16:creationId xmlns:a16="http://schemas.microsoft.com/office/drawing/2014/main" id="{70993CA1-0B40-4920-87DC-41CFF8527B84}"/>
              </a:ext>
            </a:extLst>
          </p:cNvPr>
          <p:cNvSpPr>
            <a:spLocks noGrp="1"/>
          </p:cNvSpPr>
          <p:nvPr>
            <p:ph type="body" sz="quarter" idx="22" hasCustomPrompt="1"/>
          </p:nvPr>
        </p:nvSpPr>
        <p:spPr>
          <a:xfrm>
            <a:off x="8276025" y="10372771"/>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8" name="Textplatzhalter 13">
            <a:extLst>
              <a:ext uri="{FF2B5EF4-FFF2-40B4-BE49-F238E27FC236}">
                <a16:creationId xmlns:a16="http://schemas.microsoft.com/office/drawing/2014/main" id="{9344652D-43C2-4E18-996D-5E5277901DDA}"/>
              </a:ext>
            </a:extLst>
          </p:cNvPr>
          <p:cNvSpPr>
            <a:spLocks noGrp="1"/>
          </p:cNvSpPr>
          <p:nvPr>
            <p:ph type="body" sz="quarter" idx="23" hasCustomPrompt="1"/>
          </p:nvPr>
        </p:nvSpPr>
        <p:spPr>
          <a:xfrm>
            <a:off x="15018737" y="10316822"/>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9" name="Textplatzhalter 13">
            <a:extLst>
              <a:ext uri="{FF2B5EF4-FFF2-40B4-BE49-F238E27FC236}">
                <a16:creationId xmlns:a16="http://schemas.microsoft.com/office/drawing/2014/main" id="{D9A497CF-A780-4888-8978-8B203F81CD46}"/>
              </a:ext>
            </a:extLst>
          </p:cNvPr>
          <p:cNvSpPr>
            <a:spLocks noGrp="1"/>
          </p:cNvSpPr>
          <p:nvPr>
            <p:ph type="body" sz="quarter" idx="24" hasCustomPrompt="1"/>
          </p:nvPr>
        </p:nvSpPr>
        <p:spPr>
          <a:xfrm>
            <a:off x="21761445" y="10365261"/>
            <a:ext cx="1942905" cy="1924051"/>
          </a:xfrm>
          <a:prstGeom prst="rect">
            <a:avLst/>
          </a:prstGeom>
        </p:spPr>
        <p:txBody>
          <a:bodyPr anchor="b">
            <a:normAutofit/>
          </a:bodyPr>
          <a:lstStyle>
            <a:lvl1pPr marL="0" indent="0">
              <a:buNone/>
              <a:defRPr sz="2800"/>
            </a:lvl1pPr>
          </a:lstStyle>
          <a:p>
            <a:pPr lvl="0"/>
            <a:r>
              <a:rPr lang="de-DE" dirty="0"/>
              <a:t>Bildtitel bearbeiten</a:t>
            </a:r>
          </a:p>
        </p:txBody>
      </p:sp>
    </p:spTree>
    <p:extLst>
      <p:ext uri="{BB962C8B-B14F-4D97-AF65-F5344CB8AC3E}">
        <p14:creationId xmlns:p14="http://schemas.microsoft.com/office/powerpoint/2010/main" val="257797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62424" y="8621714"/>
            <a:ext cx="19663200" cy="2268838"/>
          </a:xfrm>
        </p:spPr>
        <p:txBody>
          <a:bodyPr lIns="0" tIns="0" rIns="0" bIns="0" anchor="b">
            <a:normAutofit/>
          </a:bodyPr>
          <a:lstStyle>
            <a:lvl1pPr algn="l">
              <a:defRPr sz="9600" b="1"/>
            </a:lvl1pPr>
          </a:lstStyle>
          <a:p>
            <a:r>
              <a:rPr lang="de-DE" dirty="0"/>
              <a:t>Vortragstitel</a:t>
            </a:r>
            <a:endParaRPr lang="en-US" dirty="0"/>
          </a:p>
        </p:txBody>
      </p:sp>
      <p:sp>
        <p:nvSpPr>
          <p:cNvPr id="3" name="Subtitle 2"/>
          <p:cNvSpPr>
            <a:spLocks noGrp="1"/>
          </p:cNvSpPr>
          <p:nvPr>
            <p:ph type="subTitle" idx="1" hasCustomPrompt="1"/>
          </p:nvPr>
        </p:nvSpPr>
        <p:spPr>
          <a:xfrm>
            <a:off x="4162426" y="11249026"/>
            <a:ext cx="19663200" cy="723600"/>
          </a:xfrm>
          <a:prstGeom prst="rect">
            <a:avLst/>
          </a:prstGeom>
        </p:spPr>
        <p:txBody>
          <a:bodyPr lIns="0" tIns="0" rIns="0" bIns="0" anchor="b">
            <a:normAutofit/>
          </a:bodyPr>
          <a:lstStyle>
            <a:lvl1pPr marL="0" indent="0" algn="l">
              <a:buNone/>
              <a:defRPr sz="40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Vortragsuntertitel</a:t>
            </a:r>
            <a:endParaRPr lang="en-US" dirty="0"/>
          </a:p>
        </p:txBody>
      </p:sp>
      <p:pic>
        <p:nvPicPr>
          <p:cNvPr id="5" name="Grafik 4">
            <a:extLst>
              <a:ext uri="{FF2B5EF4-FFF2-40B4-BE49-F238E27FC236}">
                <a16:creationId xmlns:a16="http://schemas.microsoft.com/office/drawing/2014/main" id="{3D2E353E-6FA4-42CB-8F23-432F0005E808}"/>
              </a:ext>
            </a:extLst>
          </p:cNvPr>
          <p:cNvPicPr>
            <a:picLocks noChangeAspect="1"/>
          </p:cNvPicPr>
          <p:nvPr userDrawn="1"/>
        </p:nvPicPr>
        <p:blipFill>
          <a:blip r:embed="rId2">
            <a:alphaModFix amt="95000"/>
            <a:extLst>
              <a:ext uri="{96DAC541-7B7A-43D3-8B79-37D633B846F1}">
                <asvg:svgBlip xmlns:asvg="http://schemas.microsoft.com/office/drawing/2016/SVG/main" r:embed="rId3"/>
              </a:ext>
            </a:extLst>
          </a:blip>
          <a:stretch>
            <a:fillRect/>
          </a:stretch>
        </p:blipFill>
        <p:spPr>
          <a:xfrm>
            <a:off x="637119" y="628652"/>
            <a:ext cx="2912531" cy="868424"/>
          </a:xfrm>
          <a:prstGeom prst="rect">
            <a:avLst/>
          </a:prstGeom>
        </p:spPr>
      </p:pic>
      <p:pic>
        <p:nvPicPr>
          <p:cNvPr id="6" name="Grafik 5">
            <a:extLst>
              <a:ext uri="{FF2B5EF4-FFF2-40B4-BE49-F238E27FC236}">
                <a16:creationId xmlns:a16="http://schemas.microsoft.com/office/drawing/2014/main" id="{7F6B8D00-92B9-4A47-9F58-C07CBE861133}"/>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99" t="45083" r="3320" b="472"/>
          <a:stretch/>
        </p:blipFill>
        <p:spPr>
          <a:xfrm>
            <a:off x="4162425" y="16386"/>
            <a:ext cx="20196000" cy="8246854"/>
          </a:xfrm>
          <a:prstGeom prst="rect">
            <a:avLst/>
          </a:prstGeom>
        </p:spPr>
      </p:pic>
    </p:spTree>
    <p:extLst>
      <p:ext uri="{BB962C8B-B14F-4D97-AF65-F5344CB8AC3E}">
        <p14:creationId xmlns:p14="http://schemas.microsoft.com/office/powerpoint/2010/main" val="11673788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33599" y="628650"/>
            <a:ext cx="23115402" cy="2680987"/>
          </a:xfrm>
        </p:spPr>
        <p:txBody>
          <a:bodyPr/>
          <a:lstStyle>
            <a:lvl1pPr>
              <a:defRPr/>
            </a:lvl1pPr>
          </a:lstStyle>
          <a:p>
            <a:r>
              <a:rPr lang="de-DE" dirty="0"/>
              <a:t>Mastertitelformat bearbeiten</a:t>
            </a:r>
            <a:endParaRPr lang="en-US" dirty="0"/>
          </a:p>
        </p:txBody>
      </p:sp>
      <p:sp>
        <p:nvSpPr>
          <p:cNvPr id="4" name="Date Placeholder 3"/>
          <p:cNvSpPr>
            <a:spLocks noGrp="1"/>
          </p:cNvSpPr>
          <p:nvPr>
            <p:ph type="dt" sz="half" idx="10"/>
          </p:nvPr>
        </p:nvSpPr>
        <p:spPr/>
        <p:txBody>
          <a:bodyPr/>
          <a:lstStyle/>
          <a:p>
            <a:fld id="{E0D85BFD-8EBC-4DF0-86E3-D648D7580161}" type="datetime4">
              <a:rPr lang="de-DE" smtClean="0"/>
              <a:t>28. März 2019</a:t>
            </a:fld>
            <a:endParaRPr lang="de-DE" dirty="0"/>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10" name="Textplatzhalter 9">
            <a:extLst>
              <a:ext uri="{FF2B5EF4-FFF2-40B4-BE49-F238E27FC236}">
                <a16:creationId xmlns:a16="http://schemas.microsoft.com/office/drawing/2014/main" id="{0FD62843-CEE7-4A88-8E7E-68B48079B2BB}"/>
              </a:ext>
            </a:extLst>
          </p:cNvPr>
          <p:cNvSpPr>
            <a:spLocks noGrp="1"/>
          </p:cNvSpPr>
          <p:nvPr>
            <p:ph type="body" sz="quarter" idx="13"/>
          </p:nvPr>
        </p:nvSpPr>
        <p:spPr>
          <a:xfrm>
            <a:off x="633413" y="3330550"/>
            <a:ext cx="23116612" cy="90072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76461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schnittsfoli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C293B0-037B-4AC9-BB84-FE46B42D591F}"/>
              </a:ext>
            </a:extLst>
          </p:cNvPr>
          <p:cNvSpPr>
            <a:spLocks noGrp="1"/>
          </p:cNvSpPr>
          <p:nvPr>
            <p:ph type="ctrTitle" hasCustomPrompt="1"/>
          </p:nvPr>
        </p:nvSpPr>
        <p:spPr>
          <a:xfrm>
            <a:off x="4162424" y="2194569"/>
            <a:ext cx="19571987" cy="2268838"/>
          </a:xfrm>
        </p:spPr>
        <p:txBody>
          <a:bodyPr lIns="0" tIns="108000" rIns="0" bIns="0" anchor="b">
            <a:normAutofit/>
          </a:bodyPr>
          <a:lstStyle>
            <a:lvl1pPr algn="l">
              <a:defRPr sz="8000" b="1"/>
            </a:lvl1pPr>
          </a:lstStyle>
          <a:p>
            <a:r>
              <a:rPr lang="en-US" dirty="0" err="1"/>
              <a:t>Abschnittstitel</a:t>
            </a:r>
            <a:endParaRPr lang="en-US" dirty="0"/>
          </a:p>
        </p:txBody>
      </p:sp>
      <p:sp>
        <p:nvSpPr>
          <p:cNvPr id="12" name="Subtitle 2">
            <a:extLst>
              <a:ext uri="{FF2B5EF4-FFF2-40B4-BE49-F238E27FC236}">
                <a16:creationId xmlns:a16="http://schemas.microsoft.com/office/drawing/2014/main" id="{374131C0-1226-4F07-BE5B-D7DC3828D678}"/>
              </a:ext>
            </a:extLst>
          </p:cNvPr>
          <p:cNvSpPr>
            <a:spLocks noGrp="1"/>
          </p:cNvSpPr>
          <p:nvPr>
            <p:ph type="subTitle" idx="1" hasCustomPrompt="1"/>
          </p:nvPr>
        </p:nvSpPr>
        <p:spPr>
          <a:xfrm>
            <a:off x="4162425" y="4492329"/>
            <a:ext cx="19571986" cy="723600"/>
          </a:xfrm>
          <a:prstGeom prst="rect">
            <a:avLst/>
          </a:prstGeom>
        </p:spPr>
        <p:txBody>
          <a:bodyPr lIns="0" tIns="0" rIns="0" bIns="0" anchor="b">
            <a:normAutofit/>
          </a:bodyPr>
          <a:lstStyle>
            <a:lvl1pPr marL="0" indent="0" algn="l">
              <a:buNone/>
              <a:defRPr sz="36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Abschnittsuntertitel</a:t>
            </a:r>
            <a:endParaRPr lang="en-US" dirty="0"/>
          </a:p>
        </p:txBody>
      </p:sp>
      <p:pic>
        <p:nvPicPr>
          <p:cNvPr id="5" name="Grafik 4">
            <a:extLst>
              <a:ext uri="{FF2B5EF4-FFF2-40B4-BE49-F238E27FC236}">
                <a16:creationId xmlns:a16="http://schemas.microsoft.com/office/drawing/2014/main" id="{32A6088B-51BF-4A5F-8DBE-23A1AAE4A6DC}"/>
              </a:ext>
            </a:extLst>
          </p:cNvPr>
          <p:cNvPicPr>
            <a:picLocks noChangeAspect="1"/>
          </p:cNvPicPr>
          <p:nvPr userDrawn="1"/>
        </p:nvPicPr>
        <p:blipFill>
          <a:blip r:embed="rId2">
            <a:alphaModFix amt="95000"/>
            <a:extLst>
              <a:ext uri="{96DAC541-7B7A-43D3-8B79-37D633B846F1}">
                <asvg:svgBlip xmlns:asvg="http://schemas.microsoft.com/office/drawing/2016/SVG/main" r:embed="rId3"/>
              </a:ext>
            </a:extLst>
          </a:blip>
          <a:stretch>
            <a:fillRect/>
          </a:stretch>
        </p:blipFill>
        <p:spPr>
          <a:xfrm>
            <a:off x="637119" y="628652"/>
            <a:ext cx="2912531" cy="868424"/>
          </a:xfrm>
          <a:prstGeom prst="rect">
            <a:avLst/>
          </a:prstGeom>
        </p:spPr>
      </p:pic>
      <p:pic>
        <p:nvPicPr>
          <p:cNvPr id="6" name="Grafik 5">
            <a:extLst>
              <a:ext uri="{FF2B5EF4-FFF2-40B4-BE49-F238E27FC236}">
                <a16:creationId xmlns:a16="http://schemas.microsoft.com/office/drawing/2014/main" id="{12060828-601D-47AB-9A58-E8C79D2DE419}"/>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18" t="3296" r="3020" b="41923"/>
          <a:stretch/>
        </p:blipFill>
        <p:spPr>
          <a:xfrm>
            <a:off x="4162424" y="5469130"/>
            <a:ext cx="20196000" cy="8246870"/>
          </a:xfrm>
          <a:prstGeom prst="rect">
            <a:avLst/>
          </a:prstGeom>
        </p:spPr>
      </p:pic>
    </p:spTree>
    <p:extLst>
      <p:ext uri="{BB962C8B-B14F-4D97-AF65-F5344CB8AC3E}">
        <p14:creationId xmlns:p14="http://schemas.microsoft.com/office/powerpoint/2010/main" val="1548775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47998" y="3328988"/>
            <a:ext cx="10800000" cy="9008762"/>
          </a:xfrm>
          <a:prstGeom prst="rect">
            <a:avLst/>
          </a:prstGeom>
        </p:spPr>
        <p:txBody>
          <a:bodyPr/>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Content Placeholder 3"/>
          <p:cNvSpPr>
            <a:spLocks noGrp="1"/>
          </p:cNvSpPr>
          <p:nvPr>
            <p:ph sz="half" idx="2"/>
          </p:nvPr>
        </p:nvSpPr>
        <p:spPr>
          <a:xfrm>
            <a:off x="12934413" y="3348338"/>
            <a:ext cx="10800000" cy="9008762"/>
          </a:xfrm>
          <a:prstGeom prst="rect">
            <a:avLst/>
          </a:prstGeom>
        </p:spPr>
        <p:txBody>
          <a:bodyPr/>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4"/>
          <p:cNvSpPr>
            <a:spLocks noGrp="1"/>
          </p:cNvSpPr>
          <p:nvPr>
            <p:ph type="dt" sz="half" idx="10"/>
          </p:nvPr>
        </p:nvSpPr>
        <p:spPr/>
        <p:txBody>
          <a:bodyPr/>
          <a:lstStyle/>
          <a:p>
            <a:fld id="{F87F23F1-A486-4D0F-AD5D-9A64090522A4}" type="datetime4">
              <a:rPr lang="de-DE" smtClean="0"/>
              <a:t>28. März 2019</a:t>
            </a:fld>
            <a:endParaRPr lang="de-DE"/>
          </a:p>
        </p:txBody>
      </p:sp>
      <p:sp>
        <p:nvSpPr>
          <p:cNvPr id="6" name="Footer Placeholder 5"/>
          <p:cNvSpPr>
            <a:spLocks noGrp="1"/>
          </p:cNvSpPr>
          <p:nvPr>
            <p:ph type="ftr" sz="quarter" idx="11"/>
          </p:nvPr>
        </p:nvSpPr>
        <p:spPr/>
        <p:txBody>
          <a:bodyPr/>
          <a:lstStyle/>
          <a:p>
            <a:r>
              <a:rPr lang="de-DE" dirty="0"/>
              <a:t>Vortragstitel</a:t>
            </a:r>
          </a:p>
        </p:txBody>
      </p:sp>
      <p:sp>
        <p:nvSpPr>
          <p:cNvPr id="7" name="Slide Number Placeholder 6"/>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40767712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33413" y="628651"/>
            <a:ext cx="23115587" cy="2700338"/>
          </a:xfrm>
        </p:spPr>
        <p:txBody>
          <a:bodyPr/>
          <a:lstStyle/>
          <a:p>
            <a:r>
              <a:rPr lang="de-DE" dirty="0"/>
              <a:t>Mastertitelformat bearbeiten</a:t>
            </a:r>
            <a:endParaRPr lang="en-US" dirty="0"/>
          </a:p>
        </p:txBody>
      </p:sp>
      <p:sp>
        <p:nvSpPr>
          <p:cNvPr id="3" name="Text Placeholder 2"/>
          <p:cNvSpPr>
            <a:spLocks noGrp="1"/>
          </p:cNvSpPr>
          <p:nvPr>
            <p:ph type="body" idx="1"/>
          </p:nvPr>
        </p:nvSpPr>
        <p:spPr>
          <a:xfrm>
            <a:off x="648000" y="3348338"/>
            <a:ext cx="10800000" cy="1734836"/>
          </a:xfrm>
          <a:prstGeom prst="rect">
            <a:avLst/>
          </a:prstGeo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de-DE" dirty="0"/>
              <a:t>Mastertextformat bearbeiten</a:t>
            </a:r>
          </a:p>
        </p:txBody>
      </p:sp>
      <p:sp>
        <p:nvSpPr>
          <p:cNvPr id="4" name="Content Placeholder 3"/>
          <p:cNvSpPr>
            <a:spLocks noGrp="1"/>
          </p:cNvSpPr>
          <p:nvPr>
            <p:ph sz="half" idx="2"/>
          </p:nvPr>
        </p:nvSpPr>
        <p:spPr>
          <a:xfrm>
            <a:off x="648000" y="5083174"/>
            <a:ext cx="10800000" cy="7273926"/>
          </a:xfrm>
          <a:prstGeom prst="rect">
            <a:avLst/>
          </a:prstGeom>
        </p:spPr>
        <p:txBody>
          <a:bodyPr/>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 Placeholder 4"/>
          <p:cNvSpPr>
            <a:spLocks noGrp="1"/>
          </p:cNvSpPr>
          <p:nvPr>
            <p:ph type="body" sz="quarter" idx="3"/>
          </p:nvPr>
        </p:nvSpPr>
        <p:spPr>
          <a:xfrm>
            <a:off x="12934413" y="3348338"/>
            <a:ext cx="10800000" cy="1734836"/>
          </a:xfrm>
          <a:prstGeom prst="rect">
            <a:avLst/>
          </a:prstGeo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de-DE" dirty="0"/>
              <a:t>Mastertextformat bearbeiten</a:t>
            </a:r>
          </a:p>
        </p:txBody>
      </p:sp>
      <p:sp>
        <p:nvSpPr>
          <p:cNvPr id="6" name="Content Placeholder 5"/>
          <p:cNvSpPr>
            <a:spLocks noGrp="1"/>
          </p:cNvSpPr>
          <p:nvPr>
            <p:ph sz="quarter" idx="4"/>
          </p:nvPr>
        </p:nvSpPr>
        <p:spPr>
          <a:xfrm>
            <a:off x="12934413" y="5083174"/>
            <a:ext cx="10800000" cy="7273926"/>
          </a:xfrm>
          <a:prstGeom prst="rect">
            <a:avLst/>
          </a:prstGeom>
        </p:spPr>
        <p:txBody>
          <a:bodyPr/>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Date Placeholder 6"/>
          <p:cNvSpPr>
            <a:spLocks noGrp="1"/>
          </p:cNvSpPr>
          <p:nvPr>
            <p:ph type="dt" sz="half" idx="10"/>
          </p:nvPr>
        </p:nvSpPr>
        <p:spPr/>
        <p:txBody>
          <a:bodyPr/>
          <a:lstStyle/>
          <a:p>
            <a:fld id="{502E9507-C88D-4B55-9762-2502A3122E2C}" type="datetime4">
              <a:rPr lang="de-DE" smtClean="0"/>
              <a:t>28. März 2019</a:t>
            </a:fld>
            <a:endParaRPr lang="de-DE"/>
          </a:p>
        </p:txBody>
      </p:sp>
      <p:sp>
        <p:nvSpPr>
          <p:cNvPr id="8" name="Footer Placeholder 7"/>
          <p:cNvSpPr>
            <a:spLocks noGrp="1"/>
          </p:cNvSpPr>
          <p:nvPr>
            <p:ph type="ftr" sz="quarter" idx="11"/>
          </p:nvPr>
        </p:nvSpPr>
        <p:spPr/>
        <p:txBody>
          <a:bodyPr/>
          <a:lstStyle/>
          <a:p>
            <a:r>
              <a:rPr lang="de-DE" dirty="0"/>
              <a:t>Vortragstitel</a:t>
            </a:r>
          </a:p>
        </p:txBody>
      </p:sp>
      <p:sp>
        <p:nvSpPr>
          <p:cNvPr id="9" name="Slide Number Placeholder 8"/>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49762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_mauve">
    <p:bg>
      <p:bgPr>
        <a:solidFill>
          <a:srgbClr val="7D505A">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628650"/>
            <a:ext cx="19586575" cy="2680987"/>
          </a:xfrm>
        </p:spPr>
        <p:txBody>
          <a:bodyPr anchor="t"/>
          <a:lstStyle>
            <a:lvl1pPr>
              <a:defRPr/>
            </a:lvl1pPr>
          </a:lstStyle>
          <a:p>
            <a:r>
              <a:rPr lang="de-DE" dirty="0"/>
              <a:t>Mastertitelformat bearbeiten</a:t>
            </a:r>
            <a:endParaRPr lang="en-US" dirty="0"/>
          </a:p>
        </p:txBody>
      </p:sp>
      <p:sp>
        <p:nvSpPr>
          <p:cNvPr id="4" name="Date Placeholder 3"/>
          <p:cNvSpPr>
            <a:spLocks noGrp="1"/>
          </p:cNvSpPr>
          <p:nvPr>
            <p:ph type="dt" sz="half" idx="10"/>
          </p:nvPr>
        </p:nvSpPr>
        <p:spPr/>
        <p:txBody>
          <a:bodyPr/>
          <a:lstStyle/>
          <a:p>
            <a:fld id="{E0D85BFD-8EBC-4DF0-86E3-D648D7580161}"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11" name="Textplatzhalter 10">
            <a:extLst>
              <a:ext uri="{FF2B5EF4-FFF2-40B4-BE49-F238E27FC236}">
                <a16:creationId xmlns:a16="http://schemas.microsoft.com/office/drawing/2014/main" id="{AD48574C-4EED-49CD-9314-6EF568E788A1}"/>
              </a:ext>
            </a:extLst>
          </p:cNvPr>
          <p:cNvSpPr>
            <a:spLocks noGrp="1"/>
          </p:cNvSpPr>
          <p:nvPr>
            <p:ph type="body" sz="quarter" idx="13"/>
          </p:nvPr>
        </p:nvSpPr>
        <p:spPr>
          <a:xfrm>
            <a:off x="4161400" y="3329768"/>
            <a:ext cx="19587600" cy="90072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7543770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B62FAE6-DF06-4992-AFB4-0F13505C7124}" type="datetime4">
              <a:rPr lang="de-DE" smtClean="0"/>
              <a:t>28. März 2019</a:t>
            </a:fld>
            <a:endParaRPr lang="de-DE"/>
          </a:p>
        </p:txBody>
      </p:sp>
      <p:sp>
        <p:nvSpPr>
          <p:cNvPr id="4" name="Footer Placeholder 3"/>
          <p:cNvSpPr>
            <a:spLocks noGrp="1"/>
          </p:cNvSpPr>
          <p:nvPr>
            <p:ph type="ftr" sz="quarter" idx="11"/>
          </p:nvPr>
        </p:nvSpPr>
        <p:spPr/>
        <p:txBody>
          <a:bodyPr/>
          <a:lstStyle/>
          <a:p>
            <a:r>
              <a:rPr lang="de-DE" dirty="0"/>
              <a:t>Vortragstitel</a:t>
            </a:r>
          </a:p>
        </p:txBody>
      </p:sp>
      <p:sp>
        <p:nvSpPr>
          <p:cNvPr id="5" name="Slide Number Placeholder 4"/>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23238280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94943-2854-44D2-B9BA-211CD347F85F}" type="datetime4">
              <a:rPr lang="de-DE" smtClean="0"/>
              <a:t>28. März 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585984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33413" y="1493837"/>
            <a:ext cx="11392974" cy="3173624"/>
          </a:xfrm>
        </p:spPr>
        <p:txBody>
          <a:bodyPr anchor="t"/>
          <a:lstStyle>
            <a:lvl1pPr>
              <a:defRPr sz="6400"/>
            </a:lvl1pPr>
          </a:lstStyle>
          <a:p>
            <a:r>
              <a:rPr lang="de-DE" dirty="0"/>
              <a:t>Mastertitelformat bearbeiten</a:t>
            </a:r>
            <a:endParaRPr lang="en-US" dirty="0"/>
          </a:p>
        </p:txBody>
      </p:sp>
      <p:sp>
        <p:nvSpPr>
          <p:cNvPr id="3" name="Content Placeholder 2"/>
          <p:cNvSpPr>
            <a:spLocks noGrp="1"/>
          </p:cNvSpPr>
          <p:nvPr>
            <p:ph idx="1"/>
          </p:nvPr>
        </p:nvSpPr>
        <p:spPr>
          <a:xfrm>
            <a:off x="13628988" y="1493837"/>
            <a:ext cx="10120012" cy="10836275"/>
          </a:xfrm>
          <a:prstGeom prst="rect">
            <a:avLst/>
          </a:prstGeom>
        </p:spPr>
        <p:txBody>
          <a:bodyPr/>
          <a:lstStyle>
            <a:lvl1pPr>
              <a:defRPr sz="6400"/>
            </a:lvl1pPr>
            <a:lvl2pPr marL="1371531" indent="-457177">
              <a:buFont typeface="Wingdings" panose="05000000000000000000" pitchFamily="2" charset="2"/>
              <a:buChar char="§"/>
              <a:defRPr sz="5600"/>
            </a:lvl2pPr>
            <a:lvl3pPr marL="2285886" indent="-457177">
              <a:buFont typeface="Wingdings" panose="05000000000000000000" pitchFamily="2" charset="2"/>
              <a:buChar char="§"/>
              <a:defRPr sz="4800"/>
            </a:lvl3pPr>
            <a:lvl4pPr marL="3200240" indent="-457177">
              <a:buFont typeface="Wingdings" panose="05000000000000000000" pitchFamily="2" charset="2"/>
              <a:buChar char="§"/>
              <a:defRPr sz="4000"/>
            </a:lvl4pPr>
            <a:lvl5pPr marL="4114594" indent="-457177">
              <a:buFont typeface="Wingdings" panose="05000000000000000000" pitchFamily="2" charset="2"/>
              <a:buChar char="§"/>
              <a:defRPr sz="4000"/>
            </a:lvl5pPr>
            <a:lvl6pPr>
              <a:defRPr sz="4000"/>
            </a:lvl6pPr>
            <a:lvl7pPr>
              <a:defRPr sz="4000"/>
            </a:lvl7pPr>
            <a:lvl8pPr>
              <a:defRPr sz="4000"/>
            </a:lvl8pPr>
            <a:lvl9pPr>
              <a:defRPr sz="4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Text Placeholder 3"/>
          <p:cNvSpPr>
            <a:spLocks noGrp="1"/>
          </p:cNvSpPr>
          <p:nvPr>
            <p:ph type="body" sz="half" idx="2"/>
          </p:nvPr>
        </p:nvSpPr>
        <p:spPr>
          <a:xfrm>
            <a:off x="633413" y="4667461"/>
            <a:ext cx="11392974" cy="7623176"/>
          </a:xfrm>
          <a:prstGeom prst="rect">
            <a:avLst/>
          </a:prstGeo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de-DE" dirty="0"/>
              <a:t>Mastertextformat bearbeiten</a:t>
            </a:r>
          </a:p>
        </p:txBody>
      </p:sp>
      <p:sp>
        <p:nvSpPr>
          <p:cNvPr id="5" name="Date Placeholder 4"/>
          <p:cNvSpPr>
            <a:spLocks noGrp="1"/>
          </p:cNvSpPr>
          <p:nvPr>
            <p:ph type="dt" sz="half" idx="10"/>
          </p:nvPr>
        </p:nvSpPr>
        <p:spPr/>
        <p:txBody>
          <a:bodyPr/>
          <a:lstStyle/>
          <a:p>
            <a:fld id="{D75A8365-B7DD-46A1-8120-6654E552E398}" type="datetime4">
              <a:rPr lang="de-DE" smtClean="0"/>
              <a:t>28. März 2019</a:t>
            </a:fld>
            <a:endParaRPr lang="de-DE"/>
          </a:p>
        </p:txBody>
      </p:sp>
      <p:sp>
        <p:nvSpPr>
          <p:cNvPr id="6" name="Footer Placeholder 5"/>
          <p:cNvSpPr>
            <a:spLocks noGrp="1"/>
          </p:cNvSpPr>
          <p:nvPr>
            <p:ph type="ftr" sz="quarter" idx="11"/>
          </p:nvPr>
        </p:nvSpPr>
        <p:spPr/>
        <p:txBody>
          <a:bodyPr/>
          <a:lstStyle/>
          <a:p>
            <a:r>
              <a:rPr lang="de-DE" dirty="0"/>
              <a:t>Vortragstitel</a:t>
            </a:r>
          </a:p>
        </p:txBody>
      </p:sp>
      <p:sp>
        <p:nvSpPr>
          <p:cNvPr id="7" name="Slide Number Placeholder 6"/>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13621249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3628097" y="1494824"/>
            <a:ext cx="10120903" cy="7126889"/>
          </a:xfrm>
          <a:prstGeom prst="rect">
            <a:avLst/>
          </a:prstGeom>
        </p:spPr>
        <p:txBody>
          <a:bodyPr anchor="t"/>
          <a:lstStyle>
            <a:lvl1pPr marL="0" indent="0">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de-DE"/>
              <a:t>Bild durch Klicken auf Symbol hinzufügen</a:t>
            </a:r>
            <a:endParaRPr lang="en-US" dirty="0"/>
          </a:p>
        </p:txBody>
      </p:sp>
      <p:sp>
        <p:nvSpPr>
          <p:cNvPr id="5" name="Date Placeholder 4"/>
          <p:cNvSpPr>
            <a:spLocks noGrp="1"/>
          </p:cNvSpPr>
          <p:nvPr>
            <p:ph type="dt" sz="half" idx="10"/>
          </p:nvPr>
        </p:nvSpPr>
        <p:spPr/>
        <p:txBody>
          <a:bodyPr/>
          <a:lstStyle/>
          <a:p>
            <a:fld id="{25AC6121-8B8C-4394-91EA-4BA600B41A00}" type="datetime4">
              <a:rPr lang="de-DE" smtClean="0"/>
              <a:t>28. März 2019</a:t>
            </a:fld>
            <a:endParaRPr lang="de-DE"/>
          </a:p>
        </p:txBody>
      </p:sp>
      <p:sp>
        <p:nvSpPr>
          <p:cNvPr id="6" name="Footer Placeholder 5"/>
          <p:cNvSpPr>
            <a:spLocks noGrp="1"/>
          </p:cNvSpPr>
          <p:nvPr>
            <p:ph type="ftr" sz="quarter" idx="11"/>
          </p:nvPr>
        </p:nvSpPr>
        <p:spPr/>
        <p:txBody>
          <a:bodyPr/>
          <a:lstStyle/>
          <a:p>
            <a:r>
              <a:rPr lang="de-DE" dirty="0"/>
              <a:t>Vortragstitel</a:t>
            </a:r>
          </a:p>
        </p:txBody>
      </p:sp>
      <p:sp>
        <p:nvSpPr>
          <p:cNvPr id="7" name="Slide Number Placeholder 6"/>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8" name="Title 1">
            <a:extLst>
              <a:ext uri="{FF2B5EF4-FFF2-40B4-BE49-F238E27FC236}">
                <a16:creationId xmlns:a16="http://schemas.microsoft.com/office/drawing/2014/main" id="{4AEE3D5E-3251-4432-BD18-B7DB63B2B65E}"/>
              </a:ext>
            </a:extLst>
          </p:cNvPr>
          <p:cNvSpPr>
            <a:spLocks noGrp="1"/>
          </p:cNvSpPr>
          <p:nvPr>
            <p:ph type="title"/>
          </p:nvPr>
        </p:nvSpPr>
        <p:spPr>
          <a:xfrm>
            <a:off x="633413" y="1493837"/>
            <a:ext cx="11392974" cy="3173624"/>
          </a:xfrm>
        </p:spPr>
        <p:txBody>
          <a:bodyPr anchor="t"/>
          <a:lstStyle>
            <a:lvl1pPr>
              <a:defRPr sz="6400"/>
            </a:lvl1pPr>
          </a:lstStyle>
          <a:p>
            <a:r>
              <a:rPr lang="de-DE" dirty="0"/>
              <a:t>Mastertitelformat bearbeiten</a:t>
            </a:r>
            <a:endParaRPr lang="en-US" dirty="0"/>
          </a:p>
        </p:txBody>
      </p:sp>
      <p:sp>
        <p:nvSpPr>
          <p:cNvPr id="9" name="Text Placeholder 3">
            <a:extLst>
              <a:ext uri="{FF2B5EF4-FFF2-40B4-BE49-F238E27FC236}">
                <a16:creationId xmlns:a16="http://schemas.microsoft.com/office/drawing/2014/main" id="{43C6F33C-6E8C-4930-8F6F-536B3A66ADA6}"/>
              </a:ext>
            </a:extLst>
          </p:cNvPr>
          <p:cNvSpPr>
            <a:spLocks noGrp="1"/>
          </p:cNvSpPr>
          <p:nvPr>
            <p:ph type="body" sz="half" idx="2"/>
          </p:nvPr>
        </p:nvSpPr>
        <p:spPr>
          <a:xfrm>
            <a:off x="633413" y="4667461"/>
            <a:ext cx="11392974" cy="7623176"/>
          </a:xfrm>
          <a:prstGeom prst="rect">
            <a:avLst/>
          </a:prstGeo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de-DE" dirty="0"/>
              <a:t>Mastertextformat bearbeiten</a:t>
            </a:r>
          </a:p>
        </p:txBody>
      </p:sp>
    </p:spTree>
    <p:extLst>
      <p:ext uri="{BB962C8B-B14F-4D97-AF65-F5344CB8AC3E}">
        <p14:creationId xmlns:p14="http://schemas.microsoft.com/office/powerpoint/2010/main" val="14517593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633413" y="3328988"/>
            <a:ext cx="23115587" cy="9008762"/>
          </a:xfrm>
          <a:prstGeom prst="rect">
            <a:avLst/>
          </a:prstGeom>
        </p:spPr>
        <p:txBody>
          <a:bodyPr vert="eaVert"/>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A88CEEBA-11E9-4416-840A-76A40C901501}"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35641415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471014" y="628650"/>
            <a:ext cx="5257458" cy="11701463"/>
          </a:xfrm>
        </p:spPr>
        <p:txBody>
          <a:bodyPr vert="eaVert"/>
          <a:lstStyle/>
          <a:p>
            <a:r>
              <a:rPr lang="de-DE" dirty="0"/>
              <a:t>Mastertitelformat bearbeiten</a:t>
            </a:r>
            <a:endParaRPr lang="en-US" dirty="0"/>
          </a:p>
        </p:txBody>
      </p:sp>
      <p:sp>
        <p:nvSpPr>
          <p:cNvPr id="3" name="Vertical Text Placeholder 2"/>
          <p:cNvSpPr>
            <a:spLocks noGrp="1"/>
          </p:cNvSpPr>
          <p:nvPr>
            <p:ph type="body" orient="vert" idx="1"/>
          </p:nvPr>
        </p:nvSpPr>
        <p:spPr>
          <a:xfrm>
            <a:off x="633413" y="628650"/>
            <a:ext cx="16510471" cy="11701463"/>
          </a:xfrm>
          <a:prstGeom prst="rect">
            <a:avLst/>
          </a:prstGeom>
        </p:spPr>
        <p:txBody>
          <a:bodyPr vert="eaVert"/>
          <a:lstStyle>
            <a:lvl2pPr marL="1371531" indent="-457177">
              <a:buFont typeface="Wingdings" panose="05000000000000000000" pitchFamily="2" charset="2"/>
              <a:buChar char="§"/>
              <a:defRPr/>
            </a:lvl2pPr>
            <a:lvl3pPr marL="2285886" indent="-457177">
              <a:buFont typeface="Wingdings" panose="05000000000000000000" pitchFamily="2" charset="2"/>
              <a:buChar char="§"/>
              <a:defRPr/>
            </a:lvl3pPr>
            <a:lvl4pPr marL="3200240" indent="-457177">
              <a:buFont typeface="Wingdings" panose="05000000000000000000" pitchFamily="2" charset="2"/>
              <a:buChar char="§"/>
              <a:defRPr/>
            </a:lvl4pPr>
            <a:lvl5pPr marL="4114594" indent="-457177">
              <a:buFont typeface="Wingdings" panose="05000000000000000000" pitchFamily="2" charset="2"/>
              <a:buChar cha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41370338-34ED-4B17-9709-279C20B03296}"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1791743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ighlig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D2650-4B23-430C-8FFF-8717ED5A8B40}"/>
              </a:ext>
            </a:extLst>
          </p:cNvPr>
          <p:cNvSpPr>
            <a:spLocks noGrp="1"/>
          </p:cNvSpPr>
          <p:nvPr>
            <p:ph type="title"/>
          </p:nvPr>
        </p:nvSpPr>
        <p:spPr/>
        <p:txBody>
          <a:bodyPr anchor="t"/>
          <a:lstStyle/>
          <a:p>
            <a:r>
              <a:rPr lang="de-DE" dirty="0"/>
              <a:t>Mastertitelformat bearbeiten</a:t>
            </a:r>
          </a:p>
        </p:txBody>
      </p:sp>
      <p:sp>
        <p:nvSpPr>
          <p:cNvPr id="3" name="Datumsplatzhalter 2">
            <a:extLst>
              <a:ext uri="{FF2B5EF4-FFF2-40B4-BE49-F238E27FC236}">
                <a16:creationId xmlns:a16="http://schemas.microsoft.com/office/drawing/2014/main" id="{8D8F176C-72BF-4B22-9872-A6132216F8F1}"/>
              </a:ext>
            </a:extLst>
          </p:cNvPr>
          <p:cNvSpPr>
            <a:spLocks noGrp="1"/>
          </p:cNvSpPr>
          <p:nvPr>
            <p:ph type="dt" sz="half" idx="10"/>
          </p:nvPr>
        </p:nvSpPr>
        <p:spPr/>
        <p:txBody>
          <a:bodyPr/>
          <a:lstStyle/>
          <a:p>
            <a:fld id="{49862A03-6F1B-4397-8BE3-BCD2BEAEE119}" type="datetime4">
              <a:rPr lang="de-DE" smtClean="0"/>
              <a:t>28. März 2019</a:t>
            </a:fld>
            <a:endParaRPr lang="de-DE" dirty="0"/>
          </a:p>
        </p:txBody>
      </p:sp>
      <p:sp>
        <p:nvSpPr>
          <p:cNvPr id="4" name="Fußzeilenplatzhalter 3">
            <a:extLst>
              <a:ext uri="{FF2B5EF4-FFF2-40B4-BE49-F238E27FC236}">
                <a16:creationId xmlns:a16="http://schemas.microsoft.com/office/drawing/2014/main" id="{9B39F053-7FDB-4A84-882E-5651B5C178C7}"/>
              </a:ext>
            </a:extLst>
          </p:cNvPr>
          <p:cNvSpPr>
            <a:spLocks noGrp="1"/>
          </p:cNvSpPr>
          <p:nvPr>
            <p:ph type="ftr" sz="quarter" idx="11"/>
          </p:nvPr>
        </p:nvSpPr>
        <p:spPr/>
        <p:txBody>
          <a:bodyPr/>
          <a:lstStyle/>
          <a:p>
            <a:r>
              <a:rPr lang="de-DE" dirty="0"/>
              <a:t>Vortragstitel</a:t>
            </a:r>
          </a:p>
        </p:txBody>
      </p:sp>
      <p:sp>
        <p:nvSpPr>
          <p:cNvPr id="5" name="Foliennummernplatzhalter 4">
            <a:extLst>
              <a:ext uri="{FF2B5EF4-FFF2-40B4-BE49-F238E27FC236}">
                <a16:creationId xmlns:a16="http://schemas.microsoft.com/office/drawing/2014/main" id="{488F29C6-CED4-4D40-ABA4-349DA2A8761E}"/>
              </a:ext>
            </a:extLst>
          </p:cNvPr>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7" name="Bildplatzhalter 6">
            <a:extLst>
              <a:ext uri="{FF2B5EF4-FFF2-40B4-BE49-F238E27FC236}">
                <a16:creationId xmlns:a16="http://schemas.microsoft.com/office/drawing/2014/main" id="{D7919DA8-6F59-484E-9EC2-330B9BDB08EF}"/>
              </a:ext>
            </a:extLst>
          </p:cNvPr>
          <p:cNvSpPr>
            <a:spLocks noGrp="1" noChangeAspect="1"/>
          </p:cNvSpPr>
          <p:nvPr>
            <p:ph type="pic" sz="quarter" idx="13"/>
          </p:nvPr>
        </p:nvSpPr>
        <p:spPr>
          <a:xfrm>
            <a:off x="633413" y="3348038"/>
            <a:ext cx="3960000" cy="3960000"/>
          </a:xfrm>
          <a:prstGeom prst="rect">
            <a:avLst/>
          </a:prstGeom>
        </p:spPr>
        <p:txBody>
          <a:bodyPr/>
          <a:lstStyle/>
          <a:p>
            <a:endParaRPr lang="de-DE"/>
          </a:p>
        </p:txBody>
      </p:sp>
      <p:sp>
        <p:nvSpPr>
          <p:cNvPr id="8" name="Bildplatzhalter 6">
            <a:extLst>
              <a:ext uri="{FF2B5EF4-FFF2-40B4-BE49-F238E27FC236}">
                <a16:creationId xmlns:a16="http://schemas.microsoft.com/office/drawing/2014/main" id="{EEBF87D9-6B09-407E-98BC-8AD3255D8A45}"/>
              </a:ext>
            </a:extLst>
          </p:cNvPr>
          <p:cNvSpPr>
            <a:spLocks noGrp="1" noChangeAspect="1"/>
          </p:cNvSpPr>
          <p:nvPr>
            <p:ph type="pic" sz="quarter" idx="14"/>
          </p:nvPr>
        </p:nvSpPr>
        <p:spPr>
          <a:xfrm>
            <a:off x="9140628" y="3339286"/>
            <a:ext cx="3960000" cy="3960000"/>
          </a:xfrm>
          <a:prstGeom prst="rect">
            <a:avLst/>
          </a:prstGeom>
        </p:spPr>
        <p:txBody>
          <a:bodyPr/>
          <a:lstStyle/>
          <a:p>
            <a:endParaRPr lang="de-DE"/>
          </a:p>
        </p:txBody>
      </p:sp>
      <p:sp>
        <p:nvSpPr>
          <p:cNvPr id="9" name="Bildplatzhalter 6">
            <a:extLst>
              <a:ext uri="{FF2B5EF4-FFF2-40B4-BE49-F238E27FC236}">
                <a16:creationId xmlns:a16="http://schemas.microsoft.com/office/drawing/2014/main" id="{B9D0BF23-14A8-457C-8E17-71230CC64538}"/>
              </a:ext>
            </a:extLst>
          </p:cNvPr>
          <p:cNvSpPr>
            <a:spLocks noGrp="1" noChangeAspect="1"/>
          </p:cNvSpPr>
          <p:nvPr>
            <p:ph type="pic" sz="quarter" idx="15"/>
          </p:nvPr>
        </p:nvSpPr>
        <p:spPr>
          <a:xfrm>
            <a:off x="17647844" y="3339286"/>
            <a:ext cx="3960000" cy="3960000"/>
          </a:xfrm>
          <a:prstGeom prst="rect">
            <a:avLst/>
          </a:prstGeom>
        </p:spPr>
        <p:txBody>
          <a:bodyPr/>
          <a:lstStyle/>
          <a:p>
            <a:endParaRPr lang="de-DE"/>
          </a:p>
        </p:txBody>
      </p:sp>
      <p:sp>
        <p:nvSpPr>
          <p:cNvPr id="10" name="Bildplatzhalter 6">
            <a:extLst>
              <a:ext uri="{FF2B5EF4-FFF2-40B4-BE49-F238E27FC236}">
                <a16:creationId xmlns:a16="http://schemas.microsoft.com/office/drawing/2014/main" id="{CFD6F175-99E6-44AB-B218-1DBBD666992E}"/>
              </a:ext>
            </a:extLst>
          </p:cNvPr>
          <p:cNvSpPr>
            <a:spLocks noGrp="1" noChangeAspect="1"/>
          </p:cNvSpPr>
          <p:nvPr>
            <p:ph type="pic" sz="quarter" idx="16"/>
          </p:nvPr>
        </p:nvSpPr>
        <p:spPr>
          <a:xfrm>
            <a:off x="633415" y="8345574"/>
            <a:ext cx="3960000" cy="3960000"/>
          </a:xfrm>
          <a:prstGeom prst="rect">
            <a:avLst/>
          </a:prstGeom>
        </p:spPr>
        <p:txBody>
          <a:bodyPr/>
          <a:lstStyle/>
          <a:p>
            <a:endParaRPr lang="de-DE"/>
          </a:p>
        </p:txBody>
      </p:sp>
      <p:sp>
        <p:nvSpPr>
          <p:cNvPr id="11" name="Bildplatzhalter 6">
            <a:extLst>
              <a:ext uri="{FF2B5EF4-FFF2-40B4-BE49-F238E27FC236}">
                <a16:creationId xmlns:a16="http://schemas.microsoft.com/office/drawing/2014/main" id="{376E6041-A1A7-4ADB-93A5-671635A1A9A0}"/>
              </a:ext>
            </a:extLst>
          </p:cNvPr>
          <p:cNvSpPr>
            <a:spLocks noGrp="1" noChangeAspect="1"/>
          </p:cNvSpPr>
          <p:nvPr>
            <p:ph type="pic" sz="quarter" idx="17"/>
          </p:nvPr>
        </p:nvSpPr>
        <p:spPr>
          <a:xfrm>
            <a:off x="9140630" y="8336822"/>
            <a:ext cx="3960000" cy="3960000"/>
          </a:xfrm>
          <a:prstGeom prst="rect">
            <a:avLst/>
          </a:prstGeom>
        </p:spPr>
        <p:txBody>
          <a:bodyPr/>
          <a:lstStyle/>
          <a:p>
            <a:endParaRPr lang="de-DE"/>
          </a:p>
        </p:txBody>
      </p:sp>
      <p:sp>
        <p:nvSpPr>
          <p:cNvPr id="12" name="Bildplatzhalter 6">
            <a:extLst>
              <a:ext uri="{FF2B5EF4-FFF2-40B4-BE49-F238E27FC236}">
                <a16:creationId xmlns:a16="http://schemas.microsoft.com/office/drawing/2014/main" id="{959460A7-C71D-4D83-BED9-1AEDC6A35938}"/>
              </a:ext>
            </a:extLst>
          </p:cNvPr>
          <p:cNvSpPr>
            <a:spLocks noGrp="1" noChangeAspect="1"/>
          </p:cNvSpPr>
          <p:nvPr>
            <p:ph type="pic" sz="quarter" idx="18"/>
          </p:nvPr>
        </p:nvSpPr>
        <p:spPr>
          <a:xfrm>
            <a:off x="17647845" y="8329312"/>
            <a:ext cx="3960000" cy="3960000"/>
          </a:xfrm>
          <a:prstGeom prst="rect">
            <a:avLst/>
          </a:prstGeom>
        </p:spPr>
        <p:txBody>
          <a:bodyPr/>
          <a:lstStyle/>
          <a:p>
            <a:endParaRPr lang="de-DE"/>
          </a:p>
        </p:txBody>
      </p:sp>
      <p:sp>
        <p:nvSpPr>
          <p:cNvPr id="14" name="Textplatzhalter 13">
            <a:extLst>
              <a:ext uri="{FF2B5EF4-FFF2-40B4-BE49-F238E27FC236}">
                <a16:creationId xmlns:a16="http://schemas.microsoft.com/office/drawing/2014/main" id="{38E648E2-CDEA-4708-9199-5364405E499E}"/>
              </a:ext>
            </a:extLst>
          </p:cNvPr>
          <p:cNvSpPr>
            <a:spLocks noGrp="1"/>
          </p:cNvSpPr>
          <p:nvPr>
            <p:ph type="body" sz="quarter" idx="19" hasCustomPrompt="1"/>
          </p:nvPr>
        </p:nvSpPr>
        <p:spPr>
          <a:xfrm>
            <a:off x="4747013" y="5383987"/>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5" name="Textplatzhalter 13">
            <a:extLst>
              <a:ext uri="{FF2B5EF4-FFF2-40B4-BE49-F238E27FC236}">
                <a16:creationId xmlns:a16="http://schemas.microsoft.com/office/drawing/2014/main" id="{8A1CC4C5-A832-4414-B670-72AFDEC704EB}"/>
              </a:ext>
            </a:extLst>
          </p:cNvPr>
          <p:cNvSpPr>
            <a:spLocks noGrp="1"/>
          </p:cNvSpPr>
          <p:nvPr>
            <p:ph type="body" sz="quarter" idx="20" hasCustomPrompt="1"/>
          </p:nvPr>
        </p:nvSpPr>
        <p:spPr>
          <a:xfrm>
            <a:off x="13254229" y="5375234"/>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6" name="Textplatzhalter 13">
            <a:extLst>
              <a:ext uri="{FF2B5EF4-FFF2-40B4-BE49-F238E27FC236}">
                <a16:creationId xmlns:a16="http://schemas.microsoft.com/office/drawing/2014/main" id="{38C6DF7F-A6E2-4D32-AD18-3652561F16A4}"/>
              </a:ext>
            </a:extLst>
          </p:cNvPr>
          <p:cNvSpPr>
            <a:spLocks noGrp="1"/>
          </p:cNvSpPr>
          <p:nvPr>
            <p:ph type="body" sz="quarter" idx="21" hasCustomPrompt="1"/>
          </p:nvPr>
        </p:nvSpPr>
        <p:spPr>
          <a:xfrm>
            <a:off x="21761445" y="5375234"/>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7" name="Textplatzhalter 13">
            <a:extLst>
              <a:ext uri="{FF2B5EF4-FFF2-40B4-BE49-F238E27FC236}">
                <a16:creationId xmlns:a16="http://schemas.microsoft.com/office/drawing/2014/main" id="{70993CA1-0B40-4920-87DC-41CFF8527B84}"/>
              </a:ext>
            </a:extLst>
          </p:cNvPr>
          <p:cNvSpPr>
            <a:spLocks noGrp="1"/>
          </p:cNvSpPr>
          <p:nvPr>
            <p:ph type="body" sz="quarter" idx="22" hasCustomPrompt="1"/>
          </p:nvPr>
        </p:nvSpPr>
        <p:spPr>
          <a:xfrm>
            <a:off x="4747013" y="10381523"/>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8" name="Textplatzhalter 13">
            <a:extLst>
              <a:ext uri="{FF2B5EF4-FFF2-40B4-BE49-F238E27FC236}">
                <a16:creationId xmlns:a16="http://schemas.microsoft.com/office/drawing/2014/main" id="{9344652D-43C2-4E18-996D-5E5277901DDA}"/>
              </a:ext>
            </a:extLst>
          </p:cNvPr>
          <p:cNvSpPr>
            <a:spLocks noGrp="1"/>
          </p:cNvSpPr>
          <p:nvPr>
            <p:ph type="body" sz="quarter" idx="23" hasCustomPrompt="1"/>
          </p:nvPr>
        </p:nvSpPr>
        <p:spPr>
          <a:xfrm>
            <a:off x="13254229" y="10316822"/>
            <a:ext cx="1942905" cy="1924051"/>
          </a:xfrm>
          <a:prstGeom prst="rect">
            <a:avLst/>
          </a:prstGeom>
        </p:spPr>
        <p:txBody>
          <a:bodyPr anchor="b">
            <a:normAutofit/>
          </a:bodyPr>
          <a:lstStyle>
            <a:lvl1pPr marL="0" indent="0">
              <a:buNone/>
              <a:defRPr sz="2800"/>
            </a:lvl1pPr>
          </a:lstStyle>
          <a:p>
            <a:pPr lvl="0"/>
            <a:r>
              <a:rPr lang="de-DE" dirty="0"/>
              <a:t>Bildtitel bearbeiten</a:t>
            </a:r>
          </a:p>
        </p:txBody>
      </p:sp>
      <p:sp>
        <p:nvSpPr>
          <p:cNvPr id="19" name="Textplatzhalter 13">
            <a:extLst>
              <a:ext uri="{FF2B5EF4-FFF2-40B4-BE49-F238E27FC236}">
                <a16:creationId xmlns:a16="http://schemas.microsoft.com/office/drawing/2014/main" id="{D9A497CF-A780-4888-8978-8B203F81CD46}"/>
              </a:ext>
            </a:extLst>
          </p:cNvPr>
          <p:cNvSpPr>
            <a:spLocks noGrp="1"/>
          </p:cNvSpPr>
          <p:nvPr>
            <p:ph type="body" sz="quarter" idx="24" hasCustomPrompt="1"/>
          </p:nvPr>
        </p:nvSpPr>
        <p:spPr>
          <a:xfrm>
            <a:off x="21761445" y="10365261"/>
            <a:ext cx="1942905" cy="1924051"/>
          </a:xfrm>
          <a:prstGeom prst="rect">
            <a:avLst/>
          </a:prstGeom>
        </p:spPr>
        <p:txBody>
          <a:bodyPr anchor="b">
            <a:normAutofit/>
          </a:bodyPr>
          <a:lstStyle>
            <a:lvl1pPr marL="0" indent="0">
              <a:buNone/>
              <a:defRPr sz="2800"/>
            </a:lvl1pPr>
          </a:lstStyle>
          <a:p>
            <a:pPr lvl="0"/>
            <a:r>
              <a:rPr lang="de-DE" dirty="0"/>
              <a:t>Bildtitel bearbeiten</a:t>
            </a:r>
          </a:p>
        </p:txBody>
      </p:sp>
    </p:spTree>
    <p:extLst>
      <p:ext uri="{BB962C8B-B14F-4D97-AF65-F5344CB8AC3E}">
        <p14:creationId xmlns:p14="http://schemas.microsoft.com/office/powerpoint/2010/main" val="132976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_blau">
    <p:bg>
      <p:bgPr>
        <a:solidFill>
          <a:srgbClr val="235A82">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628650"/>
            <a:ext cx="19586575" cy="2680987"/>
          </a:xfrm>
        </p:spPr>
        <p:txBody>
          <a:bodyPr anchor="t"/>
          <a:lstStyle>
            <a:lvl1pPr>
              <a:defRPr/>
            </a:lvl1pPr>
          </a:lstStyle>
          <a:p>
            <a:r>
              <a:rPr lang="de-DE" dirty="0"/>
              <a:t>Mastertitelformat bearbeiten</a:t>
            </a:r>
            <a:endParaRPr lang="en-US" dirty="0"/>
          </a:p>
        </p:txBody>
      </p:sp>
      <p:sp>
        <p:nvSpPr>
          <p:cNvPr id="4" name="Date Placeholder 3"/>
          <p:cNvSpPr>
            <a:spLocks noGrp="1"/>
          </p:cNvSpPr>
          <p:nvPr>
            <p:ph type="dt" sz="half" idx="10"/>
          </p:nvPr>
        </p:nvSpPr>
        <p:spPr/>
        <p:txBody>
          <a:bodyPr/>
          <a:lstStyle/>
          <a:p>
            <a:fld id="{E0D85BFD-8EBC-4DF0-86E3-D648D7580161}"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11" name="Textplatzhalter 10">
            <a:extLst>
              <a:ext uri="{FF2B5EF4-FFF2-40B4-BE49-F238E27FC236}">
                <a16:creationId xmlns:a16="http://schemas.microsoft.com/office/drawing/2014/main" id="{B26C4DD3-2E6F-43CD-A31D-6DDA4211CF0C}"/>
              </a:ext>
            </a:extLst>
          </p:cNvPr>
          <p:cNvSpPr>
            <a:spLocks noGrp="1"/>
          </p:cNvSpPr>
          <p:nvPr>
            <p:ph type="body" sz="quarter" idx="13"/>
          </p:nvPr>
        </p:nvSpPr>
        <p:spPr>
          <a:xfrm>
            <a:off x="4162425" y="3329768"/>
            <a:ext cx="19587600" cy="9007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430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_dunkelgrün">
    <p:bg>
      <p:bgPr>
        <a:solidFill>
          <a:srgbClr val="46695A">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628650"/>
            <a:ext cx="19586575" cy="2680987"/>
          </a:xfrm>
        </p:spPr>
        <p:txBody>
          <a:bodyPr anchor="t"/>
          <a:lstStyle>
            <a:lvl1pPr>
              <a:defRPr/>
            </a:lvl1pPr>
          </a:lstStyle>
          <a:p>
            <a:r>
              <a:rPr lang="de-DE" dirty="0"/>
              <a:t>Mastertitelformat bearbeiten</a:t>
            </a:r>
            <a:endParaRPr lang="en-US" dirty="0"/>
          </a:p>
        </p:txBody>
      </p:sp>
      <p:sp>
        <p:nvSpPr>
          <p:cNvPr id="4" name="Date Placeholder 3"/>
          <p:cNvSpPr>
            <a:spLocks noGrp="1"/>
          </p:cNvSpPr>
          <p:nvPr>
            <p:ph type="dt" sz="half" idx="10"/>
          </p:nvPr>
        </p:nvSpPr>
        <p:spPr/>
        <p:txBody>
          <a:bodyPr/>
          <a:lstStyle/>
          <a:p>
            <a:fld id="{E0D85BFD-8EBC-4DF0-86E3-D648D7580161}"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11" name="Textplatzhalter 10">
            <a:extLst>
              <a:ext uri="{FF2B5EF4-FFF2-40B4-BE49-F238E27FC236}">
                <a16:creationId xmlns:a16="http://schemas.microsoft.com/office/drawing/2014/main" id="{D4223D7B-FCCA-4D6C-A8D5-6259FFF1C9A6}"/>
              </a:ext>
            </a:extLst>
          </p:cNvPr>
          <p:cNvSpPr>
            <a:spLocks noGrp="1"/>
          </p:cNvSpPr>
          <p:nvPr>
            <p:ph type="body" sz="quarter" idx="13"/>
          </p:nvPr>
        </p:nvSpPr>
        <p:spPr>
          <a:xfrm>
            <a:off x="4162425" y="3330550"/>
            <a:ext cx="19587600" cy="90072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11368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_hellgrün">
    <p:bg>
      <p:bgPr>
        <a:solidFill>
          <a:srgbClr val="829664">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628650"/>
            <a:ext cx="19586575" cy="2680987"/>
          </a:xfrm>
        </p:spPr>
        <p:txBody>
          <a:bodyPr anchor="t"/>
          <a:lstStyle>
            <a:lvl1pPr>
              <a:defRPr/>
            </a:lvl1pPr>
          </a:lstStyle>
          <a:p>
            <a:r>
              <a:rPr lang="de-DE" dirty="0"/>
              <a:t>Mastertitelformat bearbeiten</a:t>
            </a:r>
            <a:endParaRPr lang="en-US" dirty="0"/>
          </a:p>
        </p:txBody>
      </p:sp>
      <p:sp>
        <p:nvSpPr>
          <p:cNvPr id="4" name="Date Placeholder 3"/>
          <p:cNvSpPr>
            <a:spLocks noGrp="1"/>
          </p:cNvSpPr>
          <p:nvPr>
            <p:ph type="dt" sz="half" idx="10"/>
          </p:nvPr>
        </p:nvSpPr>
        <p:spPr/>
        <p:txBody>
          <a:bodyPr/>
          <a:lstStyle/>
          <a:p>
            <a:fld id="{E0D85BFD-8EBC-4DF0-86E3-D648D7580161}"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11" name="Textplatzhalter 10">
            <a:extLst>
              <a:ext uri="{FF2B5EF4-FFF2-40B4-BE49-F238E27FC236}">
                <a16:creationId xmlns:a16="http://schemas.microsoft.com/office/drawing/2014/main" id="{C8ED4675-2EBB-4BE7-AEB6-472C49D1E5DF}"/>
              </a:ext>
            </a:extLst>
          </p:cNvPr>
          <p:cNvSpPr>
            <a:spLocks noGrp="1"/>
          </p:cNvSpPr>
          <p:nvPr>
            <p:ph type="body" sz="quarter" idx="13"/>
          </p:nvPr>
        </p:nvSpPr>
        <p:spPr>
          <a:xfrm>
            <a:off x="4161400" y="3326890"/>
            <a:ext cx="19587600" cy="90072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58584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_gelb">
    <p:bg>
      <p:bgPr>
        <a:solidFill>
          <a:srgbClr val="C88C28">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628650"/>
            <a:ext cx="19586575" cy="2680987"/>
          </a:xfrm>
        </p:spPr>
        <p:txBody>
          <a:bodyPr anchor="t"/>
          <a:lstStyle>
            <a:lvl1pPr>
              <a:defRPr/>
            </a:lvl1pPr>
          </a:lstStyle>
          <a:p>
            <a:r>
              <a:rPr lang="de-DE" dirty="0"/>
              <a:t>Mastertitelformat bearbeiten</a:t>
            </a:r>
            <a:endParaRPr lang="en-US" dirty="0"/>
          </a:p>
        </p:txBody>
      </p:sp>
      <p:sp>
        <p:nvSpPr>
          <p:cNvPr id="4" name="Date Placeholder 3"/>
          <p:cNvSpPr>
            <a:spLocks noGrp="1"/>
          </p:cNvSpPr>
          <p:nvPr>
            <p:ph type="dt" sz="half" idx="10"/>
          </p:nvPr>
        </p:nvSpPr>
        <p:spPr/>
        <p:txBody>
          <a:bodyPr/>
          <a:lstStyle/>
          <a:p>
            <a:fld id="{E0D85BFD-8EBC-4DF0-86E3-D648D7580161}" type="datetime4">
              <a:rPr lang="de-DE" smtClean="0"/>
              <a:t>28. März 2019</a:t>
            </a:fld>
            <a:endParaRPr lang="de-DE" dirty="0"/>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7" name="Textplatzhalter 10">
            <a:extLst>
              <a:ext uri="{FF2B5EF4-FFF2-40B4-BE49-F238E27FC236}">
                <a16:creationId xmlns:a16="http://schemas.microsoft.com/office/drawing/2014/main" id="{BE6B0654-1B2E-4D4E-970B-DC24D9C2120C}"/>
              </a:ext>
            </a:extLst>
          </p:cNvPr>
          <p:cNvSpPr>
            <a:spLocks noGrp="1"/>
          </p:cNvSpPr>
          <p:nvPr>
            <p:ph type="body" sz="quarter" idx="13"/>
          </p:nvPr>
        </p:nvSpPr>
        <p:spPr>
          <a:xfrm>
            <a:off x="4161400" y="3326890"/>
            <a:ext cx="19587600" cy="90072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72586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_orange">
    <p:bg>
      <p:bgPr>
        <a:solidFill>
          <a:srgbClr val="BE552D">
            <a:alpha val="3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425" y="628650"/>
            <a:ext cx="19586575" cy="2680987"/>
          </a:xfrm>
        </p:spPr>
        <p:txBody>
          <a:bodyPr anchor="t"/>
          <a:lstStyle>
            <a:lvl1pPr>
              <a:defRPr/>
            </a:lvl1pPr>
          </a:lstStyle>
          <a:p>
            <a:r>
              <a:rPr lang="de-DE" dirty="0"/>
              <a:t>Mastertitelformat bearbeiten</a:t>
            </a:r>
            <a:endParaRPr lang="en-US" dirty="0"/>
          </a:p>
        </p:txBody>
      </p:sp>
      <p:sp>
        <p:nvSpPr>
          <p:cNvPr id="4" name="Date Placeholder 3"/>
          <p:cNvSpPr>
            <a:spLocks noGrp="1"/>
          </p:cNvSpPr>
          <p:nvPr>
            <p:ph type="dt" sz="half" idx="10"/>
          </p:nvPr>
        </p:nvSpPr>
        <p:spPr/>
        <p:txBody>
          <a:bodyPr/>
          <a:lstStyle/>
          <a:p>
            <a:fld id="{E0D85BFD-8EBC-4DF0-86E3-D648D7580161}" type="datetime4">
              <a:rPr lang="de-DE" smtClean="0"/>
              <a:t>28. März 2019</a:t>
            </a:fld>
            <a:endParaRPr lang="de-DE"/>
          </a:p>
        </p:txBody>
      </p:sp>
      <p:sp>
        <p:nvSpPr>
          <p:cNvPr id="5" name="Footer Placeholder 4"/>
          <p:cNvSpPr>
            <a:spLocks noGrp="1"/>
          </p:cNvSpPr>
          <p:nvPr>
            <p:ph type="ftr" sz="quarter" idx="11"/>
          </p:nvPr>
        </p:nvSpPr>
        <p:spPr/>
        <p:txBody>
          <a:bodyPr/>
          <a:lstStyle/>
          <a:p>
            <a:r>
              <a:rPr lang="de-DE" dirty="0"/>
              <a:t>Vortragstitel</a:t>
            </a:r>
          </a:p>
        </p:txBody>
      </p:sp>
      <p:sp>
        <p:nvSpPr>
          <p:cNvPr id="6" name="Slide Number Placeholder 5"/>
          <p:cNvSpPr>
            <a:spLocks noGrp="1"/>
          </p:cNvSpPr>
          <p:nvPr>
            <p:ph type="sldNum" sz="quarter" idx="12"/>
          </p:nvPr>
        </p:nvSpPr>
        <p:spPr/>
        <p:txBody>
          <a:bodyPr/>
          <a:lstStyle/>
          <a:p>
            <a:r>
              <a:rPr lang="de-DE" dirty="0"/>
              <a:t>\\ </a:t>
            </a:r>
            <a:fld id="{1587BC9A-64BA-4C26-873B-6A898665AFA9}" type="slidenum">
              <a:rPr lang="de-DE" smtClean="0"/>
              <a:pPr/>
              <a:t>‹Nr.›</a:t>
            </a:fld>
            <a:endParaRPr lang="de-DE" dirty="0"/>
          </a:p>
        </p:txBody>
      </p:sp>
      <p:sp>
        <p:nvSpPr>
          <p:cNvPr id="10" name="Textplatzhalter 9">
            <a:extLst>
              <a:ext uri="{FF2B5EF4-FFF2-40B4-BE49-F238E27FC236}">
                <a16:creationId xmlns:a16="http://schemas.microsoft.com/office/drawing/2014/main" id="{C7EACF2B-2C5E-45AC-8F80-9EFD4547C951}"/>
              </a:ext>
            </a:extLst>
          </p:cNvPr>
          <p:cNvSpPr>
            <a:spLocks noGrp="1"/>
          </p:cNvSpPr>
          <p:nvPr>
            <p:ph type="body" sz="quarter" idx="13"/>
          </p:nvPr>
        </p:nvSpPr>
        <p:spPr>
          <a:xfrm>
            <a:off x="4162425" y="3326890"/>
            <a:ext cx="19587600" cy="9007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09946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greig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C293B0-037B-4AC9-BB84-FE46B42D591F}"/>
              </a:ext>
            </a:extLst>
          </p:cNvPr>
          <p:cNvSpPr>
            <a:spLocks noGrp="1"/>
          </p:cNvSpPr>
          <p:nvPr>
            <p:ph type="ctrTitle" hasCustomPrompt="1"/>
          </p:nvPr>
        </p:nvSpPr>
        <p:spPr>
          <a:xfrm>
            <a:off x="4162424" y="2194569"/>
            <a:ext cx="19571987" cy="2268838"/>
          </a:xfrm>
        </p:spPr>
        <p:txBody>
          <a:bodyPr lIns="0" tIns="108000" rIns="0" bIns="0" anchor="b">
            <a:normAutofit/>
          </a:bodyPr>
          <a:lstStyle>
            <a:lvl1pPr algn="l">
              <a:defRPr sz="8000" b="1"/>
            </a:lvl1pPr>
          </a:lstStyle>
          <a:p>
            <a:r>
              <a:rPr lang="en-US" dirty="0" err="1"/>
              <a:t>Abschnittstitel</a:t>
            </a:r>
            <a:endParaRPr lang="en-US" dirty="0"/>
          </a:p>
        </p:txBody>
      </p:sp>
      <p:sp>
        <p:nvSpPr>
          <p:cNvPr id="12" name="Subtitle 2">
            <a:extLst>
              <a:ext uri="{FF2B5EF4-FFF2-40B4-BE49-F238E27FC236}">
                <a16:creationId xmlns:a16="http://schemas.microsoft.com/office/drawing/2014/main" id="{374131C0-1226-4F07-BE5B-D7DC3828D678}"/>
              </a:ext>
            </a:extLst>
          </p:cNvPr>
          <p:cNvSpPr>
            <a:spLocks noGrp="1"/>
          </p:cNvSpPr>
          <p:nvPr>
            <p:ph type="subTitle" idx="1" hasCustomPrompt="1"/>
          </p:nvPr>
        </p:nvSpPr>
        <p:spPr>
          <a:xfrm>
            <a:off x="4162425" y="4492329"/>
            <a:ext cx="19571986" cy="723600"/>
          </a:xfrm>
          <a:prstGeom prst="rect">
            <a:avLst/>
          </a:prstGeom>
        </p:spPr>
        <p:txBody>
          <a:bodyPr lIns="0" tIns="0" rIns="0" bIns="0" anchor="b">
            <a:normAutofit/>
          </a:bodyPr>
          <a:lstStyle>
            <a:lvl1pPr marL="0" indent="0" algn="l">
              <a:buNone/>
              <a:defRPr sz="3600">
                <a:latin typeface="Space Mono" panose="02000509040000020004" pitchFamily="49"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de-DE" dirty="0"/>
              <a:t>Abschnittsuntertitel</a:t>
            </a:r>
            <a:endParaRPr lang="en-US" dirty="0"/>
          </a:p>
        </p:txBody>
      </p:sp>
      <p:pic>
        <p:nvPicPr>
          <p:cNvPr id="3" name="Grafik 2">
            <a:extLst>
              <a:ext uri="{FF2B5EF4-FFF2-40B4-BE49-F238E27FC236}">
                <a16:creationId xmlns:a16="http://schemas.microsoft.com/office/drawing/2014/main" id="{63DDEBFD-0AF0-4ACA-88DD-A907126984A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18" t="3296" r="3020" b="41923"/>
          <a:stretch/>
        </p:blipFill>
        <p:spPr>
          <a:xfrm>
            <a:off x="4162424" y="5469130"/>
            <a:ext cx="20196000" cy="8246870"/>
          </a:xfrm>
          <a:prstGeom prst="rect">
            <a:avLst/>
          </a:prstGeom>
        </p:spPr>
      </p:pic>
    </p:spTree>
    <p:extLst>
      <p:ext uri="{BB962C8B-B14F-4D97-AF65-F5344CB8AC3E}">
        <p14:creationId xmlns:p14="http://schemas.microsoft.com/office/powerpoint/2010/main" val="37383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9D8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62425" y="628651"/>
            <a:ext cx="19586575" cy="2680988"/>
          </a:xfrm>
          <a:prstGeom prst="rect">
            <a:avLst/>
          </a:prstGeom>
        </p:spPr>
        <p:txBody>
          <a:bodyPr vert="horz" lIns="0" tIns="0" rIns="0" bIns="0" rtlCol="0" anchor="t">
            <a:normAutofit/>
          </a:bodyPr>
          <a:lstStyle/>
          <a:p>
            <a:r>
              <a:rPr lang="de-DE" dirty="0"/>
              <a:t>Mastertitelformat bearbeiten</a:t>
            </a:r>
            <a:endParaRPr lang="en-US" dirty="0"/>
          </a:p>
        </p:txBody>
      </p:sp>
      <p:sp>
        <p:nvSpPr>
          <p:cNvPr id="3" name="Text Placeholder 2"/>
          <p:cNvSpPr>
            <a:spLocks noGrp="1"/>
          </p:cNvSpPr>
          <p:nvPr>
            <p:ph type="body" idx="1"/>
          </p:nvPr>
        </p:nvSpPr>
        <p:spPr>
          <a:xfrm>
            <a:off x="4162425" y="3328988"/>
            <a:ext cx="19586575" cy="9008762"/>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12337750"/>
            <a:ext cx="2092081" cy="730250"/>
          </a:xfrm>
          <a:prstGeom prst="rect">
            <a:avLst/>
          </a:prstGeom>
        </p:spPr>
        <p:txBody>
          <a:bodyPr vert="horz" lIns="0" tIns="0" rIns="0" bIns="0" rtlCol="0" anchor="b"/>
          <a:lstStyle>
            <a:lvl1pPr algn="l">
              <a:defRPr sz="1900">
                <a:solidFill>
                  <a:schemeClr val="tx1"/>
                </a:solidFill>
                <a:latin typeface="Space Mono" panose="02000509040000020004" pitchFamily="49" charset="0"/>
              </a:defRPr>
            </a:lvl1pPr>
          </a:lstStyle>
          <a:p>
            <a:fld id="{49862A03-6F1B-4397-8BE3-BCD2BEAEE119}" type="datetime4">
              <a:rPr lang="de-DE" smtClean="0"/>
              <a:pPr/>
              <a:t>28. März 2019</a:t>
            </a:fld>
            <a:endParaRPr lang="de-DE" dirty="0"/>
          </a:p>
        </p:txBody>
      </p:sp>
      <p:sp>
        <p:nvSpPr>
          <p:cNvPr id="5" name="Footer Placeholder 4"/>
          <p:cNvSpPr>
            <a:spLocks noGrp="1"/>
          </p:cNvSpPr>
          <p:nvPr>
            <p:ph type="ftr" sz="quarter" idx="3"/>
          </p:nvPr>
        </p:nvSpPr>
        <p:spPr>
          <a:xfrm>
            <a:off x="4162425" y="12337750"/>
            <a:ext cx="15228887" cy="730250"/>
          </a:xfrm>
          <a:prstGeom prst="rect">
            <a:avLst/>
          </a:prstGeom>
        </p:spPr>
        <p:txBody>
          <a:bodyPr vert="horz" lIns="0" tIns="0" rIns="0" bIns="0" rtlCol="0" anchor="b"/>
          <a:lstStyle>
            <a:lvl1pPr algn="l">
              <a:defRPr sz="1900">
                <a:solidFill>
                  <a:schemeClr val="tx1"/>
                </a:solidFill>
                <a:latin typeface="Space Mono" panose="02000509040000020004" pitchFamily="49" charset="0"/>
              </a:defRPr>
            </a:lvl1pPr>
          </a:lstStyle>
          <a:p>
            <a:r>
              <a:rPr lang="de-DE" dirty="0"/>
              <a:t>Vortragstitel</a:t>
            </a:r>
          </a:p>
        </p:txBody>
      </p:sp>
      <p:sp>
        <p:nvSpPr>
          <p:cNvPr id="6" name="Slide Number Placeholder 5"/>
          <p:cNvSpPr>
            <a:spLocks noGrp="1"/>
          </p:cNvSpPr>
          <p:nvPr>
            <p:ph type="sldNum" sz="quarter" idx="4"/>
          </p:nvPr>
        </p:nvSpPr>
        <p:spPr>
          <a:xfrm>
            <a:off x="21949000" y="12357100"/>
            <a:ext cx="1800000" cy="730250"/>
          </a:xfrm>
          <a:prstGeom prst="rect">
            <a:avLst/>
          </a:prstGeom>
        </p:spPr>
        <p:txBody>
          <a:bodyPr vert="horz" lIns="0" tIns="0" rIns="0" bIns="0" rtlCol="0" anchor="b"/>
          <a:lstStyle>
            <a:lvl1pPr algn="r">
              <a:defRPr sz="1900">
                <a:solidFill>
                  <a:schemeClr val="tx1"/>
                </a:solidFill>
                <a:latin typeface="Space Mono" panose="02000509040000020004" pitchFamily="49" charset="0"/>
              </a:defRPr>
            </a:lvl1pPr>
          </a:lstStyle>
          <a:p>
            <a:r>
              <a:rPr lang="de-DE" dirty="0"/>
              <a:t>\\ </a:t>
            </a:r>
            <a:fld id="{1587BC9A-64BA-4C26-873B-6A898665AFA9}" type="slidenum">
              <a:rPr lang="de-DE" smtClean="0"/>
              <a:pPr/>
              <a:t>‹Nr.›</a:t>
            </a:fld>
            <a:endParaRPr lang="de-DE" dirty="0"/>
          </a:p>
        </p:txBody>
      </p:sp>
      <p:pic>
        <p:nvPicPr>
          <p:cNvPr id="7" name="Grafik 6">
            <a:extLst>
              <a:ext uri="{FF2B5EF4-FFF2-40B4-BE49-F238E27FC236}">
                <a16:creationId xmlns:a16="http://schemas.microsoft.com/office/drawing/2014/main" id="{3EE8D6E2-1D0F-4E06-8E97-C9F9AC6C3AE7}"/>
              </a:ext>
            </a:extLst>
          </p:cNvPr>
          <p:cNvPicPr>
            <a:picLocks noChangeAspect="1"/>
          </p:cNvPicPr>
          <p:nvPr userDrawn="1"/>
        </p:nvPicPr>
        <p:blipFill>
          <a:blip r:embed="rId26">
            <a:alphaModFix amt="95000"/>
            <a:extLst>
              <a:ext uri="{96DAC541-7B7A-43D3-8B79-37D633B846F1}">
                <asvg:svgBlip xmlns:asvg="http://schemas.microsoft.com/office/drawing/2016/SVG/main" r:embed="rId27"/>
              </a:ext>
            </a:extLst>
          </a:blip>
          <a:stretch>
            <a:fillRect/>
          </a:stretch>
        </p:blipFill>
        <p:spPr>
          <a:xfrm>
            <a:off x="637119" y="628652"/>
            <a:ext cx="2912531" cy="868424"/>
          </a:xfrm>
          <a:prstGeom prst="rect">
            <a:avLst/>
          </a:prstGeom>
        </p:spPr>
      </p:pic>
    </p:spTree>
    <p:extLst>
      <p:ext uri="{BB962C8B-B14F-4D97-AF65-F5344CB8AC3E}">
        <p14:creationId xmlns:p14="http://schemas.microsoft.com/office/powerpoint/2010/main" val="76613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75" r:id="rId5"/>
    <p:sldLayoutId id="2147483676" r:id="rId6"/>
    <p:sldLayoutId id="2147483677" r:id="rId7"/>
    <p:sldLayoutId id="2147483678" r:id="rId8"/>
    <p:sldLayoutId id="2147483663" r:id="rId9"/>
    <p:sldLayoutId id="2147483683" r:id="rId10"/>
    <p:sldLayoutId id="2147483684" r:id="rId11"/>
    <p:sldLayoutId id="2147483681" r:id="rId12"/>
    <p:sldLayoutId id="2147483686" r:id="rId13"/>
    <p:sldLayoutId id="2147483682" r:id="rId14"/>
    <p:sldLayoutId id="2147483680"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p:txStyles>
    <p:titleStyle>
      <a:lvl1pPr algn="l" defTabSz="1828709" rtl="0" eaLnBrk="1" latinLnBrk="0" hangingPunct="1">
        <a:lnSpc>
          <a:spcPct val="90000"/>
        </a:lnSpc>
        <a:spcBef>
          <a:spcPct val="0"/>
        </a:spcBef>
        <a:buNone/>
        <a:defRPr sz="6600" b="1" kern="1200">
          <a:solidFill>
            <a:schemeClr val="tx1"/>
          </a:solidFill>
          <a:latin typeface="+mj-lt"/>
          <a:ea typeface="+mj-ea"/>
          <a:cs typeface="+mj-cs"/>
        </a:defRPr>
      </a:lvl1pPr>
    </p:titleStyle>
    <p:bodyStyle>
      <a:lvl1pPr marL="449263" indent="-449263" algn="l" defTabSz="1828709" rtl="0" eaLnBrk="1" latinLnBrk="0" hangingPunct="1">
        <a:lnSpc>
          <a:spcPct val="90000"/>
        </a:lnSpc>
        <a:spcBef>
          <a:spcPts val="2000"/>
        </a:spcBef>
        <a:buFont typeface="Times New Roman" panose="02020603050405020304" pitchFamily="18" charset="0"/>
        <a:buChar char="\"/>
        <a:defRPr sz="5000" kern="1200">
          <a:solidFill>
            <a:schemeClr val="tx1"/>
          </a:solidFill>
          <a:latin typeface="+mn-lt"/>
          <a:ea typeface="+mn-ea"/>
          <a:cs typeface="+mn-cs"/>
        </a:defRPr>
      </a:lvl1pPr>
      <a:lvl2pPr marL="1173163" marR="0" indent="-457200" algn="l" defTabSz="1828709" rtl="0" eaLnBrk="1" fontAlgn="auto" latinLnBrk="0" hangingPunct="1">
        <a:lnSpc>
          <a:spcPct val="90000"/>
        </a:lnSpc>
        <a:spcBef>
          <a:spcPts val="1000"/>
        </a:spcBef>
        <a:spcAft>
          <a:spcPts val="0"/>
        </a:spcAft>
        <a:buClrTx/>
        <a:buSzTx/>
        <a:buFont typeface="Wingdings" panose="05000000000000000000" pitchFamily="2" charset="2"/>
        <a:buChar char="§"/>
        <a:tabLst/>
        <a:defRPr sz="4800" kern="1200">
          <a:solidFill>
            <a:schemeClr val="tx1"/>
          </a:solidFill>
          <a:latin typeface="+mn-lt"/>
          <a:ea typeface="+mn-ea"/>
          <a:cs typeface="+mn-cs"/>
        </a:defRPr>
      </a:lvl2pPr>
      <a:lvl3pPr marL="1881188" indent="-455613" algn="l" defTabSz="1828709" rtl="0" eaLnBrk="1" latinLnBrk="0" hangingPunct="1">
        <a:lnSpc>
          <a:spcPct val="90000"/>
        </a:lnSpc>
        <a:spcBef>
          <a:spcPts val="1000"/>
        </a:spcBef>
        <a:buFont typeface="Wingdings" panose="05000000000000000000" pitchFamily="2" charset="2"/>
        <a:buChar char="§"/>
        <a:defRPr sz="4400" kern="1200">
          <a:solidFill>
            <a:schemeClr val="tx1"/>
          </a:solidFill>
          <a:latin typeface="+mn-lt"/>
          <a:ea typeface="+mn-ea"/>
          <a:cs typeface="+mn-cs"/>
        </a:defRPr>
      </a:lvl3pPr>
      <a:lvl4pPr marL="2686050" indent="-455613" algn="l" defTabSz="1828709" rtl="0" eaLnBrk="1" latinLnBrk="0" hangingPunct="1">
        <a:lnSpc>
          <a:spcPct val="90000"/>
        </a:lnSpc>
        <a:spcBef>
          <a:spcPts val="1000"/>
        </a:spcBef>
        <a:buFont typeface="Wingdings" panose="05000000000000000000" pitchFamily="2" charset="2"/>
        <a:buChar char="§"/>
        <a:defRPr sz="4000" kern="1200">
          <a:solidFill>
            <a:schemeClr val="tx1"/>
          </a:solidFill>
          <a:latin typeface="+mn-lt"/>
          <a:ea typeface="+mn-ea"/>
          <a:cs typeface="+mn-cs"/>
        </a:defRPr>
      </a:lvl4pPr>
      <a:lvl5pPr marL="3502025"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5pPr>
      <a:lvl6pPr marL="4572000"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244" userDrawn="1">
          <p15:clr>
            <a:srgbClr val="F26B43"/>
          </p15:clr>
        </p15:guide>
        <p15:guide id="2" pos="399" userDrawn="1">
          <p15:clr>
            <a:srgbClr val="F26B43"/>
          </p15:clr>
        </p15:guide>
        <p15:guide id="3" orient="horz" pos="396" userDrawn="1">
          <p15:clr>
            <a:srgbClr val="F26B43"/>
          </p15:clr>
        </p15:guide>
        <p15:guide id="4" pos="14960" userDrawn="1">
          <p15:clr>
            <a:srgbClr val="F26B43"/>
          </p15:clr>
        </p15:guide>
        <p15:guide id="5" pos="2622" userDrawn="1">
          <p15:clr>
            <a:srgbClr val="F26B43"/>
          </p15:clr>
        </p15:guide>
        <p15:guide id="6" orient="horz" pos="2097" userDrawn="1">
          <p15:clr>
            <a:srgbClr val="F26B43"/>
          </p15:clr>
        </p15:guide>
        <p15:guide id="7" orient="horz" pos="7767" userDrawn="1">
          <p15:clr>
            <a:srgbClr val="F26B43"/>
          </p15:clr>
        </p15:guide>
        <p15:guide id="8" pos="2236" userDrawn="1">
          <p15:clr>
            <a:srgbClr val="F26B43"/>
          </p15:clr>
        </p15:guide>
        <p15:guide id="9" orient="horz" pos="941" userDrawn="1">
          <p15:clr>
            <a:srgbClr val="F26B43"/>
          </p15:clr>
        </p15:guide>
        <p15:guide id="10" orient="horz" pos="54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413" y="628651"/>
            <a:ext cx="23115587" cy="2680988"/>
          </a:xfrm>
          <a:prstGeom prst="rect">
            <a:avLst/>
          </a:prstGeom>
        </p:spPr>
        <p:txBody>
          <a:bodyPr vert="horz" lIns="0" tIns="0" rIns="0" bIns="0" rtlCol="0" anchor="t">
            <a:normAutofit/>
          </a:bodyPr>
          <a:lstStyle/>
          <a:p>
            <a:r>
              <a:rPr lang="de-DE" dirty="0"/>
              <a:t>Mastertitelformat bearbeiten</a:t>
            </a:r>
            <a:endParaRPr lang="en-US" dirty="0"/>
          </a:p>
        </p:txBody>
      </p:sp>
      <p:sp>
        <p:nvSpPr>
          <p:cNvPr id="3" name="Text Placeholder 2"/>
          <p:cNvSpPr>
            <a:spLocks noGrp="1"/>
          </p:cNvSpPr>
          <p:nvPr>
            <p:ph type="body" idx="1"/>
          </p:nvPr>
        </p:nvSpPr>
        <p:spPr>
          <a:xfrm>
            <a:off x="633413" y="3328988"/>
            <a:ext cx="23115587" cy="9008762"/>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12337750"/>
            <a:ext cx="2092081" cy="730250"/>
          </a:xfrm>
          <a:prstGeom prst="rect">
            <a:avLst/>
          </a:prstGeom>
        </p:spPr>
        <p:txBody>
          <a:bodyPr vert="horz" lIns="0" tIns="0" rIns="0" bIns="0" rtlCol="0" anchor="b"/>
          <a:lstStyle>
            <a:lvl1pPr algn="l">
              <a:defRPr sz="1900">
                <a:solidFill>
                  <a:schemeClr val="tx1"/>
                </a:solidFill>
                <a:latin typeface="Space Mono" panose="02000509040000020004" pitchFamily="49" charset="0"/>
              </a:defRPr>
            </a:lvl1pPr>
          </a:lstStyle>
          <a:p>
            <a:fld id="{49862A03-6F1B-4397-8BE3-BCD2BEAEE119}" type="datetime4">
              <a:rPr lang="de-DE" smtClean="0"/>
              <a:pPr/>
              <a:t>28. März 2019</a:t>
            </a:fld>
            <a:endParaRPr lang="de-DE" dirty="0"/>
          </a:p>
        </p:txBody>
      </p:sp>
      <p:sp>
        <p:nvSpPr>
          <p:cNvPr id="5" name="Footer Placeholder 4"/>
          <p:cNvSpPr>
            <a:spLocks noGrp="1"/>
          </p:cNvSpPr>
          <p:nvPr>
            <p:ph type="ftr" sz="quarter" idx="3"/>
          </p:nvPr>
        </p:nvSpPr>
        <p:spPr>
          <a:xfrm>
            <a:off x="4162425" y="12337750"/>
            <a:ext cx="15228887" cy="730250"/>
          </a:xfrm>
          <a:prstGeom prst="rect">
            <a:avLst/>
          </a:prstGeom>
        </p:spPr>
        <p:txBody>
          <a:bodyPr vert="horz" lIns="0" tIns="0" rIns="0" bIns="0" rtlCol="0" anchor="b"/>
          <a:lstStyle>
            <a:lvl1pPr algn="l">
              <a:defRPr sz="1900">
                <a:solidFill>
                  <a:schemeClr val="tx1"/>
                </a:solidFill>
                <a:latin typeface="Space Mono" panose="02000509040000020004" pitchFamily="49" charset="0"/>
              </a:defRPr>
            </a:lvl1pPr>
          </a:lstStyle>
          <a:p>
            <a:r>
              <a:rPr lang="de-DE" dirty="0"/>
              <a:t>Vortragstitel</a:t>
            </a:r>
          </a:p>
        </p:txBody>
      </p:sp>
      <p:sp>
        <p:nvSpPr>
          <p:cNvPr id="6" name="Slide Number Placeholder 5"/>
          <p:cNvSpPr>
            <a:spLocks noGrp="1"/>
          </p:cNvSpPr>
          <p:nvPr>
            <p:ph type="sldNum" sz="quarter" idx="4"/>
          </p:nvPr>
        </p:nvSpPr>
        <p:spPr>
          <a:xfrm>
            <a:off x="21949000" y="12357100"/>
            <a:ext cx="1800000" cy="730250"/>
          </a:xfrm>
          <a:prstGeom prst="rect">
            <a:avLst/>
          </a:prstGeom>
        </p:spPr>
        <p:txBody>
          <a:bodyPr vert="horz" lIns="0" tIns="0" rIns="0" bIns="0" rtlCol="0" anchor="b"/>
          <a:lstStyle>
            <a:lvl1pPr algn="r">
              <a:defRPr sz="1900">
                <a:solidFill>
                  <a:schemeClr val="tx1"/>
                </a:solidFill>
                <a:latin typeface="Space Mono" panose="02000509040000020004" pitchFamily="49" charset="0"/>
              </a:defRPr>
            </a:lvl1pPr>
          </a:lstStyle>
          <a:p>
            <a:r>
              <a:rPr lang="de-DE" dirty="0"/>
              <a:t>\\ </a:t>
            </a:r>
            <a:fld id="{1587BC9A-64BA-4C26-873B-6A898665AFA9}" type="slidenum">
              <a:rPr lang="de-DE" smtClean="0"/>
              <a:pPr/>
              <a:t>‹Nr.›</a:t>
            </a:fld>
            <a:endParaRPr lang="de-DE" dirty="0"/>
          </a:p>
        </p:txBody>
      </p:sp>
    </p:spTree>
    <p:extLst>
      <p:ext uri="{BB962C8B-B14F-4D97-AF65-F5344CB8AC3E}">
        <p14:creationId xmlns:p14="http://schemas.microsoft.com/office/powerpoint/2010/main" val="1533290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p:txStyles>
    <p:titleStyle>
      <a:lvl1pPr algn="l" defTabSz="1828709" rtl="0" eaLnBrk="1" latinLnBrk="0" hangingPunct="1">
        <a:lnSpc>
          <a:spcPct val="90000"/>
        </a:lnSpc>
        <a:spcBef>
          <a:spcPct val="0"/>
        </a:spcBef>
        <a:buNone/>
        <a:defRPr sz="6600" b="1" kern="1200">
          <a:solidFill>
            <a:schemeClr val="tx1"/>
          </a:solidFill>
          <a:latin typeface="+mj-lt"/>
          <a:ea typeface="+mj-ea"/>
          <a:cs typeface="+mj-cs"/>
        </a:defRPr>
      </a:lvl1pPr>
    </p:titleStyle>
    <p:bodyStyle>
      <a:lvl1pPr marL="449263" indent="-449263" algn="l" defTabSz="1828709" rtl="0" eaLnBrk="1" latinLnBrk="0" hangingPunct="1">
        <a:lnSpc>
          <a:spcPct val="90000"/>
        </a:lnSpc>
        <a:spcBef>
          <a:spcPts val="2000"/>
        </a:spcBef>
        <a:buFont typeface="Times New Roman" panose="02020603050405020304" pitchFamily="18" charset="0"/>
        <a:buChar char="\"/>
        <a:defRPr sz="5000" kern="1200">
          <a:solidFill>
            <a:schemeClr val="tx1"/>
          </a:solidFill>
          <a:latin typeface="+mn-lt"/>
          <a:ea typeface="+mn-ea"/>
          <a:cs typeface="+mn-cs"/>
        </a:defRPr>
      </a:lvl1pPr>
      <a:lvl2pPr marL="1173163" marR="0" indent="-457200" algn="l" defTabSz="1828709" rtl="0" eaLnBrk="1" fontAlgn="auto" latinLnBrk="0" hangingPunct="1">
        <a:lnSpc>
          <a:spcPct val="90000"/>
        </a:lnSpc>
        <a:spcBef>
          <a:spcPts val="1000"/>
        </a:spcBef>
        <a:spcAft>
          <a:spcPts val="0"/>
        </a:spcAft>
        <a:buClrTx/>
        <a:buSzTx/>
        <a:buFont typeface="Wingdings" panose="05000000000000000000" pitchFamily="2" charset="2"/>
        <a:buChar char="§"/>
        <a:tabLst/>
        <a:defRPr sz="4800" kern="1200">
          <a:solidFill>
            <a:schemeClr val="tx1"/>
          </a:solidFill>
          <a:latin typeface="+mn-lt"/>
          <a:ea typeface="+mn-ea"/>
          <a:cs typeface="+mn-cs"/>
        </a:defRPr>
      </a:lvl2pPr>
      <a:lvl3pPr marL="1881188" indent="-455613" algn="l" defTabSz="1828709" rtl="0" eaLnBrk="1" latinLnBrk="0" hangingPunct="1">
        <a:lnSpc>
          <a:spcPct val="90000"/>
        </a:lnSpc>
        <a:spcBef>
          <a:spcPts val="1000"/>
        </a:spcBef>
        <a:buFont typeface="Wingdings" panose="05000000000000000000" pitchFamily="2" charset="2"/>
        <a:buChar char="§"/>
        <a:defRPr sz="4400" kern="1200">
          <a:solidFill>
            <a:schemeClr val="tx1"/>
          </a:solidFill>
          <a:latin typeface="+mn-lt"/>
          <a:ea typeface="+mn-ea"/>
          <a:cs typeface="+mn-cs"/>
        </a:defRPr>
      </a:lvl3pPr>
      <a:lvl4pPr marL="2686050" indent="-455613" algn="l" defTabSz="1828709" rtl="0" eaLnBrk="1" latinLnBrk="0" hangingPunct="1">
        <a:lnSpc>
          <a:spcPct val="90000"/>
        </a:lnSpc>
        <a:spcBef>
          <a:spcPts val="1000"/>
        </a:spcBef>
        <a:buFont typeface="Wingdings" panose="05000000000000000000" pitchFamily="2" charset="2"/>
        <a:buChar char="§"/>
        <a:defRPr sz="4000" kern="1200">
          <a:solidFill>
            <a:schemeClr val="tx1"/>
          </a:solidFill>
          <a:latin typeface="+mn-lt"/>
          <a:ea typeface="+mn-ea"/>
          <a:cs typeface="+mn-cs"/>
        </a:defRPr>
      </a:lvl4pPr>
      <a:lvl5pPr marL="3502025"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5pPr>
      <a:lvl6pPr marL="4572000"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244">
          <p15:clr>
            <a:srgbClr val="F26B43"/>
          </p15:clr>
        </p15:guide>
        <p15:guide id="2" pos="399">
          <p15:clr>
            <a:srgbClr val="F26B43"/>
          </p15:clr>
        </p15:guide>
        <p15:guide id="3" orient="horz" pos="396">
          <p15:clr>
            <a:srgbClr val="F26B43"/>
          </p15:clr>
        </p15:guide>
        <p15:guide id="4" pos="14960">
          <p15:clr>
            <a:srgbClr val="F26B43"/>
          </p15:clr>
        </p15:guide>
        <p15:guide id="5" pos="2622">
          <p15:clr>
            <a:srgbClr val="F26B43"/>
          </p15:clr>
        </p15:guide>
        <p15:guide id="6" orient="horz" pos="2097">
          <p15:clr>
            <a:srgbClr val="F26B43"/>
          </p15:clr>
        </p15:guide>
        <p15:guide id="7" orient="horz" pos="7767">
          <p15:clr>
            <a:srgbClr val="F26B43"/>
          </p15:clr>
        </p15:guide>
        <p15:guide id="8" pos="2236">
          <p15:clr>
            <a:srgbClr val="F26B43"/>
          </p15:clr>
        </p15:guide>
        <p15:guide id="9" orient="horz" pos="941">
          <p15:clr>
            <a:srgbClr val="F26B43"/>
          </p15:clr>
        </p15:guide>
        <p15:guide id="10" orient="horz" pos="54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gif"/><Relationship Id="rId3" Type="http://schemas.openxmlformats.org/officeDocument/2006/relationships/diagramLayout" Target="../diagrams/layout1.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9.png"/><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chart" Target="../charts/chart1.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chart" Target="../charts/chart2.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7.jpg"/><Relationship Id="rId13" Type="http://schemas.openxmlformats.org/officeDocument/2006/relationships/image" Target="../media/image30.jpg"/><Relationship Id="rId18" Type="http://schemas.openxmlformats.org/officeDocument/2006/relationships/image" Target="../media/image33.jpg"/><Relationship Id="rId3" Type="http://schemas.openxmlformats.org/officeDocument/2006/relationships/image" Target="../media/image22.png"/><Relationship Id="rId21" Type="http://schemas.openxmlformats.org/officeDocument/2006/relationships/image" Target="../media/image35.jpg"/><Relationship Id="rId7" Type="http://schemas.openxmlformats.org/officeDocument/2006/relationships/image" Target="../media/image26.jpg"/><Relationship Id="rId12" Type="http://schemas.openxmlformats.org/officeDocument/2006/relationships/image" Target="../media/image7.png"/><Relationship Id="rId17" Type="http://schemas.openxmlformats.org/officeDocument/2006/relationships/image" Target="../media/image32.jpg"/><Relationship Id="rId25" Type="http://schemas.openxmlformats.org/officeDocument/2006/relationships/image" Target="../media/image12.png"/><Relationship Id="rId2" Type="http://schemas.openxmlformats.org/officeDocument/2006/relationships/notesSlide" Target="../notesSlides/notesSlide5.xml"/><Relationship Id="rId16" Type="http://schemas.openxmlformats.org/officeDocument/2006/relationships/image" Target="../media/image8.png"/><Relationship Id="rId20" Type="http://schemas.openxmlformats.org/officeDocument/2006/relationships/image" Target="../media/image34.jpg"/><Relationship Id="rId1" Type="http://schemas.openxmlformats.org/officeDocument/2006/relationships/slideLayout" Target="../slideLayouts/slideLayout18.xml"/><Relationship Id="rId6" Type="http://schemas.openxmlformats.org/officeDocument/2006/relationships/image" Target="../media/image25.jpg"/><Relationship Id="rId11" Type="http://schemas.openxmlformats.org/officeDocument/2006/relationships/image" Target="../media/image29.jpg"/><Relationship Id="rId24" Type="http://schemas.openxmlformats.org/officeDocument/2006/relationships/image" Target="../media/image38.jpg"/><Relationship Id="rId5" Type="http://schemas.openxmlformats.org/officeDocument/2006/relationships/image" Target="../media/image24.jpg"/><Relationship Id="rId15" Type="http://schemas.microsoft.com/office/2007/relationships/hdphoto" Target="../media/hdphoto1.wdp"/><Relationship Id="rId23" Type="http://schemas.openxmlformats.org/officeDocument/2006/relationships/image" Target="../media/image37.jpeg"/><Relationship Id="rId10" Type="http://schemas.openxmlformats.org/officeDocument/2006/relationships/image" Target="../media/image28.jpg"/><Relationship Id="rId19" Type="http://schemas.openxmlformats.org/officeDocument/2006/relationships/image" Target="../media/image9.png"/><Relationship Id="rId4" Type="http://schemas.openxmlformats.org/officeDocument/2006/relationships/image" Target="../media/image23.jpg"/><Relationship Id="rId9" Type="http://schemas.openxmlformats.org/officeDocument/2006/relationships/image" Target="../media/image5.png"/><Relationship Id="rId14" Type="http://schemas.openxmlformats.org/officeDocument/2006/relationships/image" Target="../media/image31.png"/><Relationship Id="rId22"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A96C6035-73FA-4CFC-851A-3A088C6024F5}"/>
              </a:ext>
            </a:extLst>
          </p:cNvPr>
          <p:cNvSpPr>
            <a:spLocks noGrp="1"/>
          </p:cNvSpPr>
          <p:nvPr>
            <p:ph type="ctrTitle"/>
          </p:nvPr>
        </p:nvSpPr>
        <p:spPr/>
        <p:txBody>
          <a:bodyPr>
            <a:normAutofit fontScale="90000"/>
          </a:bodyPr>
          <a:lstStyle/>
          <a:p>
            <a:r>
              <a:rPr lang="de-DE" dirty="0"/>
              <a:t>Weizenbaum-Institut</a:t>
            </a:r>
            <a:br>
              <a:rPr lang="de-DE" dirty="0"/>
            </a:br>
            <a:r>
              <a:rPr lang="de-DE" dirty="0"/>
              <a:t>für die vernetzte Gesellschaft</a:t>
            </a:r>
          </a:p>
        </p:txBody>
      </p:sp>
      <p:sp>
        <p:nvSpPr>
          <p:cNvPr id="12" name="Untertitel 11">
            <a:extLst>
              <a:ext uri="{FF2B5EF4-FFF2-40B4-BE49-F238E27FC236}">
                <a16:creationId xmlns:a16="http://schemas.microsoft.com/office/drawing/2014/main" id="{28A9242E-7341-48B5-A027-C48BC15C3B7E}"/>
              </a:ext>
            </a:extLst>
          </p:cNvPr>
          <p:cNvSpPr>
            <a:spLocks noGrp="1"/>
          </p:cNvSpPr>
          <p:nvPr>
            <p:ph type="subTitle" idx="1"/>
          </p:nvPr>
        </p:nvSpPr>
        <p:spPr/>
        <p:txBody>
          <a:bodyPr/>
          <a:lstStyle/>
          <a:p>
            <a:r>
              <a:rPr lang="de-DE" dirty="0"/>
              <a:t>Das Deutsche Internet-Institut</a:t>
            </a:r>
          </a:p>
        </p:txBody>
      </p:sp>
    </p:spTree>
    <p:extLst>
      <p:ext uri="{BB962C8B-B14F-4D97-AF65-F5344CB8AC3E}">
        <p14:creationId xmlns:p14="http://schemas.microsoft.com/office/powerpoint/2010/main" val="202539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7B03DC-8DA9-4525-913C-A1A8A66466E1}"/>
              </a:ext>
            </a:extLst>
          </p:cNvPr>
          <p:cNvSpPr>
            <a:spLocks noGrp="1"/>
          </p:cNvSpPr>
          <p:nvPr>
            <p:ph type="title"/>
          </p:nvPr>
        </p:nvSpPr>
        <p:spPr/>
        <p:txBody>
          <a:bodyPr anchor="t"/>
          <a:lstStyle/>
          <a:p>
            <a:r>
              <a:rPr lang="de-DE" dirty="0"/>
              <a:t>Titel Textfolie Zeile 1</a:t>
            </a:r>
            <a:br>
              <a:rPr lang="de-DE" dirty="0"/>
            </a:br>
            <a:r>
              <a:rPr lang="de-DE" dirty="0"/>
              <a:t>Titel Textfolie Zeile 2</a:t>
            </a:r>
          </a:p>
        </p:txBody>
      </p:sp>
      <p:sp>
        <p:nvSpPr>
          <p:cNvPr id="3" name="Inhaltsplatzhalter 2">
            <a:extLst>
              <a:ext uri="{FF2B5EF4-FFF2-40B4-BE49-F238E27FC236}">
                <a16:creationId xmlns:a16="http://schemas.microsoft.com/office/drawing/2014/main" id="{031247B1-BF80-462E-AA31-EE02FCF1A338}"/>
              </a:ext>
            </a:extLst>
          </p:cNvPr>
          <p:cNvSpPr>
            <a:spLocks noGrp="1"/>
          </p:cNvSpPr>
          <p:nvPr>
            <p:ph idx="4294967295"/>
          </p:nvPr>
        </p:nvSpPr>
        <p:spPr>
          <a:xfrm>
            <a:off x="4162425" y="3328988"/>
            <a:ext cx="19586575" cy="9008762"/>
          </a:xfrm>
          <a:prstGeom prst="rect">
            <a:avLst/>
          </a:prstGeom>
        </p:spPr>
        <p:txBody>
          <a:bodyPr>
            <a:normAutofit/>
          </a:bodyPr>
          <a:lstStyle/>
          <a:p>
            <a:pPr marL="0" indent="0" algn="just">
              <a:buNone/>
            </a:pPr>
            <a:r>
              <a:rPr lang="de-DE" sz="5000" b="1" dirty="0">
                <a:solidFill>
                  <a:srgbClr val="BE552D"/>
                </a:solidFill>
                <a:latin typeface="Space Mono" panose="02000509040000020004" pitchFamily="49" charset="0"/>
              </a:rPr>
              <a:t>H2-ÜBERSCHRIFT 1</a:t>
            </a:r>
          </a:p>
          <a:p>
            <a:pPr algn="just"/>
            <a:r>
              <a:rPr lang="da-DK" sz="4800" dirty="0">
                <a:latin typeface="Space Mono" panose="02000509040000020004" pitchFamily="49" charset="0"/>
              </a:rPr>
              <a:t>Lorem ipsum dolor sit amet</a:t>
            </a:r>
          </a:p>
          <a:p>
            <a:pPr lvl="1" algn="just"/>
            <a:r>
              <a:rPr lang="da-DK" sz="4400" dirty="0">
                <a:latin typeface="Space Mono" panose="02000509040000020004" pitchFamily="49" charset="0"/>
              </a:rPr>
              <a:t>Lorem ipsum dolor sit amet</a:t>
            </a:r>
          </a:p>
          <a:p>
            <a:pPr lvl="2" algn="just"/>
            <a:r>
              <a:rPr lang="da-DK" dirty="0">
                <a:latin typeface="Space Mono" panose="02000509040000020004" pitchFamily="49" charset="0"/>
              </a:rPr>
              <a:t>Lorem ipsum dolor sit amet</a:t>
            </a:r>
          </a:p>
          <a:p>
            <a:pPr algn="just"/>
            <a:endParaRPr lang="de-DE" sz="5000" dirty="0">
              <a:latin typeface="Space Mono" panose="02000509040000020004" pitchFamily="49" charset="0"/>
            </a:endParaRPr>
          </a:p>
          <a:p>
            <a:pPr marL="0" indent="0" algn="just">
              <a:buNone/>
            </a:pPr>
            <a:r>
              <a:rPr lang="de-DE" sz="5000" b="1" dirty="0">
                <a:solidFill>
                  <a:srgbClr val="BE552D"/>
                </a:solidFill>
                <a:latin typeface="Space Mono" panose="02000509040000020004" pitchFamily="49" charset="0"/>
              </a:rPr>
              <a:t>H2-ÜBERSCHRIFT 2</a:t>
            </a:r>
            <a:endParaRPr lang="la-Latn" sz="5000" b="1" dirty="0">
              <a:solidFill>
                <a:srgbClr val="BE552D"/>
              </a:solidFill>
              <a:latin typeface="Space Mono" panose="02000509040000020004" pitchFamily="49" charset="0"/>
            </a:endParaRPr>
          </a:p>
          <a:p>
            <a:pPr algn="just"/>
            <a:r>
              <a:rPr lang="la-Latn" sz="4800" dirty="0">
                <a:latin typeface="Space Mono" panose="02000509040000020004" pitchFamily="49" charset="0"/>
              </a:rPr>
              <a:t>Lorem ipsum dolor sit amet</a:t>
            </a:r>
            <a:endParaRPr lang="de-DE" sz="4800" dirty="0">
              <a:latin typeface="Space Mono" panose="02000509040000020004" pitchFamily="49" charset="0"/>
            </a:endParaRPr>
          </a:p>
          <a:p>
            <a:pPr lvl="1" algn="just"/>
            <a:r>
              <a:rPr lang="la-Latn" sz="4400" dirty="0">
                <a:latin typeface="Space Mono" panose="02000509040000020004" pitchFamily="49" charset="0"/>
              </a:rPr>
              <a:t>Lorem ipsum dolor sit amet</a:t>
            </a:r>
            <a:endParaRPr lang="de-DE" sz="4400" dirty="0">
              <a:latin typeface="Space Mono" panose="02000509040000020004" pitchFamily="49" charset="0"/>
            </a:endParaRPr>
          </a:p>
          <a:p>
            <a:pPr lvl="2" algn="just"/>
            <a:r>
              <a:rPr lang="la-Latn" dirty="0">
                <a:latin typeface="Space Mono" panose="02000509040000020004" pitchFamily="49" charset="0"/>
              </a:rPr>
              <a:t>Lorem ipsum dolor sit amet</a:t>
            </a:r>
            <a:endParaRPr lang="de-DE" dirty="0">
              <a:latin typeface="Space Mono" panose="02000509040000020004" pitchFamily="49" charset="0"/>
            </a:endParaRPr>
          </a:p>
          <a:p>
            <a:pPr algn="just"/>
            <a:endParaRPr lang="de-DE" sz="6000" dirty="0">
              <a:latin typeface="Space Mono" panose="02000509040000020004" pitchFamily="49" charset="0"/>
            </a:endParaRPr>
          </a:p>
        </p:txBody>
      </p:sp>
      <p:sp>
        <p:nvSpPr>
          <p:cNvPr id="4" name="Datumsplatzhalter 3">
            <a:extLst>
              <a:ext uri="{FF2B5EF4-FFF2-40B4-BE49-F238E27FC236}">
                <a16:creationId xmlns:a16="http://schemas.microsoft.com/office/drawing/2014/main" id="{752B958A-C275-4D84-B8C6-DECE9CDFA89F}"/>
              </a:ext>
            </a:extLst>
          </p:cNvPr>
          <p:cNvSpPr>
            <a:spLocks noGrp="1"/>
          </p:cNvSpPr>
          <p:nvPr>
            <p:ph type="dt" sz="half" idx="10"/>
          </p:nvPr>
        </p:nvSpPr>
        <p:spPr/>
        <p:txBody>
          <a:bodyPr/>
          <a:lstStyle/>
          <a:p>
            <a:fld id="{E0D85BFD-8EBC-4DF0-86E3-D648D7580161}" type="datetime4">
              <a:rPr lang="de-DE" smtClean="0"/>
              <a:t>28. März 2019</a:t>
            </a:fld>
            <a:endParaRPr lang="de-DE" dirty="0"/>
          </a:p>
        </p:txBody>
      </p:sp>
      <p:sp>
        <p:nvSpPr>
          <p:cNvPr id="5" name="Fußzeilenplatzhalter 4">
            <a:extLst>
              <a:ext uri="{FF2B5EF4-FFF2-40B4-BE49-F238E27FC236}">
                <a16:creationId xmlns:a16="http://schemas.microsoft.com/office/drawing/2014/main" id="{271EFDC1-8CC8-4F8C-BB6C-AB6D9E573E7D}"/>
              </a:ext>
            </a:extLst>
          </p:cNvPr>
          <p:cNvSpPr>
            <a:spLocks noGrp="1"/>
          </p:cNvSpPr>
          <p:nvPr>
            <p:ph type="ftr" sz="quarter" idx="11"/>
          </p:nvPr>
        </p:nvSpPr>
        <p:spPr/>
        <p:txBody>
          <a:bodyPr/>
          <a:lstStyle/>
          <a:p>
            <a:r>
              <a:rPr lang="de-DE"/>
              <a:t>Vortragstitel</a:t>
            </a:r>
            <a:endParaRPr lang="de-DE" dirty="0"/>
          </a:p>
        </p:txBody>
      </p:sp>
      <p:sp>
        <p:nvSpPr>
          <p:cNvPr id="6" name="Foliennummernplatzhalter 5">
            <a:extLst>
              <a:ext uri="{FF2B5EF4-FFF2-40B4-BE49-F238E27FC236}">
                <a16:creationId xmlns:a16="http://schemas.microsoft.com/office/drawing/2014/main" id="{A9861F13-CF69-4AA1-B2C3-C120D1A9CED6}"/>
              </a:ext>
            </a:extLst>
          </p:cNvPr>
          <p:cNvSpPr>
            <a:spLocks noGrp="1"/>
          </p:cNvSpPr>
          <p:nvPr>
            <p:ph type="sldNum" sz="quarter" idx="12"/>
          </p:nvPr>
        </p:nvSpPr>
        <p:spPr/>
        <p:txBody>
          <a:bodyPr/>
          <a:lstStyle/>
          <a:p>
            <a:r>
              <a:rPr lang="de-DE"/>
              <a:t>\\ </a:t>
            </a:r>
            <a:fld id="{1587BC9A-64BA-4C26-873B-6A898665AFA9}" type="slidenum">
              <a:rPr lang="de-DE" smtClean="0"/>
              <a:pPr/>
              <a:t>10</a:t>
            </a:fld>
            <a:endParaRPr lang="de-DE" dirty="0"/>
          </a:p>
        </p:txBody>
      </p:sp>
    </p:spTree>
    <p:extLst>
      <p:ext uri="{BB962C8B-B14F-4D97-AF65-F5344CB8AC3E}">
        <p14:creationId xmlns:p14="http://schemas.microsoft.com/office/powerpoint/2010/main" val="48787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5F7E5-D924-4C4E-B091-7E9FEF2287BA}"/>
              </a:ext>
            </a:extLst>
          </p:cNvPr>
          <p:cNvSpPr>
            <a:spLocks noGrp="1"/>
          </p:cNvSpPr>
          <p:nvPr>
            <p:ph type="title"/>
          </p:nvPr>
        </p:nvSpPr>
        <p:spPr/>
        <p:txBody>
          <a:bodyPr anchor="t"/>
          <a:lstStyle/>
          <a:p>
            <a:r>
              <a:rPr lang="de-DE" dirty="0"/>
              <a:t>Verbundprojekt</a:t>
            </a:r>
          </a:p>
        </p:txBody>
      </p:sp>
      <p:sp>
        <p:nvSpPr>
          <p:cNvPr id="3" name="Datumsplatzhalter 2">
            <a:extLst>
              <a:ext uri="{FF2B5EF4-FFF2-40B4-BE49-F238E27FC236}">
                <a16:creationId xmlns:a16="http://schemas.microsoft.com/office/drawing/2014/main" id="{71477138-07C0-40A4-A974-312EECBD4B54}"/>
              </a:ext>
            </a:extLst>
          </p:cNvPr>
          <p:cNvSpPr>
            <a:spLocks noGrp="1"/>
          </p:cNvSpPr>
          <p:nvPr>
            <p:ph type="dt" sz="half" idx="10"/>
          </p:nvPr>
        </p:nvSpPr>
        <p:spPr>
          <a:xfrm>
            <a:off x="538272" y="12337750"/>
            <a:ext cx="2092081" cy="730250"/>
          </a:xfrm>
        </p:spPr>
        <p:txBody>
          <a:bodyPr/>
          <a:lstStyle/>
          <a:p>
            <a:fld id="{E0D85BFD-8EBC-4DF0-86E3-D648D7580161}" type="datetime4">
              <a:rPr lang="de-DE" smtClean="0"/>
              <a:t>28. März 2019</a:t>
            </a:fld>
            <a:endParaRPr lang="de-DE" dirty="0"/>
          </a:p>
        </p:txBody>
      </p:sp>
      <p:sp>
        <p:nvSpPr>
          <p:cNvPr id="4" name="Fußzeilenplatzhalter 3">
            <a:extLst>
              <a:ext uri="{FF2B5EF4-FFF2-40B4-BE49-F238E27FC236}">
                <a16:creationId xmlns:a16="http://schemas.microsoft.com/office/drawing/2014/main" id="{EC5A7357-BFEB-4866-A58F-7FB79968A34C}"/>
              </a:ext>
            </a:extLst>
          </p:cNvPr>
          <p:cNvSpPr>
            <a:spLocks noGrp="1"/>
          </p:cNvSpPr>
          <p:nvPr>
            <p:ph type="ftr" sz="quarter" idx="11"/>
          </p:nvPr>
        </p:nvSpPr>
        <p:spPr>
          <a:xfrm>
            <a:off x="4052697" y="12337750"/>
            <a:ext cx="15228887" cy="730250"/>
          </a:xfrm>
        </p:spPr>
        <p:txBody>
          <a:bodyPr/>
          <a:lstStyle/>
          <a:p>
            <a:r>
              <a:rPr lang="de-DE"/>
              <a:t>Vortragstitel</a:t>
            </a:r>
            <a:endParaRPr lang="de-DE" dirty="0"/>
          </a:p>
        </p:txBody>
      </p:sp>
      <p:sp>
        <p:nvSpPr>
          <p:cNvPr id="5" name="Foliennummernplatzhalter 4">
            <a:extLst>
              <a:ext uri="{FF2B5EF4-FFF2-40B4-BE49-F238E27FC236}">
                <a16:creationId xmlns:a16="http://schemas.microsoft.com/office/drawing/2014/main" id="{98BE6697-504D-4EF9-9D2C-51430C1AC46E}"/>
              </a:ext>
            </a:extLst>
          </p:cNvPr>
          <p:cNvSpPr>
            <a:spLocks noGrp="1"/>
          </p:cNvSpPr>
          <p:nvPr>
            <p:ph type="sldNum" sz="quarter" idx="12"/>
          </p:nvPr>
        </p:nvSpPr>
        <p:spPr>
          <a:xfrm>
            <a:off x="21839272" y="12357100"/>
            <a:ext cx="1800000" cy="730250"/>
          </a:xfrm>
        </p:spPr>
        <p:txBody>
          <a:bodyPr/>
          <a:lstStyle/>
          <a:p>
            <a:r>
              <a:rPr lang="de-DE"/>
              <a:t>\\ </a:t>
            </a:r>
            <a:fld id="{1587BC9A-64BA-4C26-873B-6A898665AFA9}" type="slidenum">
              <a:rPr lang="de-DE" smtClean="0"/>
              <a:pPr/>
              <a:t>11</a:t>
            </a:fld>
            <a:endParaRPr lang="de-DE" dirty="0"/>
          </a:p>
        </p:txBody>
      </p:sp>
      <p:cxnSp>
        <p:nvCxnSpPr>
          <p:cNvPr id="15" name="Gerader Verbinder 14">
            <a:extLst>
              <a:ext uri="{FF2B5EF4-FFF2-40B4-BE49-F238E27FC236}">
                <a16:creationId xmlns:a16="http://schemas.microsoft.com/office/drawing/2014/main" id="{7E00554A-E242-4F82-A3A1-B7750042A8DA}"/>
              </a:ext>
            </a:extLst>
          </p:cNvPr>
          <p:cNvCxnSpPr/>
          <p:nvPr/>
        </p:nvCxnSpPr>
        <p:spPr>
          <a:xfrm>
            <a:off x="17759172" y="9223251"/>
            <a:ext cx="0" cy="2743200"/>
          </a:xfrm>
          <a:prstGeom prst="line">
            <a:avLst/>
          </a:prstGeom>
          <a:ln w="38100">
            <a:solidFill>
              <a:srgbClr val="A69D82"/>
            </a:solidFill>
          </a:ln>
        </p:spPr>
        <p:style>
          <a:lnRef idx="1">
            <a:schemeClr val="dk1"/>
          </a:lnRef>
          <a:fillRef idx="0">
            <a:schemeClr val="dk1"/>
          </a:fillRef>
          <a:effectRef idx="0">
            <a:schemeClr val="dk1"/>
          </a:effectRef>
          <a:fontRef idx="minor">
            <a:schemeClr val="tx1"/>
          </a:fontRef>
        </p:style>
      </p:cxnSp>
      <p:grpSp>
        <p:nvGrpSpPr>
          <p:cNvPr id="17" name="Gruppieren 16">
            <a:extLst>
              <a:ext uri="{FF2B5EF4-FFF2-40B4-BE49-F238E27FC236}">
                <a16:creationId xmlns:a16="http://schemas.microsoft.com/office/drawing/2014/main" id="{EE928F88-D251-41C3-9A8F-527BBF756739}"/>
              </a:ext>
            </a:extLst>
          </p:cNvPr>
          <p:cNvGrpSpPr/>
          <p:nvPr/>
        </p:nvGrpSpPr>
        <p:grpSpPr>
          <a:xfrm>
            <a:off x="523685" y="2966737"/>
            <a:ext cx="22682993" cy="8999714"/>
            <a:chOff x="1066006" y="2966737"/>
            <a:chExt cx="22250400" cy="8999714"/>
          </a:xfrm>
        </p:grpSpPr>
        <p:graphicFrame>
          <p:nvGraphicFramePr>
            <p:cNvPr id="7" name="Diagramm 6">
              <a:extLst>
                <a:ext uri="{FF2B5EF4-FFF2-40B4-BE49-F238E27FC236}">
                  <a16:creationId xmlns:a16="http://schemas.microsoft.com/office/drawing/2014/main" id="{81518C9D-32E6-4BD4-98A8-224B39AE643C}"/>
                </a:ext>
              </a:extLst>
            </p:cNvPr>
            <p:cNvGraphicFramePr/>
            <p:nvPr>
              <p:extLst>
                <p:ext uri="{D42A27DB-BD31-4B8C-83A1-F6EECF244321}">
                  <p14:modId xmlns:p14="http://schemas.microsoft.com/office/powerpoint/2010/main" val="3951151947"/>
                </p:ext>
              </p:extLst>
            </p:nvPr>
          </p:nvGraphicFramePr>
          <p:xfrm>
            <a:off x="1066006" y="2966737"/>
            <a:ext cx="22250400" cy="8999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fik 8">
              <a:extLst>
                <a:ext uri="{FF2B5EF4-FFF2-40B4-BE49-F238E27FC236}">
                  <a16:creationId xmlns:a16="http://schemas.microsoft.com/office/drawing/2014/main" id="{E3B53616-0DBE-4F04-9717-25DA3B8B15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7183" y="6805475"/>
              <a:ext cx="4680000" cy="1240200"/>
            </a:xfrm>
            <a:prstGeom prst="rect">
              <a:avLst/>
            </a:prstGeom>
          </p:spPr>
        </p:pic>
        <p:pic>
          <p:nvPicPr>
            <p:cNvPr id="10" name="Grafik 9">
              <a:extLst>
                <a:ext uri="{FF2B5EF4-FFF2-40B4-BE49-F238E27FC236}">
                  <a16:creationId xmlns:a16="http://schemas.microsoft.com/office/drawing/2014/main" id="{FE4076EB-F468-41E4-902B-A9194EDB1C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97286" y="6247204"/>
              <a:ext cx="2426400" cy="2426400"/>
            </a:xfrm>
            <a:prstGeom prst="rect">
              <a:avLst/>
            </a:prstGeom>
          </p:spPr>
        </p:pic>
        <p:pic>
          <p:nvPicPr>
            <p:cNvPr id="11" name="Grafik 10">
              <a:extLst>
                <a:ext uri="{FF2B5EF4-FFF2-40B4-BE49-F238E27FC236}">
                  <a16:creationId xmlns:a16="http://schemas.microsoft.com/office/drawing/2014/main" id="{D6AA534F-6B1F-4AED-8A08-FD3B43A805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953836" y="6576908"/>
              <a:ext cx="3158162" cy="1766992"/>
            </a:xfrm>
            <a:prstGeom prst="rect">
              <a:avLst/>
            </a:prstGeom>
          </p:spPr>
        </p:pic>
        <p:pic>
          <p:nvPicPr>
            <p:cNvPr id="12" name="Grafik 11">
              <a:extLst>
                <a:ext uri="{FF2B5EF4-FFF2-40B4-BE49-F238E27FC236}">
                  <a16:creationId xmlns:a16="http://schemas.microsoft.com/office/drawing/2014/main" id="{C15FEC4E-3704-4F15-9A4B-0284E0DF5F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47517" y="10173705"/>
              <a:ext cx="4679333" cy="575558"/>
            </a:xfrm>
            <a:prstGeom prst="rect">
              <a:avLst/>
            </a:prstGeom>
          </p:spPr>
        </p:pic>
        <p:pic>
          <p:nvPicPr>
            <p:cNvPr id="13" name="Grafik 12">
              <a:extLst>
                <a:ext uri="{FF2B5EF4-FFF2-40B4-BE49-F238E27FC236}">
                  <a16:creationId xmlns:a16="http://schemas.microsoft.com/office/drawing/2014/main" id="{E8BDFCA5-D79F-4436-AAEE-619CE2F309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53356" y="9350392"/>
              <a:ext cx="2427657" cy="2427657"/>
            </a:xfrm>
            <a:prstGeom prst="rect">
              <a:avLst/>
            </a:prstGeom>
          </p:spPr>
        </p:pic>
        <p:pic>
          <p:nvPicPr>
            <p:cNvPr id="14" name="Grafik 13">
              <a:extLst>
                <a:ext uri="{FF2B5EF4-FFF2-40B4-BE49-F238E27FC236}">
                  <a16:creationId xmlns:a16="http://schemas.microsoft.com/office/drawing/2014/main" id="{F3259375-A8F2-4B48-8B0B-AA02D60BD61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55563" y="9698442"/>
              <a:ext cx="4509846" cy="1731558"/>
            </a:xfrm>
            <a:prstGeom prst="rect">
              <a:avLst/>
            </a:prstGeom>
          </p:spPr>
        </p:pic>
        <p:pic>
          <p:nvPicPr>
            <p:cNvPr id="16" name="Grafik 15">
              <a:extLst>
                <a:ext uri="{FF2B5EF4-FFF2-40B4-BE49-F238E27FC236}">
                  <a16:creationId xmlns:a16="http://schemas.microsoft.com/office/drawing/2014/main" id="{0EC877AF-DDFD-47D5-B2FE-3354B6C427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53836" y="9223251"/>
              <a:ext cx="3646751" cy="2743200"/>
            </a:xfrm>
            <a:prstGeom prst="rect">
              <a:avLst/>
            </a:prstGeom>
          </p:spPr>
        </p:pic>
      </p:grpSp>
      <p:pic>
        <p:nvPicPr>
          <p:cNvPr id="18" name="Grafik 17">
            <a:extLst>
              <a:ext uri="{FF2B5EF4-FFF2-40B4-BE49-F238E27FC236}">
                <a16:creationId xmlns:a16="http://schemas.microsoft.com/office/drawing/2014/main" id="{7FC36EE7-B2F6-4960-8717-8587C3F320C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5436" y="6966889"/>
            <a:ext cx="4680000" cy="809640"/>
          </a:xfrm>
          <a:prstGeom prst="rect">
            <a:avLst/>
          </a:prstGeom>
        </p:spPr>
      </p:pic>
    </p:spTree>
    <p:extLst>
      <p:ext uri="{BB962C8B-B14F-4D97-AF65-F5344CB8AC3E}">
        <p14:creationId xmlns:p14="http://schemas.microsoft.com/office/powerpoint/2010/main" val="314234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6ADFE-0F9D-4C07-8AC2-860DC45220EC}"/>
              </a:ext>
            </a:extLst>
          </p:cNvPr>
          <p:cNvSpPr>
            <a:spLocks noGrp="1"/>
          </p:cNvSpPr>
          <p:nvPr>
            <p:ph type="title"/>
          </p:nvPr>
        </p:nvSpPr>
        <p:spPr/>
        <p:txBody>
          <a:bodyPr anchor="t"/>
          <a:lstStyle/>
          <a:p>
            <a:r>
              <a:rPr lang="de-DE" dirty="0"/>
              <a:t>Übergreifende Forschungsfrage</a:t>
            </a:r>
          </a:p>
        </p:txBody>
      </p:sp>
      <p:sp>
        <p:nvSpPr>
          <p:cNvPr id="3" name="Inhaltsplatzhalter 2">
            <a:extLst>
              <a:ext uri="{FF2B5EF4-FFF2-40B4-BE49-F238E27FC236}">
                <a16:creationId xmlns:a16="http://schemas.microsoft.com/office/drawing/2014/main" id="{1ABF4295-0C85-4FF7-8686-5AE21630180D}"/>
              </a:ext>
            </a:extLst>
          </p:cNvPr>
          <p:cNvSpPr>
            <a:spLocks noGrp="1"/>
          </p:cNvSpPr>
          <p:nvPr>
            <p:ph idx="4294967295"/>
          </p:nvPr>
        </p:nvSpPr>
        <p:spPr>
          <a:xfrm>
            <a:off x="6639353" y="4148173"/>
            <a:ext cx="13276279" cy="8305955"/>
          </a:xfrm>
          <a:prstGeom prst="rect">
            <a:avLst/>
          </a:prstGeom>
        </p:spPr>
        <p:txBody>
          <a:bodyPr>
            <a:normAutofit/>
          </a:bodyPr>
          <a:lstStyle/>
          <a:p>
            <a:pPr marL="0" indent="0">
              <a:lnSpc>
                <a:spcPct val="100000"/>
              </a:lnSpc>
              <a:spcBef>
                <a:spcPts val="0"/>
              </a:spcBef>
              <a:buNone/>
            </a:pPr>
            <a:r>
              <a:rPr lang="de-DE" dirty="0">
                <a:latin typeface="Space Mono" panose="02000509040000020004" pitchFamily="49" charset="0"/>
              </a:rPr>
              <a:t>Wie werden die Ziele individueller und gesellschaftlicher Selbstbestimmung durch die Digitalisierung herausgefordert? Wie lassen sie sich in einer zunehmend digital vernetzten Welt realisieren, und welche Rahmenbedingungen und Ressourcen sind für ihre Verwirklichung notwendig?</a:t>
            </a:r>
          </a:p>
        </p:txBody>
      </p:sp>
      <p:sp>
        <p:nvSpPr>
          <p:cNvPr id="4" name="Datumsplatzhalter 3">
            <a:extLst>
              <a:ext uri="{FF2B5EF4-FFF2-40B4-BE49-F238E27FC236}">
                <a16:creationId xmlns:a16="http://schemas.microsoft.com/office/drawing/2014/main" id="{12D810D6-6EAD-4F70-8A97-61E187C9F6CA}"/>
              </a:ext>
            </a:extLst>
          </p:cNvPr>
          <p:cNvSpPr>
            <a:spLocks noGrp="1"/>
          </p:cNvSpPr>
          <p:nvPr>
            <p:ph type="dt" sz="half" idx="10"/>
          </p:nvPr>
        </p:nvSpPr>
        <p:spPr/>
        <p:txBody>
          <a:bodyPr/>
          <a:lstStyle/>
          <a:p>
            <a:fld id="{E0D85BFD-8EBC-4DF0-86E3-D648D7580161}" type="datetime4">
              <a:rPr lang="de-DE" smtClean="0"/>
              <a:t>28. März 2019</a:t>
            </a:fld>
            <a:endParaRPr lang="de-DE"/>
          </a:p>
        </p:txBody>
      </p:sp>
      <p:sp>
        <p:nvSpPr>
          <p:cNvPr id="5" name="Fußzeilenplatzhalter 4">
            <a:extLst>
              <a:ext uri="{FF2B5EF4-FFF2-40B4-BE49-F238E27FC236}">
                <a16:creationId xmlns:a16="http://schemas.microsoft.com/office/drawing/2014/main" id="{48F33B84-FDB3-4E14-84D7-E5A8A0DDCA5C}"/>
              </a:ext>
            </a:extLst>
          </p:cNvPr>
          <p:cNvSpPr>
            <a:spLocks noGrp="1"/>
          </p:cNvSpPr>
          <p:nvPr>
            <p:ph type="ftr" sz="quarter" idx="11"/>
          </p:nvPr>
        </p:nvSpPr>
        <p:spPr/>
        <p:txBody>
          <a:bodyPr/>
          <a:lstStyle/>
          <a:p>
            <a:r>
              <a:rPr lang="de-DE" dirty="0"/>
              <a:t>Vortragstitel</a:t>
            </a:r>
          </a:p>
        </p:txBody>
      </p:sp>
      <p:sp>
        <p:nvSpPr>
          <p:cNvPr id="6" name="Foliennummernplatzhalter 5">
            <a:extLst>
              <a:ext uri="{FF2B5EF4-FFF2-40B4-BE49-F238E27FC236}">
                <a16:creationId xmlns:a16="http://schemas.microsoft.com/office/drawing/2014/main" id="{CF143C7F-B42D-4A58-8B96-E2D7BB14FF31}"/>
              </a:ext>
            </a:extLst>
          </p:cNvPr>
          <p:cNvSpPr>
            <a:spLocks noGrp="1"/>
          </p:cNvSpPr>
          <p:nvPr>
            <p:ph type="sldNum" sz="quarter" idx="12"/>
          </p:nvPr>
        </p:nvSpPr>
        <p:spPr/>
        <p:txBody>
          <a:bodyPr rIns="0"/>
          <a:lstStyle/>
          <a:p>
            <a:r>
              <a:rPr lang="de-DE" dirty="0"/>
              <a:t>\\ </a:t>
            </a:r>
            <a:fld id="{1587BC9A-64BA-4C26-873B-6A898665AFA9}" type="slidenum">
              <a:rPr lang="de-DE" smtClean="0"/>
              <a:pPr/>
              <a:t>12</a:t>
            </a:fld>
            <a:endParaRPr lang="de-DE" dirty="0"/>
          </a:p>
        </p:txBody>
      </p:sp>
      <p:pic>
        <p:nvPicPr>
          <p:cNvPr id="10" name="Grafik 9">
            <a:extLst>
              <a:ext uri="{FF2B5EF4-FFF2-40B4-BE49-F238E27FC236}">
                <a16:creationId xmlns:a16="http://schemas.microsoft.com/office/drawing/2014/main" id="{00248A73-B5A8-4228-95EF-0F5BC6D5F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25" y="4056733"/>
            <a:ext cx="2160000" cy="2160000"/>
          </a:xfrm>
          <a:prstGeom prst="rect">
            <a:avLst/>
          </a:prstGeom>
        </p:spPr>
      </p:pic>
    </p:spTree>
    <p:extLst>
      <p:ext uri="{BB962C8B-B14F-4D97-AF65-F5344CB8AC3E}">
        <p14:creationId xmlns:p14="http://schemas.microsoft.com/office/powerpoint/2010/main" val="251012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704F13-DC0D-4A36-9F26-9A6BD3D69F14}"/>
              </a:ext>
            </a:extLst>
          </p:cNvPr>
          <p:cNvSpPr>
            <a:spLocks noGrp="1"/>
          </p:cNvSpPr>
          <p:nvPr>
            <p:ph type="title"/>
          </p:nvPr>
        </p:nvSpPr>
        <p:spPr/>
        <p:txBody>
          <a:bodyPr/>
          <a:lstStyle/>
          <a:p>
            <a:endParaRPr lang="de-DE" dirty="0"/>
          </a:p>
        </p:txBody>
      </p:sp>
      <p:sp>
        <p:nvSpPr>
          <p:cNvPr id="3" name="Datumsplatzhalter 2">
            <a:extLst>
              <a:ext uri="{FF2B5EF4-FFF2-40B4-BE49-F238E27FC236}">
                <a16:creationId xmlns:a16="http://schemas.microsoft.com/office/drawing/2014/main" id="{796FCC64-3992-4868-AF18-986908EE4872}"/>
              </a:ext>
            </a:extLst>
          </p:cNvPr>
          <p:cNvSpPr>
            <a:spLocks noGrp="1"/>
          </p:cNvSpPr>
          <p:nvPr>
            <p:ph type="dt" sz="half" idx="10"/>
          </p:nvPr>
        </p:nvSpPr>
        <p:spPr/>
        <p:txBody>
          <a:bodyPr/>
          <a:lstStyle/>
          <a:p>
            <a:fld id="{E0D85BFD-8EBC-4DF0-86E3-D648D7580161}" type="datetime4">
              <a:rPr lang="de-DE" smtClean="0"/>
              <a:t>28. März 2019</a:t>
            </a:fld>
            <a:endParaRPr lang="de-DE" dirty="0"/>
          </a:p>
        </p:txBody>
      </p:sp>
      <p:sp>
        <p:nvSpPr>
          <p:cNvPr id="4" name="Fußzeilenplatzhalter 3">
            <a:extLst>
              <a:ext uri="{FF2B5EF4-FFF2-40B4-BE49-F238E27FC236}">
                <a16:creationId xmlns:a16="http://schemas.microsoft.com/office/drawing/2014/main" id="{5C1737C9-8362-42EC-A095-EB48C6457934}"/>
              </a:ext>
            </a:extLst>
          </p:cNvPr>
          <p:cNvSpPr>
            <a:spLocks noGrp="1"/>
          </p:cNvSpPr>
          <p:nvPr>
            <p:ph type="ftr" sz="quarter" idx="11"/>
          </p:nvPr>
        </p:nvSpPr>
        <p:spPr/>
        <p:txBody>
          <a:bodyPr/>
          <a:lstStyle/>
          <a:p>
            <a:r>
              <a:rPr lang="de-DE"/>
              <a:t>Vortragstitel</a:t>
            </a:r>
            <a:endParaRPr lang="de-DE" dirty="0"/>
          </a:p>
        </p:txBody>
      </p:sp>
      <p:sp>
        <p:nvSpPr>
          <p:cNvPr id="5" name="Foliennummernplatzhalter 4">
            <a:extLst>
              <a:ext uri="{FF2B5EF4-FFF2-40B4-BE49-F238E27FC236}">
                <a16:creationId xmlns:a16="http://schemas.microsoft.com/office/drawing/2014/main" id="{BB0DB243-7D4D-4695-92D3-5377E0823525}"/>
              </a:ext>
            </a:extLst>
          </p:cNvPr>
          <p:cNvSpPr>
            <a:spLocks noGrp="1"/>
          </p:cNvSpPr>
          <p:nvPr>
            <p:ph type="sldNum" sz="quarter" idx="12"/>
          </p:nvPr>
        </p:nvSpPr>
        <p:spPr/>
        <p:txBody>
          <a:bodyPr/>
          <a:lstStyle/>
          <a:p>
            <a:r>
              <a:rPr lang="de-DE"/>
              <a:t>\\ </a:t>
            </a:r>
            <a:fld id="{1587BC9A-64BA-4C26-873B-6A898665AFA9}" type="slidenum">
              <a:rPr lang="de-DE" smtClean="0"/>
              <a:pPr/>
              <a:t>13</a:t>
            </a:fld>
            <a:endParaRPr lang="de-DE" dirty="0"/>
          </a:p>
        </p:txBody>
      </p:sp>
      <p:sp>
        <p:nvSpPr>
          <p:cNvPr id="6" name="Textplatzhalter 5">
            <a:extLst>
              <a:ext uri="{FF2B5EF4-FFF2-40B4-BE49-F238E27FC236}">
                <a16:creationId xmlns:a16="http://schemas.microsoft.com/office/drawing/2014/main" id="{C11F590D-9A2F-4458-ACCA-1F1E092BECD6}"/>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66260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ABB8A03A-5202-4DC2-82AC-C8326AEBBFE6}"/>
              </a:ext>
            </a:extLst>
          </p:cNvPr>
          <p:cNvSpPr>
            <a:spLocks noGrp="1"/>
          </p:cNvSpPr>
          <p:nvPr>
            <p:ph type="dt" sz="half" idx="10"/>
          </p:nvPr>
        </p:nvSpPr>
        <p:spPr>
          <a:xfrm>
            <a:off x="648000" y="12337750"/>
            <a:ext cx="2092081" cy="730250"/>
          </a:xfrm>
        </p:spPr>
        <p:txBody>
          <a:bodyPr/>
          <a:lstStyle/>
          <a:p>
            <a:fld id="{E0D85BFD-8EBC-4DF0-86E3-D648D7580161}" type="datetime4">
              <a:rPr lang="de-DE" smtClean="0"/>
              <a:t>28. März 2019</a:t>
            </a:fld>
            <a:endParaRPr lang="de-DE"/>
          </a:p>
        </p:txBody>
      </p:sp>
      <p:sp>
        <p:nvSpPr>
          <p:cNvPr id="6" name="Foliennummernplatzhalter 5">
            <a:extLst>
              <a:ext uri="{FF2B5EF4-FFF2-40B4-BE49-F238E27FC236}">
                <a16:creationId xmlns:a16="http://schemas.microsoft.com/office/drawing/2014/main" id="{E50FAE72-7B0D-4AA5-B843-C06BE6EDA865}"/>
              </a:ext>
            </a:extLst>
          </p:cNvPr>
          <p:cNvSpPr>
            <a:spLocks noGrp="1"/>
          </p:cNvSpPr>
          <p:nvPr>
            <p:ph type="sldNum" sz="quarter" idx="12"/>
          </p:nvPr>
        </p:nvSpPr>
        <p:spPr>
          <a:xfrm>
            <a:off x="21949000" y="12357100"/>
            <a:ext cx="1800000" cy="730250"/>
          </a:xfrm>
        </p:spPr>
        <p:txBody>
          <a:bodyPr rIns="0"/>
          <a:lstStyle/>
          <a:p>
            <a:r>
              <a:rPr lang="de-DE" dirty="0"/>
              <a:t>\\ </a:t>
            </a:r>
            <a:fld id="{1587BC9A-64BA-4C26-873B-6A898665AFA9}" type="slidenum">
              <a:rPr lang="de-DE" smtClean="0"/>
              <a:pPr/>
              <a:t>14</a:t>
            </a:fld>
            <a:endParaRPr lang="de-DE" dirty="0"/>
          </a:p>
        </p:txBody>
      </p:sp>
      <p:grpSp>
        <p:nvGrpSpPr>
          <p:cNvPr id="105" name="Gruppieren 104">
            <a:extLst>
              <a:ext uri="{FF2B5EF4-FFF2-40B4-BE49-F238E27FC236}">
                <a16:creationId xmlns:a16="http://schemas.microsoft.com/office/drawing/2014/main" id="{8BC098A2-6C8B-42C3-98D6-115D60A00FA1}"/>
              </a:ext>
            </a:extLst>
          </p:cNvPr>
          <p:cNvGrpSpPr/>
          <p:nvPr/>
        </p:nvGrpSpPr>
        <p:grpSpPr>
          <a:xfrm>
            <a:off x="726113" y="63319"/>
            <a:ext cx="22930186" cy="13589362"/>
            <a:chOff x="726113" y="284068"/>
            <a:chExt cx="22930186" cy="13589362"/>
          </a:xfrm>
        </p:grpSpPr>
        <p:grpSp>
          <p:nvGrpSpPr>
            <p:cNvPr id="104" name="Gruppieren 103">
              <a:extLst>
                <a:ext uri="{FF2B5EF4-FFF2-40B4-BE49-F238E27FC236}">
                  <a16:creationId xmlns:a16="http://schemas.microsoft.com/office/drawing/2014/main" id="{04996E08-5878-4D44-AD05-160793D0AEB0}"/>
                </a:ext>
              </a:extLst>
            </p:cNvPr>
            <p:cNvGrpSpPr/>
            <p:nvPr/>
          </p:nvGrpSpPr>
          <p:grpSpPr>
            <a:xfrm>
              <a:off x="726113" y="6300162"/>
              <a:ext cx="22930186" cy="7573268"/>
              <a:chOff x="726113" y="6300162"/>
              <a:chExt cx="22930186" cy="7573268"/>
            </a:xfrm>
          </p:grpSpPr>
          <p:grpSp>
            <p:nvGrpSpPr>
              <p:cNvPr id="11" name="Gruppieren 10">
                <a:extLst>
                  <a:ext uri="{FF2B5EF4-FFF2-40B4-BE49-F238E27FC236}">
                    <a16:creationId xmlns:a16="http://schemas.microsoft.com/office/drawing/2014/main" id="{B79E4CEF-A58C-4E8B-8610-1258A9E0CA46}"/>
                  </a:ext>
                </a:extLst>
              </p:cNvPr>
              <p:cNvGrpSpPr/>
              <p:nvPr/>
            </p:nvGrpSpPr>
            <p:grpSpPr>
              <a:xfrm>
                <a:off x="726113" y="6308809"/>
                <a:ext cx="3601910" cy="5002334"/>
                <a:chOff x="726113" y="6308809"/>
                <a:chExt cx="3601910" cy="5002334"/>
              </a:xfrm>
            </p:grpSpPr>
            <p:sp>
              <p:nvSpPr>
                <p:cNvPr id="28" name="Rechteck 27">
                  <a:extLst>
                    <a:ext uri="{FF2B5EF4-FFF2-40B4-BE49-F238E27FC236}">
                      <a16:creationId xmlns:a16="http://schemas.microsoft.com/office/drawing/2014/main" id="{28701BAD-D7F6-421C-BFAD-0AA9E2237984}"/>
                    </a:ext>
                  </a:extLst>
                </p:cNvPr>
                <p:cNvSpPr/>
                <p:nvPr/>
              </p:nvSpPr>
              <p:spPr>
                <a:xfrm>
                  <a:off x="728023" y="7590248"/>
                  <a:ext cx="3600000" cy="1152000"/>
                </a:xfrm>
                <a:prstGeom prst="rect">
                  <a:avLst/>
                </a:prstGeom>
                <a:solidFill>
                  <a:srgbClr val="E9E7D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	Arbeiten in hoch 	automatisierten, 	digital-hybriden 	Prozessen</a:t>
                  </a:r>
                </a:p>
              </p:txBody>
            </p:sp>
            <p:sp>
              <p:nvSpPr>
                <p:cNvPr id="29" name="Rechteck 28">
                  <a:extLst>
                    <a:ext uri="{FF2B5EF4-FFF2-40B4-BE49-F238E27FC236}">
                      <a16:creationId xmlns:a16="http://schemas.microsoft.com/office/drawing/2014/main" id="{8E5EE74C-AA5E-43E6-81E0-DB9637B698CF}"/>
                    </a:ext>
                  </a:extLst>
                </p:cNvPr>
                <p:cNvSpPr/>
                <p:nvPr/>
              </p:nvSpPr>
              <p:spPr>
                <a:xfrm>
                  <a:off x="726113" y="8877704"/>
                  <a:ext cx="3600000" cy="1152000"/>
                </a:xfrm>
                <a:prstGeom prst="rect">
                  <a:avLst/>
                </a:prstGeom>
                <a:solidFill>
                  <a:srgbClr val="E9E7D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2	Produktionsmöglichkeiten 	der Maker-Kultur</a:t>
                  </a:r>
                </a:p>
              </p:txBody>
            </p:sp>
            <p:sp>
              <p:nvSpPr>
                <p:cNvPr id="30" name="Rechteck 29">
                  <a:extLst>
                    <a:ext uri="{FF2B5EF4-FFF2-40B4-BE49-F238E27FC236}">
                      <a16:creationId xmlns:a16="http://schemas.microsoft.com/office/drawing/2014/main" id="{698C8D26-A46A-4C9D-98CB-74B307D0CB64}"/>
                    </a:ext>
                  </a:extLst>
                </p:cNvPr>
                <p:cNvSpPr/>
                <p:nvPr/>
              </p:nvSpPr>
              <p:spPr>
                <a:xfrm>
                  <a:off x="726113" y="10159143"/>
                  <a:ext cx="3600000" cy="1152000"/>
                </a:xfrm>
                <a:prstGeom prst="rect">
                  <a:avLst/>
                </a:prstGeom>
                <a:solidFill>
                  <a:srgbClr val="E9E7D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3	Arbeiten &amp; Kooperieren 	in der Sharing-Economy</a:t>
                  </a:r>
                </a:p>
              </p:txBody>
            </p:sp>
            <p:sp>
              <p:nvSpPr>
                <p:cNvPr id="50" name="Rechteck 49">
                  <a:extLst>
                    <a:ext uri="{FF2B5EF4-FFF2-40B4-BE49-F238E27FC236}">
                      <a16:creationId xmlns:a16="http://schemas.microsoft.com/office/drawing/2014/main" id="{30ABC92F-C93A-4631-AF25-FC34B89E73C8}"/>
                    </a:ext>
                  </a:extLst>
                </p:cNvPr>
                <p:cNvSpPr/>
                <p:nvPr/>
              </p:nvSpPr>
              <p:spPr>
                <a:xfrm>
                  <a:off x="728023" y="6308809"/>
                  <a:ext cx="3600000" cy="1152000"/>
                </a:xfrm>
                <a:prstGeom prst="rect">
                  <a:avLst/>
                </a:prstGeom>
                <a:solidFill>
                  <a:srgbClr val="E9E7D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2200" b="1" dirty="0">
                      <a:solidFill>
                        <a:schemeClr val="tx1"/>
                      </a:solidFill>
                      <a:latin typeface="Space Mono" panose="02000509040000020004" pitchFamily="49" charset="0"/>
                    </a:rPr>
                    <a:t>I	Arbeit, 	Innovation &amp; 	Wertschöpfung</a:t>
                  </a:r>
                </a:p>
              </p:txBody>
            </p:sp>
          </p:grpSp>
          <p:grpSp>
            <p:nvGrpSpPr>
              <p:cNvPr id="12" name="Gruppieren 11">
                <a:extLst>
                  <a:ext uri="{FF2B5EF4-FFF2-40B4-BE49-F238E27FC236}">
                    <a16:creationId xmlns:a16="http://schemas.microsoft.com/office/drawing/2014/main" id="{18EF6740-38DA-4735-B943-FDD5DE42BA57}"/>
                  </a:ext>
                </a:extLst>
              </p:cNvPr>
              <p:cNvGrpSpPr/>
              <p:nvPr/>
            </p:nvGrpSpPr>
            <p:grpSpPr>
              <a:xfrm>
                <a:off x="4488865" y="6306992"/>
                <a:ext cx="3600000" cy="5004151"/>
                <a:chOff x="4488865" y="6306992"/>
                <a:chExt cx="3600000" cy="5004151"/>
              </a:xfrm>
            </p:grpSpPr>
            <p:sp>
              <p:nvSpPr>
                <p:cNvPr id="33" name="Rechteck 32">
                  <a:extLst>
                    <a:ext uri="{FF2B5EF4-FFF2-40B4-BE49-F238E27FC236}">
                      <a16:creationId xmlns:a16="http://schemas.microsoft.com/office/drawing/2014/main" id="{937DA0BF-4E7D-429B-BC88-E37792F9A40E}"/>
                    </a:ext>
                  </a:extLst>
                </p:cNvPr>
                <p:cNvSpPr/>
                <p:nvPr/>
              </p:nvSpPr>
              <p:spPr>
                <a:xfrm>
                  <a:off x="4488865" y="7590248"/>
                  <a:ext cx="3600000" cy="1152000"/>
                </a:xfrm>
                <a:prstGeom prst="rect">
                  <a:avLst/>
                </a:prstGeom>
                <a:solidFill>
                  <a:srgbClr val="DCD8CC"/>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4	Daten als 	Zahlungsmittel</a:t>
                  </a:r>
                </a:p>
              </p:txBody>
            </p:sp>
            <p:sp>
              <p:nvSpPr>
                <p:cNvPr id="35" name="Rechteck 34">
                  <a:extLst>
                    <a:ext uri="{FF2B5EF4-FFF2-40B4-BE49-F238E27FC236}">
                      <a16:creationId xmlns:a16="http://schemas.microsoft.com/office/drawing/2014/main" id="{38154FF8-C6DE-4F4B-91AA-097F59D7848F}"/>
                    </a:ext>
                  </a:extLst>
                </p:cNvPr>
                <p:cNvSpPr/>
                <p:nvPr/>
              </p:nvSpPr>
              <p:spPr>
                <a:xfrm>
                  <a:off x="4488865" y="8873504"/>
                  <a:ext cx="3600000" cy="1152000"/>
                </a:xfrm>
                <a:prstGeom prst="rect">
                  <a:avLst/>
                </a:prstGeom>
                <a:solidFill>
                  <a:srgbClr val="DCD8CC"/>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pPr marL="342900" indent="-342900">
                    <a:buAutoNum type="arabicPlain" startAt="5"/>
                  </a:pPr>
                  <a:r>
                    <a:rPr lang="de-DE" sz="1600" dirty="0">
                      <a:solidFill>
                        <a:schemeClr val="tx1"/>
                      </a:solidFill>
                      <a:latin typeface="Space Mono" panose="02000509040000020004" pitchFamily="49" charset="0"/>
                    </a:rPr>
                    <a:t>Datenbasierte Geschäfts-</a:t>
                  </a:r>
                  <a:r>
                    <a:rPr lang="de-DE" sz="1600" dirty="0" err="1">
                      <a:solidFill>
                        <a:schemeClr val="tx1"/>
                      </a:solidFill>
                      <a:latin typeface="Space Mono" panose="02000509040000020004" pitchFamily="49" charset="0"/>
                    </a:rPr>
                    <a:t>modellinnovation</a:t>
                  </a:r>
                  <a:endParaRPr lang="de-DE" sz="1600" dirty="0">
                    <a:solidFill>
                      <a:schemeClr val="tx1"/>
                    </a:solidFill>
                    <a:latin typeface="Space Mono" panose="02000509040000020004" pitchFamily="49" charset="0"/>
                  </a:endParaRPr>
                </a:p>
              </p:txBody>
            </p:sp>
            <p:sp>
              <p:nvSpPr>
                <p:cNvPr id="36" name="Rechteck 35">
                  <a:extLst>
                    <a:ext uri="{FF2B5EF4-FFF2-40B4-BE49-F238E27FC236}">
                      <a16:creationId xmlns:a16="http://schemas.microsoft.com/office/drawing/2014/main" id="{3002ED35-D54B-4D5D-899F-81C38212ECA9}"/>
                    </a:ext>
                  </a:extLst>
                </p:cNvPr>
                <p:cNvSpPr/>
                <p:nvPr/>
              </p:nvSpPr>
              <p:spPr>
                <a:xfrm>
                  <a:off x="4488865" y="10159143"/>
                  <a:ext cx="3600000" cy="1152000"/>
                </a:xfrm>
                <a:prstGeom prst="rect">
                  <a:avLst/>
                </a:prstGeom>
                <a:solidFill>
                  <a:srgbClr val="DCD8CC"/>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6	Verantwortung &amp; das 	Internet der Dinge</a:t>
                  </a:r>
                </a:p>
              </p:txBody>
            </p:sp>
            <p:sp>
              <p:nvSpPr>
                <p:cNvPr id="51" name="Rechteck 50">
                  <a:extLst>
                    <a:ext uri="{FF2B5EF4-FFF2-40B4-BE49-F238E27FC236}">
                      <a16:creationId xmlns:a16="http://schemas.microsoft.com/office/drawing/2014/main" id="{C03BC9B6-EC67-4E02-AA9B-4CA0E18372CA}"/>
                    </a:ext>
                  </a:extLst>
                </p:cNvPr>
                <p:cNvSpPr/>
                <p:nvPr/>
              </p:nvSpPr>
              <p:spPr>
                <a:xfrm>
                  <a:off x="4488865" y="6306992"/>
                  <a:ext cx="3600000" cy="1152000"/>
                </a:xfrm>
                <a:prstGeom prst="rect">
                  <a:avLst/>
                </a:prstGeom>
                <a:solidFill>
                  <a:srgbClr val="DCD8CC"/>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2200" b="1" dirty="0">
                      <a:solidFill>
                        <a:schemeClr val="tx1"/>
                      </a:solidFill>
                      <a:latin typeface="Space Mono" panose="02000509040000020004" pitchFamily="49" charset="0"/>
                    </a:rPr>
                    <a:t>II	Vertrag &amp; 	Ver-	</a:t>
                  </a:r>
                  <a:r>
                    <a:rPr lang="de-DE" sz="2200" b="1" dirty="0" err="1">
                      <a:solidFill>
                        <a:schemeClr val="tx1"/>
                      </a:solidFill>
                      <a:latin typeface="Space Mono" panose="02000509040000020004" pitchFamily="49" charset="0"/>
                    </a:rPr>
                    <a:t>antwortung</a:t>
                  </a:r>
                  <a:r>
                    <a:rPr lang="de-DE" sz="2200" b="1" dirty="0">
                      <a:solidFill>
                        <a:schemeClr val="tx1"/>
                      </a:solidFill>
                      <a:latin typeface="Space Mono" panose="02000509040000020004" pitchFamily="49" charset="0"/>
                    </a:rPr>
                    <a:t> auf 	digitalen Märkten</a:t>
                  </a:r>
                </a:p>
              </p:txBody>
            </p:sp>
          </p:grpSp>
          <p:grpSp>
            <p:nvGrpSpPr>
              <p:cNvPr id="13" name="Gruppieren 12">
                <a:extLst>
                  <a:ext uri="{FF2B5EF4-FFF2-40B4-BE49-F238E27FC236}">
                    <a16:creationId xmlns:a16="http://schemas.microsoft.com/office/drawing/2014/main" id="{16A6F14E-4060-4C7B-AE3D-B0CE45358868}"/>
                  </a:ext>
                </a:extLst>
              </p:cNvPr>
              <p:cNvGrpSpPr/>
              <p:nvPr/>
            </p:nvGrpSpPr>
            <p:grpSpPr>
              <a:xfrm>
                <a:off x="8249707" y="6300162"/>
                <a:ext cx="3604867" cy="7573268"/>
                <a:chOff x="8249707" y="6300162"/>
                <a:chExt cx="3604867" cy="7573268"/>
              </a:xfrm>
            </p:grpSpPr>
            <p:sp>
              <p:nvSpPr>
                <p:cNvPr id="34" name="Rechteck 33">
                  <a:extLst>
                    <a:ext uri="{FF2B5EF4-FFF2-40B4-BE49-F238E27FC236}">
                      <a16:creationId xmlns:a16="http://schemas.microsoft.com/office/drawing/2014/main" id="{C4760742-AAA2-47C4-8560-D5E679A954DD}"/>
                    </a:ext>
                  </a:extLst>
                </p:cNvPr>
                <p:cNvSpPr/>
                <p:nvPr/>
              </p:nvSpPr>
              <p:spPr>
                <a:xfrm>
                  <a:off x="8249905" y="7590248"/>
                  <a:ext cx="3600000" cy="1152000"/>
                </a:xfrm>
                <a:prstGeom prst="rect">
                  <a:avLst/>
                </a:prstGeom>
                <a:solidFill>
                  <a:srgbClr val="CEC9B9"/>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7	Bildung &amp; Weiterbildung</a:t>
                  </a:r>
                </a:p>
                <a:p>
                  <a:r>
                    <a:rPr lang="de-DE" sz="1600" dirty="0">
                      <a:solidFill>
                        <a:schemeClr val="tx1"/>
                      </a:solidFill>
                      <a:latin typeface="Space Mono" panose="02000509040000020004" pitchFamily="49" charset="0"/>
                    </a:rPr>
                    <a:t>	in der digitalen 	Gesellschaft</a:t>
                  </a:r>
                </a:p>
              </p:txBody>
            </p:sp>
            <p:sp>
              <p:nvSpPr>
                <p:cNvPr id="26" name="Rechteck 25">
                  <a:extLst>
                    <a:ext uri="{FF2B5EF4-FFF2-40B4-BE49-F238E27FC236}">
                      <a16:creationId xmlns:a16="http://schemas.microsoft.com/office/drawing/2014/main" id="{5766C022-11D8-465C-82CF-CCADB91A858F}"/>
                    </a:ext>
                  </a:extLst>
                </p:cNvPr>
                <p:cNvSpPr/>
                <p:nvPr/>
              </p:nvSpPr>
              <p:spPr>
                <a:xfrm>
                  <a:off x="8254574" y="8874400"/>
                  <a:ext cx="3600000" cy="1152000"/>
                </a:xfrm>
                <a:prstGeom prst="rect">
                  <a:avLst/>
                </a:prstGeom>
                <a:solidFill>
                  <a:srgbClr val="CEC9B9"/>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8	Ungleichheit &amp;</a:t>
                  </a:r>
                </a:p>
                <a:p>
                  <a:r>
                    <a:rPr lang="de-DE" sz="1600" dirty="0">
                      <a:solidFill>
                        <a:schemeClr val="tx1"/>
                      </a:solidFill>
                      <a:latin typeface="Space Mono" panose="02000509040000020004" pitchFamily="49" charset="0"/>
                    </a:rPr>
                    <a:t>	digitale Souveränität </a:t>
                  </a:r>
                </a:p>
              </p:txBody>
            </p:sp>
            <p:sp>
              <p:nvSpPr>
                <p:cNvPr id="27" name="Rechteck 26">
                  <a:extLst>
                    <a:ext uri="{FF2B5EF4-FFF2-40B4-BE49-F238E27FC236}">
                      <a16:creationId xmlns:a16="http://schemas.microsoft.com/office/drawing/2014/main" id="{EC08CF3F-FE24-4538-AB3D-E3924D7BF886}"/>
                    </a:ext>
                  </a:extLst>
                </p:cNvPr>
                <p:cNvSpPr/>
                <p:nvPr/>
              </p:nvSpPr>
              <p:spPr>
                <a:xfrm>
                  <a:off x="8253277" y="10159143"/>
                  <a:ext cx="3600000" cy="1152000"/>
                </a:xfrm>
                <a:prstGeom prst="rect">
                  <a:avLst/>
                </a:prstGeom>
                <a:solidFill>
                  <a:srgbClr val="CEC9B9"/>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9	Digitale Technologien</a:t>
                  </a:r>
                </a:p>
                <a:p>
                  <a:r>
                    <a:rPr lang="de-DE" sz="1600" dirty="0">
                      <a:solidFill>
                        <a:schemeClr val="tx1"/>
                      </a:solidFill>
                      <a:latin typeface="Space Mono" panose="02000509040000020004" pitchFamily="49" charset="0"/>
                    </a:rPr>
                    <a:t>	&amp; Wohlbefinden	</a:t>
                  </a:r>
                </a:p>
              </p:txBody>
            </p:sp>
            <p:sp>
              <p:nvSpPr>
                <p:cNvPr id="31" name="Rechteck 30">
                  <a:extLst>
                    <a:ext uri="{FF2B5EF4-FFF2-40B4-BE49-F238E27FC236}">
                      <a16:creationId xmlns:a16="http://schemas.microsoft.com/office/drawing/2014/main" id="{7CC18DBD-623E-40DD-9699-8825C08F47D7}"/>
                    </a:ext>
                  </a:extLst>
                </p:cNvPr>
                <p:cNvSpPr/>
                <p:nvPr/>
              </p:nvSpPr>
              <p:spPr>
                <a:xfrm>
                  <a:off x="8249707" y="11443295"/>
                  <a:ext cx="3600000" cy="1152000"/>
                </a:xfrm>
                <a:prstGeom prst="rect">
                  <a:avLst/>
                </a:prstGeom>
                <a:solidFill>
                  <a:srgbClr val="CEC9B9"/>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sv-SE" sz="1600" dirty="0">
                      <a:solidFill>
                        <a:schemeClr val="tx1"/>
                      </a:solidFill>
                      <a:latin typeface="Space Mono" panose="02000509040000020004" pitchFamily="49" charset="0"/>
                    </a:rPr>
                    <a:t>10	Digitale Integration</a:t>
                  </a:r>
                </a:p>
              </p:txBody>
            </p:sp>
            <p:sp>
              <p:nvSpPr>
                <p:cNvPr id="37" name="Rechteck 36">
                  <a:extLst>
                    <a:ext uri="{FF2B5EF4-FFF2-40B4-BE49-F238E27FC236}">
                      <a16:creationId xmlns:a16="http://schemas.microsoft.com/office/drawing/2014/main" id="{B5326580-2A2E-4927-BF37-573449DB5913}"/>
                    </a:ext>
                  </a:extLst>
                </p:cNvPr>
                <p:cNvSpPr/>
                <p:nvPr/>
              </p:nvSpPr>
              <p:spPr>
                <a:xfrm>
                  <a:off x="8249707" y="12721430"/>
                  <a:ext cx="3600000" cy="1152000"/>
                </a:xfrm>
                <a:prstGeom prst="rect">
                  <a:avLst/>
                </a:prstGeom>
                <a:solidFill>
                  <a:srgbClr val="CEC9B9"/>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11	Digitalisierung der 	wissenschaftlichen 	Wertschöpfung</a:t>
                  </a:r>
                </a:p>
              </p:txBody>
            </p:sp>
            <p:sp>
              <p:nvSpPr>
                <p:cNvPr id="52" name="Rechteck 51">
                  <a:extLst>
                    <a:ext uri="{FF2B5EF4-FFF2-40B4-BE49-F238E27FC236}">
                      <a16:creationId xmlns:a16="http://schemas.microsoft.com/office/drawing/2014/main" id="{32863FBB-A35A-415E-9F16-A1C7209D44A7}"/>
                    </a:ext>
                  </a:extLst>
                </p:cNvPr>
                <p:cNvSpPr/>
                <p:nvPr/>
              </p:nvSpPr>
              <p:spPr>
                <a:xfrm>
                  <a:off x="8249707" y="6300162"/>
                  <a:ext cx="3600000" cy="1152000"/>
                </a:xfrm>
                <a:prstGeom prst="rect">
                  <a:avLst/>
                </a:prstGeom>
                <a:solidFill>
                  <a:srgbClr val="CEC9B9"/>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2200" b="1" dirty="0">
                      <a:solidFill>
                        <a:schemeClr val="tx1"/>
                      </a:solidFill>
                      <a:latin typeface="Space Mono" panose="02000509040000020004" pitchFamily="49" charset="0"/>
                    </a:rPr>
                    <a:t>III Wissen, Bildung 	&amp; soziale </a:t>
                  </a:r>
                  <a:r>
                    <a:rPr lang="de-DE" sz="2200" b="1" dirty="0" err="1">
                      <a:solidFill>
                        <a:schemeClr val="tx1"/>
                      </a:solidFill>
                      <a:latin typeface="Space Mono" panose="02000509040000020004" pitchFamily="49" charset="0"/>
                    </a:rPr>
                    <a:t>Ung</a:t>
                  </a:r>
                  <a:r>
                    <a:rPr lang="de-DE" sz="2200" b="1" dirty="0">
                      <a:solidFill>
                        <a:schemeClr val="tx1"/>
                      </a:solidFill>
                      <a:latin typeface="Space Mono" panose="02000509040000020004" pitchFamily="49" charset="0"/>
                    </a:rPr>
                    <a:t>-	</a:t>
                  </a:r>
                  <a:r>
                    <a:rPr lang="de-DE" sz="2200" b="1" dirty="0" err="1">
                      <a:solidFill>
                        <a:schemeClr val="tx1"/>
                      </a:solidFill>
                      <a:latin typeface="Space Mono" panose="02000509040000020004" pitchFamily="49" charset="0"/>
                    </a:rPr>
                    <a:t>leichheit</a:t>
                  </a:r>
                  <a:endParaRPr lang="de-DE" sz="2200" b="1" dirty="0">
                    <a:solidFill>
                      <a:schemeClr val="tx1"/>
                    </a:solidFill>
                    <a:latin typeface="Space Mono" panose="02000509040000020004" pitchFamily="49" charset="0"/>
                  </a:endParaRPr>
                </a:p>
              </p:txBody>
            </p:sp>
          </p:grpSp>
          <p:grpSp>
            <p:nvGrpSpPr>
              <p:cNvPr id="22" name="Gruppieren 21">
                <a:extLst>
                  <a:ext uri="{FF2B5EF4-FFF2-40B4-BE49-F238E27FC236}">
                    <a16:creationId xmlns:a16="http://schemas.microsoft.com/office/drawing/2014/main" id="{070C21AE-320A-4CE6-9CD2-4882B3557734}"/>
                  </a:ext>
                </a:extLst>
              </p:cNvPr>
              <p:cNvGrpSpPr/>
              <p:nvPr/>
            </p:nvGrpSpPr>
            <p:grpSpPr>
              <a:xfrm>
                <a:off x="12527838" y="6306992"/>
                <a:ext cx="3604869" cy="6285590"/>
                <a:chOff x="12527838" y="6306992"/>
                <a:chExt cx="3604869" cy="6285590"/>
              </a:xfrm>
            </p:grpSpPr>
            <p:sp>
              <p:nvSpPr>
                <p:cNvPr id="38" name="Rechteck 37">
                  <a:extLst>
                    <a:ext uri="{FF2B5EF4-FFF2-40B4-BE49-F238E27FC236}">
                      <a16:creationId xmlns:a16="http://schemas.microsoft.com/office/drawing/2014/main" id="{D4273A6F-57CC-4BE4-BD12-5B5B62C49C6F}"/>
                    </a:ext>
                  </a:extLst>
                </p:cNvPr>
                <p:cNvSpPr/>
                <p:nvPr/>
              </p:nvSpPr>
              <p:spPr>
                <a:xfrm>
                  <a:off x="12532707" y="7590248"/>
                  <a:ext cx="3600000" cy="1152000"/>
                </a:xfrm>
                <a:prstGeom prst="rect">
                  <a:avLst/>
                </a:prstGeom>
                <a:solidFill>
                  <a:srgbClr val="C1BBA7"/>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12	Demokratie &amp; 	Digitalisierung </a:t>
                  </a:r>
                </a:p>
              </p:txBody>
            </p:sp>
            <p:sp>
              <p:nvSpPr>
                <p:cNvPr id="39" name="Rechteck 38">
                  <a:extLst>
                    <a:ext uri="{FF2B5EF4-FFF2-40B4-BE49-F238E27FC236}">
                      <a16:creationId xmlns:a16="http://schemas.microsoft.com/office/drawing/2014/main" id="{D3C720D0-E102-4D44-93D8-38FA3CBE6B5C}"/>
                    </a:ext>
                  </a:extLst>
                </p:cNvPr>
                <p:cNvSpPr/>
                <p:nvPr/>
              </p:nvSpPr>
              <p:spPr>
                <a:xfrm>
                  <a:off x="12527838" y="8877704"/>
                  <a:ext cx="3600000" cy="1152000"/>
                </a:xfrm>
                <a:prstGeom prst="rect">
                  <a:avLst/>
                </a:prstGeom>
                <a:solidFill>
                  <a:srgbClr val="C1BBA7"/>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en-US" sz="1600" dirty="0">
                      <a:solidFill>
                        <a:schemeClr val="tx1"/>
                      </a:solidFill>
                      <a:latin typeface="Space Mono" panose="02000509040000020004" pitchFamily="49" charset="0"/>
                    </a:rPr>
                    <a:t>13	Digital Citizenship</a:t>
                  </a:r>
                </a:p>
              </p:txBody>
            </p:sp>
            <p:sp>
              <p:nvSpPr>
                <p:cNvPr id="40" name="Rechteck 39">
                  <a:extLst>
                    <a:ext uri="{FF2B5EF4-FFF2-40B4-BE49-F238E27FC236}">
                      <a16:creationId xmlns:a16="http://schemas.microsoft.com/office/drawing/2014/main" id="{BE15B512-D680-46E7-9FAF-02C1F8EAE0A3}"/>
                    </a:ext>
                  </a:extLst>
                </p:cNvPr>
                <p:cNvSpPr/>
                <p:nvPr/>
              </p:nvSpPr>
              <p:spPr>
                <a:xfrm>
                  <a:off x="12527838" y="11440582"/>
                  <a:ext cx="3600000" cy="1152000"/>
                </a:xfrm>
                <a:prstGeom prst="rect">
                  <a:avLst/>
                </a:prstGeom>
                <a:solidFill>
                  <a:srgbClr val="C1BBA7"/>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15	Digitalisierung &amp; 	transnationale 	Öffentlichkeit</a:t>
                  </a:r>
                </a:p>
              </p:txBody>
            </p:sp>
            <p:sp>
              <p:nvSpPr>
                <p:cNvPr id="41" name="Rechteck 40">
                  <a:extLst>
                    <a:ext uri="{FF2B5EF4-FFF2-40B4-BE49-F238E27FC236}">
                      <a16:creationId xmlns:a16="http://schemas.microsoft.com/office/drawing/2014/main" id="{CD185E28-4342-4F5F-A8BB-2B3294A8D9DA}"/>
                    </a:ext>
                  </a:extLst>
                </p:cNvPr>
                <p:cNvSpPr/>
                <p:nvPr/>
              </p:nvSpPr>
              <p:spPr>
                <a:xfrm>
                  <a:off x="12527838" y="10159143"/>
                  <a:ext cx="3600000" cy="1152000"/>
                </a:xfrm>
                <a:prstGeom prst="rect">
                  <a:avLst/>
                </a:prstGeom>
                <a:solidFill>
                  <a:srgbClr val="C1BBA7"/>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14	Nachrichten, Kampagnen 	&amp; die Rationalität</a:t>
                  </a:r>
                </a:p>
                <a:p>
                  <a:r>
                    <a:rPr lang="de-DE" sz="1600" dirty="0">
                      <a:solidFill>
                        <a:schemeClr val="tx1"/>
                      </a:solidFill>
                      <a:latin typeface="Space Mono" panose="02000509040000020004" pitchFamily="49" charset="0"/>
                    </a:rPr>
                    <a:t>	öffentlicher Diskurse</a:t>
                  </a:r>
                </a:p>
              </p:txBody>
            </p:sp>
            <p:sp>
              <p:nvSpPr>
                <p:cNvPr id="53" name="Rechteck 52">
                  <a:extLst>
                    <a:ext uri="{FF2B5EF4-FFF2-40B4-BE49-F238E27FC236}">
                      <a16:creationId xmlns:a16="http://schemas.microsoft.com/office/drawing/2014/main" id="{ED5A4E58-29DD-4F64-829B-8166C33B9D67}"/>
                    </a:ext>
                  </a:extLst>
                </p:cNvPr>
                <p:cNvSpPr/>
                <p:nvPr/>
              </p:nvSpPr>
              <p:spPr>
                <a:xfrm>
                  <a:off x="12532707" y="6306992"/>
                  <a:ext cx="3600000" cy="1152000"/>
                </a:xfrm>
                <a:prstGeom prst="rect">
                  <a:avLst/>
                </a:prstGeom>
                <a:solidFill>
                  <a:srgbClr val="C1BBA7"/>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2200" b="1" dirty="0">
                      <a:solidFill>
                        <a:schemeClr val="tx1"/>
                      </a:solidFill>
                      <a:latin typeface="Space Mono" panose="02000509040000020004" pitchFamily="49" charset="0"/>
                    </a:rPr>
                    <a:t>IV	Demokratie, 	Partizipation &amp; 	Öffentlichkeit</a:t>
                  </a:r>
                </a:p>
              </p:txBody>
            </p:sp>
          </p:grpSp>
          <p:grpSp>
            <p:nvGrpSpPr>
              <p:cNvPr id="24" name="Gruppieren 23">
                <a:extLst>
                  <a:ext uri="{FF2B5EF4-FFF2-40B4-BE49-F238E27FC236}">
                    <a16:creationId xmlns:a16="http://schemas.microsoft.com/office/drawing/2014/main" id="{5E80DFFA-FB2D-42B2-92C3-89E5178BE06D}"/>
                  </a:ext>
                </a:extLst>
              </p:cNvPr>
              <p:cNvGrpSpPr/>
              <p:nvPr/>
            </p:nvGrpSpPr>
            <p:grpSpPr>
              <a:xfrm>
                <a:off x="16295457" y="6306992"/>
                <a:ext cx="3600000" cy="5004151"/>
                <a:chOff x="16295457" y="6306992"/>
                <a:chExt cx="3600000" cy="5004151"/>
              </a:xfrm>
            </p:grpSpPr>
            <p:sp>
              <p:nvSpPr>
                <p:cNvPr id="42" name="Rechteck 41">
                  <a:extLst>
                    <a:ext uri="{FF2B5EF4-FFF2-40B4-BE49-F238E27FC236}">
                      <a16:creationId xmlns:a16="http://schemas.microsoft.com/office/drawing/2014/main" id="{F371DB60-F3E3-46FA-ADE1-24D731EFC7A3}"/>
                    </a:ext>
                  </a:extLst>
                </p:cNvPr>
                <p:cNvSpPr/>
                <p:nvPr/>
              </p:nvSpPr>
              <p:spPr>
                <a:xfrm>
                  <a:off x="16295457" y="7586614"/>
                  <a:ext cx="3600000" cy="1152000"/>
                </a:xfrm>
                <a:prstGeom prst="rect">
                  <a:avLst/>
                </a:prstGeom>
                <a:solidFill>
                  <a:srgbClr val="B3AB9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16	Verlagerungen</a:t>
                  </a:r>
                </a:p>
                <a:p>
                  <a:r>
                    <a:rPr lang="de-DE" sz="1600" dirty="0">
                      <a:solidFill>
                        <a:schemeClr val="tx1"/>
                      </a:solidFill>
                      <a:latin typeface="Space Mono" panose="02000509040000020004" pitchFamily="49" charset="0"/>
                    </a:rPr>
                    <a:t>	in der Normsetzung </a:t>
                  </a:r>
                </a:p>
              </p:txBody>
            </p:sp>
            <p:sp>
              <p:nvSpPr>
                <p:cNvPr id="43" name="Rechteck 42">
                  <a:extLst>
                    <a:ext uri="{FF2B5EF4-FFF2-40B4-BE49-F238E27FC236}">
                      <a16:creationId xmlns:a16="http://schemas.microsoft.com/office/drawing/2014/main" id="{3E3FB251-DF2B-4A17-8CEC-47AD1912632A}"/>
                    </a:ext>
                  </a:extLst>
                </p:cNvPr>
                <p:cNvSpPr/>
                <p:nvPr/>
              </p:nvSpPr>
              <p:spPr>
                <a:xfrm>
                  <a:off x="16295457" y="8873504"/>
                  <a:ext cx="3600000" cy="1152000"/>
                </a:xfrm>
                <a:prstGeom prst="rect">
                  <a:avLst/>
                </a:prstGeom>
                <a:solidFill>
                  <a:srgbClr val="B3AB9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17	Vertrauen in</a:t>
                  </a:r>
                </a:p>
                <a:p>
                  <a:r>
                    <a:rPr lang="de-DE" sz="1600" dirty="0">
                      <a:solidFill>
                        <a:schemeClr val="tx1"/>
                      </a:solidFill>
                      <a:latin typeface="Space Mono" panose="02000509040000020004" pitchFamily="49" charset="0"/>
                    </a:rPr>
                    <a:t>	verteilten Umgebungen</a:t>
                  </a:r>
                </a:p>
              </p:txBody>
            </p:sp>
            <p:sp>
              <p:nvSpPr>
                <p:cNvPr id="44" name="Rechteck 43">
                  <a:extLst>
                    <a:ext uri="{FF2B5EF4-FFF2-40B4-BE49-F238E27FC236}">
                      <a16:creationId xmlns:a16="http://schemas.microsoft.com/office/drawing/2014/main" id="{FB940AD8-F002-4C62-BA67-3B77470A190C}"/>
                    </a:ext>
                  </a:extLst>
                </p:cNvPr>
                <p:cNvSpPr/>
                <p:nvPr/>
              </p:nvSpPr>
              <p:spPr>
                <a:xfrm>
                  <a:off x="16295457" y="10159143"/>
                  <a:ext cx="3600000" cy="1152000"/>
                </a:xfrm>
                <a:prstGeom prst="rect">
                  <a:avLst/>
                </a:prstGeom>
                <a:solidFill>
                  <a:srgbClr val="B3AB9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18	Quantifizierung &amp; 	gesellschaftliche 	Regulierung</a:t>
                  </a:r>
                </a:p>
              </p:txBody>
            </p:sp>
            <p:sp>
              <p:nvSpPr>
                <p:cNvPr id="54" name="Rechteck 53">
                  <a:extLst>
                    <a:ext uri="{FF2B5EF4-FFF2-40B4-BE49-F238E27FC236}">
                      <a16:creationId xmlns:a16="http://schemas.microsoft.com/office/drawing/2014/main" id="{DF16855D-85E5-48E1-BE5A-45818C373758}"/>
                    </a:ext>
                  </a:extLst>
                </p:cNvPr>
                <p:cNvSpPr/>
                <p:nvPr/>
              </p:nvSpPr>
              <p:spPr>
                <a:xfrm>
                  <a:off x="16295457" y="6306992"/>
                  <a:ext cx="3600000" cy="1152000"/>
                </a:xfrm>
                <a:prstGeom prst="rect">
                  <a:avLst/>
                </a:prstGeom>
                <a:solidFill>
                  <a:srgbClr val="B3AB9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2200" b="1" dirty="0">
                      <a:solidFill>
                        <a:schemeClr val="tx1"/>
                      </a:solidFill>
                      <a:latin typeface="Space Mono" panose="02000509040000020004" pitchFamily="49" charset="0"/>
                    </a:rPr>
                    <a:t>V	</a:t>
                  </a:r>
                  <a:r>
                    <a:rPr lang="de-DE" sz="2200" b="1" dirty="0" err="1">
                      <a:solidFill>
                        <a:schemeClr val="tx1"/>
                      </a:solidFill>
                      <a:latin typeface="Space Mono" panose="02000509040000020004" pitchFamily="49" charset="0"/>
                    </a:rPr>
                    <a:t>Governance</a:t>
                  </a:r>
                  <a:r>
                    <a:rPr lang="de-DE" sz="2200" b="1" dirty="0">
                      <a:solidFill>
                        <a:schemeClr val="tx1"/>
                      </a:solidFill>
                      <a:latin typeface="Space Mono" panose="02000509040000020004" pitchFamily="49" charset="0"/>
                    </a:rPr>
                    <a:t> &amp; 	Normsetzung</a:t>
                  </a:r>
                </a:p>
              </p:txBody>
            </p:sp>
          </p:grpSp>
          <p:grpSp>
            <p:nvGrpSpPr>
              <p:cNvPr id="32" name="Gruppieren 31">
                <a:extLst>
                  <a:ext uri="{FF2B5EF4-FFF2-40B4-BE49-F238E27FC236}">
                    <a16:creationId xmlns:a16="http://schemas.microsoft.com/office/drawing/2014/main" id="{B85AC4FF-2CED-4727-8C84-CFCB52090B41}"/>
                  </a:ext>
                </a:extLst>
              </p:cNvPr>
              <p:cNvGrpSpPr/>
              <p:nvPr/>
            </p:nvGrpSpPr>
            <p:grpSpPr>
              <a:xfrm>
                <a:off x="20056299" y="6306992"/>
                <a:ext cx="3600000" cy="3711244"/>
                <a:chOff x="20056299" y="6306992"/>
                <a:chExt cx="3600000" cy="3711244"/>
              </a:xfrm>
            </p:grpSpPr>
            <p:sp>
              <p:nvSpPr>
                <p:cNvPr id="45" name="Rechteck 44">
                  <a:extLst>
                    <a:ext uri="{FF2B5EF4-FFF2-40B4-BE49-F238E27FC236}">
                      <a16:creationId xmlns:a16="http://schemas.microsoft.com/office/drawing/2014/main" id="{B2160F79-648E-4585-878E-6BB21DEBCAF2}"/>
                    </a:ext>
                  </a:extLst>
                </p:cNvPr>
                <p:cNvSpPr/>
                <p:nvPr/>
              </p:nvSpPr>
              <p:spPr>
                <a:xfrm>
                  <a:off x="20056299" y="7586614"/>
                  <a:ext cx="3600000" cy="1152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19	Digitalisierung &amp;</a:t>
                  </a:r>
                </a:p>
                <a:p>
                  <a:r>
                    <a:rPr lang="de-DE" sz="1600" dirty="0">
                      <a:solidFill>
                        <a:schemeClr val="tx1"/>
                      </a:solidFill>
                      <a:latin typeface="Space Mono" panose="02000509040000020004" pitchFamily="49" charset="0"/>
                    </a:rPr>
                    <a:t>	vernetzte Sicherheit</a:t>
                  </a:r>
                </a:p>
              </p:txBody>
            </p:sp>
            <p:sp>
              <p:nvSpPr>
                <p:cNvPr id="46" name="Rechteck 45">
                  <a:extLst>
                    <a:ext uri="{FF2B5EF4-FFF2-40B4-BE49-F238E27FC236}">
                      <a16:creationId xmlns:a16="http://schemas.microsoft.com/office/drawing/2014/main" id="{ED8C764D-B054-4C88-A219-5D4B5A697580}"/>
                    </a:ext>
                  </a:extLst>
                </p:cNvPr>
                <p:cNvSpPr/>
                <p:nvPr/>
              </p:nvSpPr>
              <p:spPr>
                <a:xfrm>
                  <a:off x="20056299" y="8866236"/>
                  <a:ext cx="3600000" cy="1152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1600" dirty="0">
                      <a:solidFill>
                        <a:schemeClr val="tx1"/>
                      </a:solidFill>
                      <a:latin typeface="Space Mono" panose="02000509040000020004" pitchFamily="49" charset="0"/>
                    </a:rPr>
                    <a:t>20	Kritikalität</a:t>
                  </a:r>
                </a:p>
                <a:p>
                  <a:r>
                    <a:rPr lang="de-DE" sz="1600" dirty="0">
                      <a:solidFill>
                        <a:schemeClr val="tx1"/>
                      </a:solidFill>
                      <a:latin typeface="Space Mono" panose="02000509040000020004" pitchFamily="49" charset="0"/>
                    </a:rPr>
                    <a:t>	KI-basierter Systeme</a:t>
                  </a:r>
                </a:p>
              </p:txBody>
            </p:sp>
            <p:sp>
              <p:nvSpPr>
                <p:cNvPr id="55" name="Rechteck 54">
                  <a:extLst>
                    <a:ext uri="{FF2B5EF4-FFF2-40B4-BE49-F238E27FC236}">
                      <a16:creationId xmlns:a16="http://schemas.microsoft.com/office/drawing/2014/main" id="{E121E731-76F8-4945-B7A5-1A22B56C74E3}"/>
                    </a:ext>
                  </a:extLst>
                </p:cNvPr>
                <p:cNvSpPr/>
                <p:nvPr/>
              </p:nvSpPr>
              <p:spPr>
                <a:xfrm>
                  <a:off x="20056299" y="6306992"/>
                  <a:ext cx="3600000" cy="1152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0" bIns="0" rtlCol="0" anchor="t"/>
                <a:lstStyle/>
                <a:p>
                  <a:r>
                    <a:rPr lang="de-DE" sz="2200" b="1" dirty="0">
                      <a:solidFill>
                        <a:schemeClr val="tx1"/>
                      </a:solidFill>
                      <a:latin typeface="Space Mono" panose="02000509040000020004" pitchFamily="49" charset="0"/>
                    </a:rPr>
                    <a:t>VI	Technikwandel</a:t>
                  </a:r>
                </a:p>
              </p:txBody>
            </p:sp>
          </p:grpSp>
        </p:grpSp>
        <p:grpSp>
          <p:nvGrpSpPr>
            <p:cNvPr id="103" name="Gruppieren 102">
              <a:extLst>
                <a:ext uri="{FF2B5EF4-FFF2-40B4-BE49-F238E27FC236}">
                  <a16:creationId xmlns:a16="http://schemas.microsoft.com/office/drawing/2014/main" id="{715CA666-E394-4A33-8E02-D522A0ECBAE7}"/>
                </a:ext>
              </a:extLst>
            </p:cNvPr>
            <p:cNvGrpSpPr/>
            <p:nvPr/>
          </p:nvGrpSpPr>
          <p:grpSpPr>
            <a:xfrm>
              <a:off x="8237940" y="284068"/>
              <a:ext cx="7889898" cy="4735085"/>
              <a:chOff x="8237940" y="284068"/>
              <a:chExt cx="7889898" cy="4735085"/>
            </a:xfrm>
          </p:grpSpPr>
          <p:sp>
            <p:nvSpPr>
              <p:cNvPr id="47" name="Rechteck 46">
                <a:extLst>
                  <a:ext uri="{FF2B5EF4-FFF2-40B4-BE49-F238E27FC236}">
                    <a16:creationId xmlns:a16="http://schemas.microsoft.com/office/drawing/2014/main" id="{E3BA7DB8-3779-43CC-B9EB-F682F1F9AE27}"/>
                  </a:ext>
                </a:extLst>
              </p:cNvPr>
              <p:cNvSpPr/>
              <p:nvPr/>
            </p:nvSpPr>
            <p:spPr>
              <a:xfrm>
                <a:off x="8237940" y="284068"/>
                <a:ext cx="7878131" cy="1080000"/>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2800" b="1" dirty="0">
                    <a:solidFill>
                      <a:schemeClr val="tx1"/>
                    </a:solidFill>
                    <a:latin typeface="Space Mono" panose="02000509040000020004" pitchFamily="49" charset="0"/>
                  </a:rPr>
                  <a:t>Kuratorium</a:t>
                </a:r>
                <a:endParaRPr lang="de-DE" b="1" dirty="0">
                  <a:solidFill>
                    <a:schemeClr val="tx1"/>
                  </a:solidFill>
                  <a:latin typeface="Space Mono" panose="02000509040000020004" pitchFamily="49" charset="0"/>
                </a:endParaRPr>
              </a:p>
            </p:txBody>
          </p:sp>
          <p:sp>
            <p:nvSpPr>
              <p:cNvPr id="48" name="Rechteck 47">
                <a:extLst>
                  <a:ext uri="{FF2B5EF4-FFF2-40B4-BE49-F238E27FC236}">
                    <a16:creationId xmlns:a16="http://schemas.microsoft.com/office/drawing/2014/main" id="{BD40D776-AE14-4A1E-A50E-D4D81D662910}"/>
                  </a:ext>
                </a:extLst>
              </p:cNvPr>
              <p:cNvSpPr/>
              <p:nvPr/>
            </p:nvSpPr>
            <p:spPr>
              <a:xfrm>
                <a:off x="8249707" y="1497689"/>
                <a:ext cx="7878131" cy="1080000"/>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2800" b="1" dirty="0">
                    <a:solidFill>
                      <a:schemeClr val="tx1"/>
                    </a:solidFill>
                    <a:latin typeface="Space Mono" panose="02000509040000020004" pitchFamily="49" charset="0"/>
                  </a:rPr>
                  <a:t>Direktorium</a:t>
                </a:r>
                <a:endParaRPr lang="de-DE" b="1" dirty="0">
                  <a:solidFill>
                    <a:schemeClr val="tx1"/>
                  </a:solidFill>
                  <a:latin typeface="Space Mono" panose="02000509040000020004" pitchFamily="49" charset="0"/>
                </a:endParaRPr>
              </a:p>
            </p:txBody>
          </p:sp>
          <p:sp>
            <p:nvSpPr>
              <p:cNvPr id="49" name="Rechteck 48">
                <a:extLst>
                  <a:ext uri="{FF2B5EF4-FFF2-40B4-BE49-F238E27FC236}">
                    <a16:creationId xmlns:a16="http://schemas.microsoft.com/office/drawing/2014/main" id="{714EEB0A-1783-4FE5-85E0-F8B10BF77133}"/>
                  </a:ext>
                </a:extLst>
              </p:cNvPr>
              <p:cNvSpPr/>
              <p:nvPr/>
            </p:nvSpPr>
            <p:spPr>
              <a:xfrm>
                <a:off x="8249707" y="2723784"/>
                <a:ext cx="3600000" cy="1080000"/>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2800" b="1" dirty="0">
                    <a:solidFill>
                      <a:schemeClr val="tx1"/>
                    </a:solidFill>
                    <a:latin typeface="Space Mono" panose="02000509040000020004" pitchFamily="49" charset="0"/>
                  </a:rPr>
                  <a:t>Geschäftsstelle</a:t>
                </a:r>
                <a:endParaRPr lang="de-DE" sz="3200" b="1" dirty="0">
                  <a:solidFill>
                    <a:schemeClr val="tx1"/>
                  </a:solidFill>
                  <a:latin typeface="Space Mono" panose="02000509040000020004" pitchFamily="49" charset="0"/>
                </a:endParaRPr>
              </a:p>
            </p:txBody>
          </p:sp>
          <p:sp>
            <p:nvSpPr>
              <p:cNvPr id="56" name="Rechteck 55">
                <a:extLst>
                  <a:ext uri="{FF2B5EF4-FFF2-40B4-BE49-F238E27FC236}">
                    <a16:creationId xmlns:a16="http://schemas.microsoft.com/office/drawing/2014/main" id="{AA4F2B52-0D62-46B3-8AA2-586DCB53457B}"/>
                  </a:ext>
                </a:extLst>
              </p:cNvPr>
              <p:cNvSpPr/>
              <p:nvPr/>
            </p:nvSpPr>
            <p:spPr>
              <a:xfrm>
                <a:off x="8249707" y="3936798"/>
                <a:ext cx="3600000" cy="1080000"/>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2800" b="1" dirty="0">
                    <a:solidFill>
                      <a:schemeClr val="tx1"/>
                    </a:solidFill>
                    <a:latin typeface="Space Mono" panose="02000509040000020004" pitchFamily="49" charset="0"/>
                  </a:rPr>
                  <a:t>Wissenschaft-</a:t>
                </a:r>
                <a:r>
                  <a:rPr lang="de-DE" sz="2800" b="1" dirty="0" err="1">
                    <a:solidFill>
                      <a:schemeClr val="tx1"/>
                    </a:solidFill>
                    <a:latin typeface="Space Mono" panose="02000509040000020004" pitchFamily="49" charset="0"/>
                  </a:rPr>
                  <a:t>licher</a:t>
                </a:r>
                <a:r>
                  <a:rPr lang="de-DE" sz="2800" b="1" dirty="0">
                    <a:solidFill>
                      <a:schemeClr val="tx1"/>
                    </a:solidFill>
                    <a:latin typeface="Space Mono" panose="02000509040000020004" pitchFamily="49" charset="0"/>
                  </a:rPr>
                  <a:t> Rat</a:t>
                </a:r>
              </a:p>
            </p:txBody>
          </p:sp>
          <p:sp>
            <p:nvSpPr>
              <p:cNvPr id="57" name="Rechteck 56">
                <a:extLst>
                  <a:ext uri="{FF2B5EF4-FFF2-40B4-BE49-F238E27FC236}">
                    <a16:creationId xmlns:a16="http://schemas.microsoft.com/office/drawing/2014/main" id="{13C590A2-D033-4316-9CE9-0A13BFE22F05}"/>
                  </a:ext>
                </a:extLst>
              </p:cNvPr>
              <p:cNvSpPr/>
              <p:nvPr/>
            </p:nvSpPr>
            <p:spPr>
              <a:xfrm>
                <a:off x="12527838" y="2723784"/>
                <a:ext cx="3600000" cy="1080000"/>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2800" b="1" dirty="0" err="1">
                    <a:solidFill>
                      <a:schemeClr val="tx1"/>
                    </a:solidFill>
                    <a:latin typeface="Space Mono" panose="02000509040000020004" pitchFamily="49" charset="0"/>
                  </a:rPr>
                  <a:t>Principal</a:t>
                </a:r>
                <a:r>
                  <a:rPr lang="de-DE" sz="2800" b="1" dirty="0">
                    <a:solidFill>
                      <a:schemeClr val="tx1"/>
                    </a:solidFill>
                    <a:latin typeface="Space Mono" panose="02000509040000020004" pitchFamily="49" charset="0"/>
                  </a:rPr>
                  <a:t> Investigators</a:t>
                </a:r>
              </a:p>
            </p:txBody>
          </p:sp>
          <p:sp>
            <p:nvSpPr>
              <p:cNvPr id="58" name="Rechteck 57">
                <a:extLst>
                  <a:ext uri="{FF2B5EF4-FFF2-40B4-BE49-F238E27FC236}">
                    <a16:creationId xmlns:a16="http://schemas.microsoft.com/office/drawing/2014/main" id="{20B0CEA5-5E0F-4E9D-8412-75A0FD789F6E}"/>
                  </a:ext>
                </a:extLst>
              </p:cNvPr>
              <p:cNvSpPr/>
              <p:nvPr/>
            </p:nvSpPr>
            <p:spPr>
              <a:xfrm>
                <a:off x="12527838" y="3939153"/>
                <a:ext cx="3600000" cy="1080000"/>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2800" b="1" dirty="0">
                    <a:solidFill>
                      <a:schemeClr val="tx1"/>
                    </a:solidFill>
                    <a:latin typeface="Space Mono" panose="02000509040000020004" pitchFamily="49" charset="0"/>
                  </a:rPr>
                  <a:t>Beirat</a:t>
                </a:r>
                <a:endParaRPr lang="de-DE" b="1" dirty="0">
                  <a:solidFill>
                    <a:schemeClr val="tx1"/>
                  </a:solidFill>
                  <a:latin typeface="Space Mono" panose="02000509040000020004" pitchFamily="49" charset="0"/>
                </a:endParaRPr>
              </a:p>
            </p:txBody>
          </p:sp>
        </p:grpSp>
        <p:grpSp>
          <p:nvGrpSpPr>
            <p:cNvPr id="102" name="Gruppieren 101">
              <a:extLst>
                <a:ext uri="{FF2B5EF4-FFF2-40B4-BE49-F238E27FC236}">
                  <a16:creationId xmlns:a16="http://schemas.microsoft.com/office/drawing/2014/main" id="{1812AE90-6EC4-4D64-BDF1-1A669294DFEA}"/>
                </a:ext>
              </a:extLst>
            </p:cNvPr>
            <p:cNvGrpSpPr/>
            <p:nvPr/>
          </p:nvGrpSpPr>
          <p:grpSpPr>
            <a:xfrm>
              <a:off x="2528023" y="2577689"/>
              <a:ext cx="19342800" cy="3729303"/>
              <a:chOff x="2528023" y="2577689"/>
              <a:chExt cx="19342800" cy="3729303"/>
            </a:xfrm>
          </p:grpSpPr>
          <p:cxnSp>
            <p:nvCxnSpPr>
              <p:cNvPr id="67" name="Gerader Verbinder 66">
                <a:extLst>
                  <a:ext uri="{FF2B5EF4-FFF2-40B4-BE49-F238E27FC236}">
                    <a16:creationId xmlns:a16="http://schemas.microsoft.com/office/drawing/2014/main" id="{FD3EAAB1-F27F-4455-A499-1817EA5CE092}"/>
                  </a:ext>
                </a:extLst>
              </p:cNvPr>
              <p:cNvCxnSpPr>
                <a:cxnSpLocks/>
              </p:cNvCxnSpPr>
              <p:nvPr/>
            </p:nvCxnSpPr>
            <p:spPr>
              <a:xfrm flipV="1">
                <a:off x="2528023" y="5603309"/>
                <a:ext cx="19342800" cy="61"/>
              </a:xfrm>
              <a:prstGeom prst="line">
                <a:avLst/>
              </a:prstGeom>
              <a:ln w="28575"/>
            </p:spPr>
            <p:style>
              <a:lnRef idx="3">
                <a:schemeClr val="dk1"/>
              </a:lnRef>
              <a:fillRef idx="0">
                <a:schemeClr val="dk1"/>
              </a:fillRef>
              <a:effectRef idx="2">
                <a:schemeClr val="dk1"/>
              </a:effectRef>
              <a:fontRef idx="minor">
                <a:schemeClr val="tx1"/>
              </a:fontRef>
            </p:style>
          </p:cxnSp>
          <p:cxnSp>
            <p:nvCxnSpPr>
              <p:cNvPr id="21" name="Gerader Verbinder 20">
                <a:extLst>
                  <a:ext uri="{FF2B5EF4-FFF2-40B4-BE49-F238E27FC236}">
                    <a16:creationId xmlns:a16="http://schemas.microsoft.com/office/drawing/2014/main" id="{9E21A878-692A-4052-8F00-27F6A15398F9}"/>
                  </a:ext>
                </a:extLst>
              </p:cNvPr>
              <p:cNvCxnSpPr>
                <a:cxnSpLocks/>
              </p:cNvCxnSpPr>
              <p:nvPr/>
            </p:nvCxnSpPr>
            <p:spPr>
              <a:xfrm flipV="1">
                <a:off x="6288865" y="5597020"/>
                <a:ext cx="0" cy="703622"/>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Gerader Verbinder 22">
                <a:extLst>
                  <a:ext uri="{FF2B5EF4-FFF2-40B4-BE49-F238E27FC236}">
                    <a16:creationId xmlns:a16="http://schemas.microsoft.com/office/drawing/2014/main" id="{089B880F-97A0-45CC-A5D4-0A1C9207301F}"/>
                  </a:ext>
                </a:extLst>
              </p:cNvPr>
              <p:cNvCxnSpPr>
                <a:stCxn id="52" idx="0"/>
              </p:cNvCxnSpPr>
              <p:nvPr/>
            </p:nvCxnSpPr>
            <p:spPr>
              <a:xfrm flipV="1">
                <a:off x="10049707" y="5596540"/>
                <a:ext cx="0" cy="703622"/>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Gerader Verbinder 24">
                <a:extLst>
                  <a:ext uri="{FF2B5EF4-FFF2-40B4-BE49-F238E27FC236}">
                    <a16:creationId xmlns:a16="http://schemas.microsoft.com/office/drawing/2014/main" id="{3B43F3A8-EBB3-4462-B4AA-994516F1AD49}"/>
                  </a:ext>
                </a:extLst>
              </p:cNvPr>
              <p:cNvCxnSpPr>
                <a:cxnSpLocks/>
              </p:cNvCxnSpPr>
              <p:nvPr/>
            </p:nvCxnSpPr>
            <p:spPr>
              <a:xfrm flipV="1">
                <a:off x="14244754" y="5594562"/>
                <a:ext cx="0" cy="705600"/>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Gerader Verbinder 60">
                <a:extLst>
                  <a:ext uri="{FF2B5EF4-FFF2-40B4-BE49-F238E27FC236}">
                    <a16:creationId xmlns:a16="http://schemas.microsoft.com/office/drawing/2014/main" id="{D8ED9EEF-E46D-4DAB-81BC-E3A7F1157F48}"/>
                  </a:ext>
                </a:extLst>
              </p:cNvPr>
              <p:cNvCxnSpPr>
                <a:stCxn id="54" idx="0"/>
              </p:cNvCxnSpPr>
              <p:nvPr/>
            </p:nvCxnSpPr>
            <p:spPr>
              <a:xfrm flipV="1">
                <a:off x="18095457" y="5601640"/>
                <a:ext cx="0" cy="705352"/>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Gerader Verbinder 63">
                <a:extLst>
                  <a:ext uri="{FF2B5EF4-FFF2-40B4-BE49-F238E27FC236}">
                    <a16:creationId xmlns:a16="http://schemas.microsoft.com/office/drawing/2014/main" id="{58776A35-28CF-4F8E-BD47-A3598275FBF9}"/>
                  </a:ext>
                </a:extLst>
              </p:cNvPr>
              <p:cNvCxnSpPr>
                <a:cxnSpLocks/>
                <a:stCxn id="55" idx="0"/>
              </p:cNvCxnSpPr>
              <p:nvPr/>
            </p:nvCxnSpPr>
            <p:spPr>
              <a:xfrm flipV="1">
                <a:off x="21856299" y="5601553"/>
                <a:ext cx="0" cy="705439"/>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Gerader Verbinder 68">
                <a:extLst>
                  <a:ext uri="{FF2B5EF4-FFF2-40B4-BE49-F238E27FC236}">
                    <a16:creationId xmlns:a16="http://schemas.microsoft.com/office/drawing/2014/main" id="{3938AEF8-18F2-4860-B4FC-658594D79D17}"/>
                  </a:ext>
                </a:extLst>
              </p:cNvPr>
              <p:cNvCxnSpPr>
                <a:cxnSpLocks/>
              </p:cNvCxnSpPr>
              <p:nvPr/>
            </p:nvCxnSpPr>
            <p:spPr>
              <a:xfrm flipV="1">
                <a:off x="2528023" y="5597019"/>
                <a:ext cx="0" cy="705600"/>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4EE841CB-9976-4B48-842C-DB5D07AE385B}"/>
                  </a:ext>
                </a:extLst>
              </p:cNvPr>
              <p:cNvCxnSpPr>
                <a:stCxn id="48" idx="2"/>
              </p:cNvCxnSpPr>
              <p:nvPr/>
            </p:nvCxnSpPr>
            <p:spPr>
              <a:xfrm>
                <a:off x="12188773" y="2577689"/>
                <a:ext cx="2433" cy="3016873"/>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Gerader Verbinder 85">
                <a:extLst>
                  <a:ext uri="{FF2B5EF4-FFF2-40B4-BE49-F238E27FC236}">
                    <a16:creationId xmlns:a16="http://schemas.microsoft.com/office/drawing/2014/main" id="{56647789-777A-4956-ABE2-BF3F46E878D8}"/>
                  </a:ext>
                </a:extLst>
              </p:cNvPr>
              <p:cNvCxnSpPr>
                <a:stCxn id="49" idx="3"/>
                <a:endCxn id="57" idx="1"/>
              </p:cNvCxnSpPr>
              <p:nvPr/>
            </p:nvCxnSpPr>
            <p:spPr>
              <a:xfrm>
                <a:off x="11849707" y="3263784"/>
                <a:ext cx="67813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0" name="Gerader Verbinder 99">
                <a:extLst>
                  <a:ext uri="{FF2B5EF4-FFF2-40B4-BE49-F238E27FC236}">
                    <a16:creationId xmlns:a16="http://schemas.microsoft.com/office/drawing/2014/main" id="{A72088DD-F8C0-4094-B6EE-DDC3361A57F5}"/>
                  </a:ext>
                </a:extLst>
              </p:cNvPr>
              <p:cNvCxnSpPr>
                <a:cxnSpLocks/>
                <a:stCxn id="56" idx="3"/>
                <a:endCxn id="58" idx="1"/>
              </p:cNvCxnSpPr>
              <p:nvPr/>
            </p:nvCxnSpPr>
            <p:spPr>
              <a:xfrm>
                <a:off x="11849707" y="4476798"/>
                <a:ext cx="678131" cy="2355"/>
              </a:xfrm>
              <a:prstGeom prst="line">
                <a:avLst/>
              </a:prstGeom>
              <a:ln w="28575">
                <a:prstDash val="sysDot"/>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5719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E29E6-C202-41D6-B4D8-FC3DB4FECBF5}"/>
              </a:ext>
            </a:extLst>
          </p:cNvPr>
          <p:cNvSpPr>
            <a:spLocks noGrp="1"/>
          </p:cNvSpPr>
          <p:nvPr>
            <p:ph type="title"/>
          </p:nvPr>
        </p:nvSpPr>
        <p:spPr/>
        <p:txBody>
          <a:bodyPr anchor="t"/>
          <a:lstStyle/>
          <a:p>
            <a:r>
              <a:rPr lang="de-DE" dirty="0"/>
              <a:t>Interdisziplinarität: Unsere Disziplinen</a:t>
            </a:r>
          </a:p>
        </p:txBody>
      </p:sp>
      <p:sp>
        <p:nvSpPr>
          <p:cNvPr id="3" name="Datumsplatzhalter 2">
            <a:extLst>
              <a:ext uri="{FF2B5EF4-FFF2-40B4-BE49-F238E27FC236}">
                <a16:creationId xmlns:a16="http://schemas.microsoft.com/office/drawing/2014/main" id="{82431455-0D2F-4CD0-9FE3-6D36E26CD78C}"/>
              </a:ext>
            </a:extLst>
          </p:cNvPr>
          <p:cNvSpPr>
            <a:spLocks noGrp="1"/>
          </p:cNvSpPr>
          <p:nvPr>
            <p:ph type="dt" sz="half" idx="10"/>
          </p:nvPr>
        </p:nvSpPr>
        <p:spPr/>
        <p:txBody>
          <a:bodyPr/>
          <a:lstStyle/>
          <a:p>
            <a:fld id="{EB62FAE6-DF06-4992-AFB4-0F13505C7124}" type="datetime4">
              <a:rPr lang="de-DE" smtClean="0"/>
              <a:t>28. März 2019</a:t>
            </a:fld>
            <a:endParaRPr lang="de-DE"/>
          </a:p>
        </p:txBody>
      </p:sp>
      <p:sp>
        <p:nvSpPr>
          <p:cNvPr id="4" name="Fußzeilenplatzhalter 3">
            <a:extLst>
              <a:ext uri="{FF2B5EF4-FFF2-40B4-BE49-F238E27FC236}">
                <a16:creationId xmlns:a16="http://schemas.microsoft.com/office/drawing/2014/main" id="{B2A70245-405A-4A3C-A666-419853D77C12}"/>
              </a:ext>
            </a:extLst>
          </p:cNvPr>
          <p:cNvSpPr>
            <a:spLocks noGrp="1"/>
          </p:cNvSpPr>
          <p:nvPr>
            <p:ph type="ftr" sz="quarter" idx="11"/>
          </p:nvPr>
        </p:nvSpPr>
        <p:spPr/>
        <p:txBody>
          <a:bodyPr/>
          <a:lstStyle/>
          <a:p>
            <a:r>
              <a:rPr lang="de-DE" dirty="0"/>
              <a:t>Vortragstitel</a:t>
            </a:r>
          </a:p>
        </p:txBody>
      </p:sp>
      <p:sp>
        <p:nvSpPr>
          <p:cNvPr id="5" name="Foliennummernplatzhalter 4">
            <a:extLst>
              <a:ext uri="{FF2B5EF4-FFF2-40B4-BE49-F238E27FC236}">
                <a16:creationId xmlns:a16="http://schemas.microsoft.com/office/drawing/2014/main" id="{EB2A3755-4842-4EA8-A33F-BA01055B8B2B}"/>
              </a:ext>
            </a:extLst>
          </p:cNvPr>
          <p:cNvSpPr>
            <a:spLocks noGrp="1"/>
          </p:cNvSpPr>
          <p:nvPr>
            <p:ph type="sldNum" sz="quarter" idx="12"/>
          </p:nvPr>
        </p:nvSpPr>
        <p:spPr/>
        <p:txBody>
          <a:bodyPr/>
          <a:lstStyle/>
          <a:p>
            <a:r>
              <a:rPr lang="de-DE" dirty="0"/>
              <a:t>\\ </a:t>
            </a:r>
            <a:fld id="{1587BC9A-64BA-4C26-873B-6A898665AFA9}" type="slidenum">
              <a:rPr lang="de-DE" smtClean="0"/>
              <a:t>15</a:t>
            </a:fld>
            <a:endParaRPr lang="de-DE" dirty="0"/>
          </a:p>
        </p:txBody>
      </p:sp>
      <p:graphicFrame>
        <p:nvGraphicFramePr>
          <p:cNvPr id="8" name="Diagramm 7">
            <a:extLst>
              <a:ext uri="{FF2B5EF4-FFF2-40B4-BE49-F238E27FC236}">
                <a16:creationId xmlns:a16="http://schemas.microsoft.com/office/drawing/2014/main" id="{5697A7CF-A388-4DD7-A6F7-461D99B322CA}"/>
              </a:ext>
            </a:extLst>
          </p:cNvPr>
          <p:cNvGraphicFramePr/>
          <p:nvPr>
            <p:extLst>
              <p:ext uri="{D42A27DB-BD31-4B8C-83A1-F6EECF244321}">
                <p14:modId xmlns:p14="http://schemas.microsoft.com/office/powerpoint/2010/main" val="1862953102"/>
              </p:ext>
            </p:extLst>
          </p:nvPr>
        </p:nvGraphicFramePr>
        <p:xfrm>
          <a:off x="3790949" y="2252186"/>
          <a:ext cx="17615165" cy="9914114"/>
        </p:xfrm>
        <a:graphic>
          <a:graphicData uri="http://schemas.openxmlformats.org/drawingml/2006/chart">
            <c:chart xmlns:c="http://schemas.openxmlformats.org/drawingml/2006/chart" xmlns:r="http://schemas.openxmlformats.org/officeDocument/2006/relationships" r:id="rId2"/>
          </a:graphicData>
        </a:graphic>
      </p:graphicFrame>
      <p:pic>
        <p:nvPicPr>
          <p:cNvPr id="12" name="Grafik 11">
            <a:extLst>
              <a:ext uri="{FF2B5EF4-FFF2-40B4-BE49-F238E27FC236}">
                <a16:creationId xmlns:a16="http://schemas.microsoft.com/office/drawing/2014/main" id="{11877078-BE58-498C-8BBF-5C03653C7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2002" y="4026032"/>
            <a:ext cx="900000" cy="900000"/>
          </a:xfrm>
          <a:prstGeom prst="rect">
            <a:avLst/>
          </a:prstGeom>
        </p:spPr>
      </p:pic>
      <p:pic>
        <p:nvPicPr>
          <p:cNvPr id="16" name="Grafik 15">
            <a:extLst>
              <a:ext uri="{FF2B5EF4-FFF2-40B4-BE49-F238E27FC236}">
                <a16:creationId xmlns:a16="http://schemas.microsoft.com/office/drawing/2014/main" id="{96634EA0-9A1A-4879-A831-F0849C191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8666" y="7872289"/>
            <a:ext cx="900000" cy="900000"/>
          </a:xfrm>
          <a:prstGeom prst="rect">
            <a:avLst/>
          </a:prstGeom>
        </p:spPr>
      </p:pic>
      <p:pic>
        <p:nvPicPr>
          <p:cNvPr id="18" name="Grafik 17">
            <a:extLst>
              <a:ext uri="{FF2B5EF4-FFF2-40B4-BE49-F238E27FC236}">
                <a16:creationId xmlns:a16="http://schemas.microsoft.com/office/drawing/2014/main" id="{224603CE-04CC-4CB4-B2B7-695C9E8F9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72946" y="10258856"/>
            <a:ext cx="900000" cy="900000"/>
          </a:xfrm>
          <a:prstGeom prst="rect">
            <a:avLst/>
          </a:prstGeom>
        </p:spPr>
      </p:pic>
      <p:pic>
        <p:nvPicPr>
          <p:cNvPr id="20" name="Grafik 19">
            <a:extLst>
              <a:ext uri="{FF2B5EF4-FFF2-40B4-BE49-F238E27FC236}">
                <a16:creationId xmlns:a16="http://schemas.microsoft.com/office/drawing/2014/main" id="{2D93AC47-0403-466E-A9A4-CCF6C60805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073" y="3794239"/>
            <a:ext cx="900000" cy="900000"/>
          </a:xfrm>
          <a:prstGeom prst="rect">
            <a:avLst/>
          </a:prstGeom>
        </p:spPr>
      </p:pic>
      <p:pic>
        <p:nvPicPr>
          <p:cNvPr id="22" name="Grafik 21">
            <a:extLst>
              <a:ext uri="{FF2B5EF4-FFF2-40B4-BE49-F238E27FC236}">
                <a16:creationId xmlns:a16="http://schemas.microsoft.com/office/drawing/2014/main" id="{A33E23B4-2622-4EF0-A197-EED9305E4E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0418" y="3344239"/>
            <a:ext cx="900000" cy="900000"/>
          </a:xfrm>
          <a:prstGeom prst="rect">
            <a:avLst/>
          </a:prstGeom>
        </p:spPr>
      </p:pic>
      <p:sp>
        <p:nvSpPr>
          <p:cNvPr id="23" name="Ellipse 22">
            <a:extLst>
              <a:ext uri="{FF2B5EF4-FFF2-40B4-BE49-F238E27FC236}">
                <a16:creationId xmlns:a16="http://schemas.microsoft.com/office/drawing/2014/main" id="{99CAC396-83FB-416E-89EB-C431B615237E}"/>
              </a:ext>
            </a:extLst>
          </p:cNvPr>
          <p:cNvSpPr/>
          <p:nvPr/>
        </p:nvSpPr>
        <p:spPr>
          <a:xfrm>
            <a:off x="11776868" y="3074239"/>
            <a:ext cx="720000" cy="720000"/>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3200" b="1" dirty="0"/>
              <a:t>…</a:t>
            </a:r>
            <a:endParaRPr lang="de-DE" sz="1200" b="1" dirty="0"/>
          </a:p>
        </p:txBody>
      </p:sp>
      <p:pic>
        <p:nvPicPr>
          <p:cNvPr id="25" name="Grafik 24">
            <a:extLst>
              <a:ext uri="{FF2B5EF4-FFF2-40B4-BE49-F238E27FC236}">
                <a16:creationId xmlns:a16="http://schemas.microsoft.com/office/drawing/2014/main" id="{B24319EF-55D1-4702-ADC6-D86B071FE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03747" y="7799069"/>
            <a:ext cx="900000" cy="900000"/>
          </a:xfrm>
          <a:prstGeom prst="rect">
            <a:avLst/>
          </a:prstGeom>
        </p:spPr>
      </p:pic>
      <p:sp>
        <p:nvSpPr>
          <p:cNvPr id="6" name="Textfeld 5">
            <a:extLst>
              <a:ext uri="{FF2B5EF4-FFF2-40B4-BE49-F238E27FC236}">
                <a16:creationId xmlns:a16="http://schemas.microsoft.com/office/drawing/2014/main" id="{72EA07A6-82C9-9149-A3B5-D7107D6F42DF}"/>
              </a:ext>
            </a:extLst>
          </p:cNvPr>
          <p:cNvSpPr txBox="1"/>
          <p:nvPr/>
        </p:nvSpPr>
        <p:spPr>
          <a:xfrm>
            <a:off x="9228665" y="11453920"/>
            <a:ext cx="1063112" cy="523220"/>
          </a:xfrm>
          <a:prstGeom prst="rect">
            <a:avLst/>
          </a:prstGeom>
          <a:noFill/>
        </p:spPr>
        <p:txBody>
          <a:bodyPr wrap="none" rtlCol="0">
            <a:spAutoFit/>
          </a:bodyPr>
          <a:lstStyle/>
          <a:p>
            <a:r>
              <a:rPr lang="de-DE" sz="2800" b="1" dirty="0">
                <a:latin typeface="Space Mono" panose="02000509040000020004" pitchFamily="49" charset="77"/>
              </a:rPr>
              <a:t>Jura</a:t>
            </a:r>
          </a:p>
        </p:txBody>
      </p:sp>
      <p:sp>
        <p:nvSpPr>
          <p:cNvPr id="30" name="Textfeld 29">
            <a:extLst>
              <a:ext uri="{FF2B5EF4-FFF2-40B4-BE49-F238E27FC236}">
                <a16:creationId xmlns:a16="http://schemas.microsoft.com/office/drawing/2014/main" id="{98C5771B-3FFE-024F-A520-A8C61ECB90CF}"/>
              </a:ext>
            </a:extLst>
          </p:cNvPr>
          <p:cNvSpPr txBox="1"/>
          <p:nvPr/>
        </p:nvSpPr>
        <p:spPr>
          <a:xfrm>
            <a:off x="14720641" y="11532394"/>
            <a:ext cx="6333785" cy="523220"/>
          </a:xfrm>
          <a:prstGeom prst="rect">
            <a:avLst/>
          </a:prstGeom>
          <a:noFill/>
        </p:spPr>
        <p:txBody>
          <a:bodyPr wrap="none" rtlCol="0">
            <a:spAutoFit/>
          </a:bodyPr>
          <a:lstStyle/>
          <a:p>
            <a:r>
              <a:rPr lang="de-DE" sz="2800" b="1" dirty="0">
                <a:latin typeface="Space Mono" panose="02000509040000020004" pitchFamily="49" charset="77"/>
              </a:rPr>
              <a:t>Kommunikationswissenschaften</a:t>
            </a:r>
          </a:p>
        </p:txBody>
      </p:sp>
      <p:sp>
        <p:nvSpPr>
          <p:cNvPr id="31" name="Textfeld 30">
            <a:extLst>
              <a:ext uri="{FF2B5EF4-FFF2-40B4-BE49-F238E27FC236}">
                <a16:creationId xmlns:a16="http://schemas.microsoft.com/office/drawing/2014/main" id="{C5944E26-9ECB-6840-913F-5E29ACE74EA5}"/>
              </a:ext>
            </a:extLst>
          </p:cNvPr>
          <p:cNvSpPr txBox="1"/>
          <p:nvPr/>
        </p:nvSpPr>
        <p:spPr>
          <a:xfrm>
            <a:off x="17372106" y="8249069"/>
            <a:ext cx="4576894" cy="523220"/>
          </a:xfrm>
          <a:prstGeom prst="rect">
            <a:avLst/>
          </a:prstGeom>
          <a:noFill/>
        </p:spPr>
        <p:txBody>
          <a:bodyPr wrap="none" rtlCol="0">
            <a:spAutoFit/>
          </a:bodyPr>
          <a:lstStyle/>
          <a:p>
            <a:r>
              <a:rPr lang="de-DE" sz="2800" b="1" dirty="0">
                <a:latin typeface="Space Mono" panose="02000509040000020004" pitchFamily="49" charset="77"/>
              </a:rPr>
              <a:t>Sozialwissenschaften</a:t>
            </a:r>
          </a:p>
        </p:txBody>
      </p:sp>
      <p:sp>
        <p:nvSpPr>
          <p:cNvPr id="32" name="Textfeld 31">
            <a:extLst>
              <a:ext uri="{FF2B5EF4-FFF2-40B4-BE49-F238E27FC236}">
                <a16:creationId xmlns:a16="http://schemas.microsoft.com/office/drawing/2014/main" id="{546CDBF1-A94D-D642-A82C-6B5548676724}"/>
              </a:ext>
            </a:extLst>
          </p:cNvPr>
          <p:cNvSpPr txBox="1"/>
          <p:nvPr/>
        </p:nvSpPr>
        <p:spPr>
          <a:xfrm>
            <a:off x="16195175" y="3499620"/>
            <a:ext cx="2380780" cy="523220"/>
          </a:xfrm>
          <a:prstGeom prst="rect">
            <a:avLst/>
          </a:prstGeom>
          <a:noFill/>
        </p:spPr>
        <p:txBody>
          <a:bodyPr wrap="none" rtlCol="0">
            <a:spAutoFit/>
          </a:bodyPr>
          <a:lstStyle/>
          <a:p>
            <a:r>
              <a:rPr lang="de-DE" sz="2800" b="1" dirty="0">
                <a:latin typeface="Space Mono" panose="02000509040000020004" pitchFamily="49" charset="77"/>
              </a:rPr>
              <a:t>Informatik</a:t>
            </a:r>
          </a:p>
        </p:txBody>
      </p:sp>
      <p:sp>
        <p:nvSpPr>
          <p:cNvPr id="33" name="Textfeld 32">
            <a:extLst>
              <a:ext uri="{FF2B5EF4-FFF2-40B4-BE49-F238E27FC236}">
                <a16:creationId xmlns:a16="http://schemas.microsoft.com/office/drawing/2014/main" id="{048C907E-229A-C344-BA65-B04F094413EB}"/>
              </a:ext>
            </a:extLst>
          </p:cNvPr>
          <p:cNvSpPr txBox="1"/>
          <p:nvPr/>
        </p:nvSpPr>
        <p:spPr>
          <a:xfrm>
            <a:off x="3166024" y="8510679"/>
            <a:ext cx="4796506" cy="523220"/>
          </a:xfrm>
          <a:prstGeom prst="rect">
            <a:avLst/>
          </a:prstGeom>
          <a:noFill/>
        </p:spPr>
        <p:txBody>
          <a:bodyPr wrap="none" rtlCol="0">
            <a:spAutoFit/>
          </a:bodyPr>
          <a:lstStyle/>
          <a:p>
            <a:r>
              <a:rPr lang="de-DE" sz="2800" b="1" dirty="0">
                <a:latin typeface="Space Mono" panose="02000509040000020004" pitchFamily="49" charset="77"/>
              </a:rPr>
              <a:t>Politikwissenschaften</a:t>
            </a:r>
          </a:p>
        </p:txBody>
      </p:sp>
      <p:sp>
        <p:nvSpPr>
          <p:cNvPr id="34" name="Textfeld 33">
            <a:extLst>
              <a:ext uri="{FF2B5EF4-FFF2-40B4-BE49-F238E27FC236}">
                <a16:creationId xmlns:a16="http://schemas.microsoft.com/office/drawing/2014/main" id="{622BAB96-9B63-5748-A805-2AC572363DDE}"/>
              </a:ext>
            </a:extLst>
          </p:cNvPr>
          <p:cNvSpPr txBox="1"/>
          <p:nvPr/>
        </p:nvSpPr>
        <p:spPr>
          <a:xfrm>
            <a:off x="2356159" y="5292744"/>
            <a:ext cx="5674951" cy="523220"/>
          </a:xfrm>
          <a:prstGeom prst="rect">
            <a:avLst/>
          </a:prstGeom>
          <a:noFill/>
        </p:spPr>
        <p:txBody>
          <a:bodyPr wrap="none" rtlCol="0">
            <a:spAutoFit/>
          </a:bodyPr>
          <a:lstStyle/>
          <a:p>
            <a:r>
              <a:rPr lang="de-DE" sz="2800" b="1" dirty="0">
                <a:latin typeface="Space Mono" panose="02000509040000020004" pitchFamily="49" charset="77"/>
              </a:rPr>
              <a:t>Wirtschaftswissenschaften</a:t>
            </a:r>
          </a:p>
        </p:txBody>
      </p:sp>
      <p:sp>
        <p:nvSpPr>
          <p:cNvPr id="35" name="Textfeld 34">
            <a:extLst>
              <a:ext uri="{FF2B5EF4-FFF2-40B4-BE49-F238E27FC236}">
                <a16:creationId xmlns:a16="http://schemas.microsoft.com/office/drawing/2014/main" id="{A149120E-2584-344F-8646-086F9F29EFA3}"/>
              </a:ext>
            </a:extLst>
          </p:cNvPr>
          <p:cNvSpPr txBox="1"/>
          <p:nvPr/>
        </p:nvSpPr>
        <p:spPr>
          <a:xfrm>
            <a:off x="6915144" y="3064888"/>
            <a:ext cx="2600392" cy="523220"/>
          </a:xfrm>
          <a:prstGeom prst="rect">
            <a:avLst/>
          </a:prstGeom>
          <a:noFill/>
        </p:spPr>
        <p:txBody>
          <a:bodyPr wrap="none" rtlCol="0">
            <a:spAutoFit/>
          </a:bodyPr>
          <a:lstStyle/>
          <a:p>
            <a:r>
              <a:rPr lang="de-DE" sz="2800" b="1" dirty="0">
                <a:latin typeface="Space Mono" panose="02000509040000020004" pitchFamily="49" charset="77"/>
              </a:rPr>
              <a:t>Psychologie</a:t>
            </a:r>
          </a:p>
        </p:txBody>
      </p:sp>
      <p:sp>
        <p:nvSpPr>
          <p:cNvPr id="36" name="Textfeld 35">
            <a:extLst>
              <a:ext uri="{FF2B5EF4-FFF2-40B4-BE49-F238E27FC236}">
                <a16:creationId xmlns:a16="http://schemas.microsoft.com/office/drawing/2014/main" id="{60FE6477-4AAA-BF4D-B6AC-934D367C32D0}"/>
              </a:ext>
            </a:extLst>
          </p:cNvPr>
          <p:cNvSpPr txBox="1"/>
          <p:nvPr/>
        </p:nvSpPr>
        <p:spPr>
          <a:xfrm>
            <a:off x="7329227" y="2210528"/>
            <a:ext cx="3478837" cy="523220"/>
          </a:xfrm>
          <a:prstGeom prst="rect">
            <a:avLst/>
          </a:prstGeom>
          <a:noFill/>
        </p:spPr>
        <p:txBody>
          <a:bodyPr wrap="none" rtlCol="0">
            <a:spAutoFit/>
          </a:bodyPr>
          <a:lstStyle/>
          <a:p>
            <a:r>
              <a:rPr lang="de-DE" sz="2800" b="1" dirty="0">
                <a:latin typeface="Space Mono" panose="02000509040000020004" pitchFamily="49" charset="77"/>
              </a:rPr>
              <a:t>Designforschung</a:t>
            </a:r>
          </a:p>
        </p:txBody>
      </p:sp>
    </p:spTree>
    <p:extLst>
      <p:ext uri="{BB962C8B-B14F-4D97-AF65-F5344CB8AC3E}">
        <p14:creationId xmlns:p14="http://schemas.microsoft.com/office/powerpoint/2010/main" val="67682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E29E6-C202-41D6-B4D8-FC3DB4FECBF5}"/>
              </a:ext>
            </a:extLst>
          </p:cNvPr>
          <p:cNvSpPr>
            <a:spLocks noGrp="1"/>
          </p:cNvSpPr>
          <p:nvPr>
            <p:ph type="title"/>
          </p:nvPr>
        </p:nvSpPr>
        <p:spPr/>
        <p:txBody>
          <a:bodyPr anchor="t"/>
          <a:lstStyle/>
          <a:p>
            <a:r>
              <a:rPr lang="de-DE" dirty="0"/>
              <a:t>Interdisziplinarität</a:t>
            </a:r>
          </a:p>
        </p:txBody>
      </p:sp>
      <p:sp>
        <p:nvSpPr>
          <p:cNvPr id="3" name="Datumsplatzhalter 2">
            <a:extLst>
              <a:ext uri="{FF2B5EF4-FFF2-40B4-BE49-F238E27FC236}">
                <a16:creationId xmlns:a16="http://schemas.microsoft.com/office/drawing/2014/main" id="{82431455-0D2F-4CD0-9FE3-6D36E26CD78C}"/>
              </a:ext>
            </a:extLst>
          </p:cNvPr>
          <p:cNvSpPr>
            <a:spLocks noGrp="1"/>
          </p:cNvSpPr>
          <p:nvPr>
            <p:ph type="dt" sz="half" idx="10"/>
          </p:nvPr>
        </p:nvSpPr>
        <p:spPr/>
        <p:txBody>
          <a:bodyPr/>
          <a:lstStyle/>
          <a:p>
            <a:fld id="{EB62FAE6-DF06-4992-AFB4-0F13505C7124}" type="datetime4">
              <a:rPr lang="de-DE" smtClean="0"/>
              <a:t>28. März 2019</a:t>
            </a:fld>
            <a:endParaRPr lang="de-DE"/>
          </a:p>
        </p:txBody>
      </p:sp>
      <p:sp>
        <p:nvSpPr>
          <p:cNvPr id="4" name="Fußzeilenplatzhalter 3">
            <a:extLst>
              <a:ext uri="{FF2B5EF4-FFF2-40B4-BE49-F238E27FC236}">
                <a16:creationId xmlns:a16="http://schemas.microsoft.com/office/drawing/2014/main" id="{B2A70245-405A-4A3C-A666-419853D77C12}"/>
              </a:ext>
            </a:extLst>
          </p:cNvPr>
          <p:cNvSpPr>
            <a:spLocks noGrp="1"/>
          </p:cNvSpPr>
          <p:nvPr>
            <p:ph type="ftr" sz="quarter" idx="11"/>
          </p:nvPr>
        </p:nvSpPr>
        <p:spPr/>
        <p:txBody>
          <a:bodyPr/>
          <a:lstStyle/>
          <a:p>
            <a:r>
              <a:rPr lang="de-DE" dirty="0"/>
              <a:t>Vortragstitel</a:t>
            </a:r>
          </a:p>
        </p:txBody>
      </p:sp>
      <p:sp>
        <p:nvSpPr>
          <p:cNvPr id="5" name="Foliennummernplatzhalter 4">
            <a:extLst>
              <a:ext uri="{FF2B5EF4-FFF2-40B4-BE49-F238E27FC236}">
                <a16:creationId xmlns:a16="http://schemas.microsoft.com/office/drawing/2014/main" id="{EB2A3755-4842-4EA8-A33F-BA01055B8B2B}"/>
              </a:ext>
            </a:extLst>
          </p:cNvPr>
          <p:cNvSpPr>
            <a:spLocks noGrp="1"/>
          </p:cNvSpPr>
          <p:nvPr>
            <p:ph type="sldNum" sz="quarter" idx="12"/>
          </p:nvPr>
        </p:nvSpPr>
        <p:spPr/>
        <p:txBody>
          <a:bodyPr/>
          <a:lstStyle/>
          <a:p>
            <a:r>
              <a:rPr lang="de-DE" dirty="0"/>
              <a:t>\\ </a:t>
            </a:r>
            <a:fld id="{1587BC9A-64BA-4C26-873B-6A898665AFA9}" type="slidenum">
              <a:rPr lang="de-DE" smtClean="0"/>
              <a:t>16</a:t>
            </a:fld>
            <a:endParaRPr lang="de-DE" dirty="0"/>
          </a:p>
        </p:txBody>
      </p:sp>
      <p:graphicFrame>
        <p:nvGraphicFramePr>
          <p:cNvPr id="8" name="Diagramm 7">
            <a:extLst>
              <a:ext uri="{FF2B5EF4-FFF2-40B4-BE49-F238E27FC236}">
                <a16:creationId xmlns:a16="http://schemas.microsoft.com/office/drawing/2014/main" id="{5697A7CF-A388-4DD7-A6F7-461D99B322CA}"/>
              </a:ext>
            </a:extLst>
          </p:cNvPr>
          <p:cNvGraphicFramePr/>
          <p:nvPr>
            <p:extLst>
              <p:ext uri="{D42A27DB-BD31-4B8C-83A1-F6EECF244321}">
                <p14:modId xmlns:p14="http://schemas.microsoft.com/office/powerpoint/2010/main" val="4029729979"/>
              </p:ext>
            </p:extLst>
          </p:nvPr>
        </p:nvGraphicFramePr>
        <p:xfrm>
          <a:off x="3790949" y="2252186"/>
          <a:ext cx="17615165" cy="9914114"/>
        </p:xfrm>
        <a:graphic>
          <a:graphicData uri="http://schemas.openxmlformats.org/drawingml/2006/chart">
            <c:chart xmlns:c="http://schemas.openxmlformats.org/drawingml/2006/chart" xmlns:r="http://schemas.openxmlformats.org/officeDocument/2006/relationships" r:id="rId2"/>
          </a:graphicData>
        </a:graphic>
      </p:graphicFrame>
      <p:pic>
        <p:nvPicPr>
          <p:cNvPr id="12" name="Grafik 11">
            <a:extLst>
              <a:ext uri="{FF2B5EF4-FFF2-40B4-BE49-F238E27FC236}">
                <a16:creationId xmlns:a16="http://schemas.microsoft.com/office/drawing/2014/main" id="{11877078-BE58-498C-8BBF-5C03653C7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5118" y="4672702"/>
            <a:ext cx="900000" cy="900000"/>
          </a:xfrm>
          <a:prstGeom prst="rect">
            <a:avLst/>
          </a:prstGeom>
        </p:spPr>
      </p:pic>
      <p:pic>
        <p:nvPicPr>
          <p:cNvPr id="16" name="Grafik 15">
            <a:extLst>
              <a:ext uri="{FF2B5EF4-FFF2-40B4-BE49-F238E27FC236}">
                <a16:creationId xmlns:a16="http://schemas.microsoft.com/office/drawing/2014/main" id="{96634EA0-9A1A-4879-A831-F0849C191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4865" y="8073389"/>
            <a:ext cx="900000" cy="900000"/>
          </a:xfrm>
          <a:prstGeom prst="rect">
            <a:avLst/>
          </a:prstGeom>
        </p:spPr>
      </p:pic>
      <p:pic>
        <p:nvPicPr>
          <p:cNvPr id="18" name="Grafik 17">
            <a:extLst>
              <a:ext uri="{FF2B5EF4-FFF2-40B4-BE49-F238E27FC236}">
                <a16:creationId xmlns:a16="http://schemas.microsoft.com/office/drawing/2014/main" id="{224603CE-04CC-4CB4-B2B7-695C9E8F9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65861" y="10295432"/>
            <a:ext cx="900000" cy="900000"/>
          </a:xfrm>
          <a:prstGeom prst="rect">
            <a:avLst/>
          </a:prstGeom>
        </p:spPr>
      </p:pic>
      <p:pic>
        <p:nvPicPr>
          <p:cNvPr id="20" name="Grafik 19">
            <a:extLst>
              <a:ext uri="{FF2B5EF4-FFF2-40B4-BE49-F238E27FC236}">
                <a16:creationId xmlns:a16="http://schemas.microsoft.com/office/drawing/2014/main" id="{2D93AC47-0403-466E-A9A4-CCF6C60805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22946" y="4483174"/>
            <a:ext cx="900000" cy="900000"/>
          </a:xfrm>
          <a:prstGeom prst="rect">
            <a:avLst/>
          </a:prstGeom>
        </p:spPr>
      </p:pic>
      <p:pic>
        <p:nvPicPr>
          <p:cNvPr id="22" name="Grafik 21">
            <a:extLst>
              <a:ext uri="{FF2B5EF4-FFF2-40B4-BE49-F238E27FC236}">
                <a16:creationId xmlns:a16="http://schemas.microsoft.com/office/drawing/2014/main" id="{A33E23B4-2622-4EF0-A197-EED9305E4E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1362" y="3847507"/>
            <a:ext cx="900000" cy="900000"/>
          </a:xfrm>
          <a:prstGeom prst="rect">
            <a:avLst/>
          </a:prstGeom>
        </p:spPr>
      </p:pic>
      <p:sp>
        <p:nvSpPr>
          <p:cNvPr id="23" name="Ellipse 22">
            <a:extLst>
              <a:ext uri="{FF2B5EF4-FFF2-40B4-BE49-F238E27FC236}">
                <a16:creationId xmlns:a16="http://schemas.microsoft.com/office/drawing/2014/main" id="{99CAC396-83FB-416E-89EB-C431B615237E}"/>
              </a:ext>
            </a:extLst>
          </p:cNvPr>
          <p:cNvSpPr/>
          <p:nvPr/>
        </p:nvSpPr>
        <p:spPr>
          <a:xfrm>
            <a:off x="14720696" y="3524239"/>
            <a:ext cx="720000" cy="720000"/>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3200" b="1" dirty="0"/>
              <a:t>…</a:t>
            </a:r>
            <a:endParaRPr lang="de-DE" sz="1200" b="1" dirty="0"/>
          </a:p>
        </p:txBody>
      </p:sp>
      <p:pic>
        <p:nvPicPr>
          <p:cNvPr id="25" name="Grafik 24">
            <a:extLst>
              <a:ext uri="{FF2B5EF4-FFF2-40B4-BE49-F238E27FC236}">
                <a16:creationId xmlns:a16="http://schemas.microsoft.com/office/drawing/2014/main" id="{B24319EF-55D1-4702-ADC6-D86B071FE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01811" y="8073389"/>
            <a:ext cx="900000" cy="900000"/>
          </a:xfrm>
          <a:prstGeom prst="rect">
            <a:avLst/>
          </a:prstGeom>
        </p:spPr>
      </p:pic>
      <p:grpSp>
        <p:nvGrpSpPr>
          <p:cNvPr id="11" name="Gruppieren 10">
            <a:extLst>
              <a:ext uri="{FF2B5EF4-FFF2-40B4-BE49-F238E27FC236}">
                <a16:creationId xmlns:a16="http://schemas.microsoft.com/office/drawing/2014/main" id="{F3EDB49B-2F9C-4A92-AEBA-BF1320B3AD8F}"/>
              </a:ext>
            </a:extLst>
          </p:cNvPr>
          <p:cNvGrpSpPr/>
          <p:nvPr/>
        </p:nvGrpSpPr>
        <p:grpSpPr>
          <a:xfrm>
            <a:off x="4194723" y="4476589"/>
            <a:ext cx="360001" cy="5887380"/>
            <a:chOff x="5490123" y="4672842"/>
            <a:chExt cx="360001" cy="5887380"/>
          </a:xfrm>
        </p:grpSpPr>
        <p:sp>
          <p:nvSpPr>
            <p:cNvPr id="7" name="Rechteck 6">
              <a:extLst>
                <a:ext uri="{FF2B5EF4-FFF2-40B4-BE49-F238E27FC236}">
                  <a16:creationId xmlns:a16="http://schemas.microsoft.com/office/drawing/2014/main" id="{157BFC0D-51CE-4C7C-8CB4-BAE955928BEA}"/>
                </a:ext>
              </a:extLst>
            </p:cNvPr>
            <p:cNvSpPr/>
            <p:nvPr/>
          </p:nvSpPr>
          <p:spPr>
            <a:xfrm>
              <a:off x="5490124" y="4672842"/>
              <a:ext cx="353500" cy="3535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25491489-9811-4962-9AC7-A16B2C1157A7}"/>
                </a:ext>
              </a:extLst>
            </p:cNvPr>
            <p:cNvSpPr/>
            <p:nvPr/>
          </p:nvSpPr>
          <p:spPr>
            <a:xfrm>
              <a:off x="5491748" y="5364577"/>
              <a:ext cx="353500" cy="353500"/>
            </a:xfrm>
            <a:prstGeom prst="rect">
              <a:avLst/>
            </a:prstGeom>
            <a:solidFill>
              <a:srgbClr val="7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7328D96F-D190-42E5-AC81-1294E45B8C51}"/>
                </a:ext>
              </a:extLst>
            </p:cNvPr>
            <p:cNvSpPr/>
            <p:nvPr/>
          </p:nvSpPr>
          <p:spPr>
            <a:xfrm>
              <a:off x="5490124" y="6056312"/>
              <a:ext cx="353500" cy="353500"/>
            </a:xfrm>
            <a:prstGeom prst="rect">
              <a:avLst/>
            </a:prstGeom>
            <a:solidFill>
              <a:srgbClr val="23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E4326E48-8E8C-4A68-83C1-113201A636E3}"/>
                </a:ext>
              </a:extLst>
            </p:cNvPr>
            <p:cNvSpPr/>
            <p:nvPr/>
          </p:nvSpPr>
          <p:spPr>
            <a:xfrm>
              <a:off x="5490124" y="6748047"/>
              <a:ext cx="353500" cy="353500"/>
            </a:xfrm>
            <a:prstGeom prst="rect">
              <a:avLst/>
            </a:prstGeom>
            <a:solidFill>
              <a:srgbClr val="466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2015BA24-5F89-4D2F-9DF7-5B920F335E3B}"/>
                </a:ext>
              </a:extLst>
            </p:cNvPr>
            <p:cNvSpPr/>
            <p:nvPr/>
          </p:nvSpPr>
          <p:spPr>
            <a:xfrm>
              <a:off x="5490124" y="7439782"/>
              <a:ext cx="353500" cy="353500"/>
            </a:xfrm>
            <a:prstGeom prst="rect">
              <a:avLst/>
            </a:prstGeom>
            <a:solidFill>
              <a:srgbClr val="829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0A29EA82-5C02-485E-AACF-7089E773240A}"/>
                </a:ext>
              </a:extLst>
            </p:cNvPr>
            <p:cNvSpPr/>
            <p:nvPr/>
          </p:nvSpPr>
          <p:spPr>
            <a:xfrm>
              <a:off x="5491748" y="8131517"/>
              <a:ext cx="353500" cy="353500"/>
            </a:xfrm>
            <a:prstGeom prst="rect">
              <a:avLst/>
            </a:prstGeom>
            <a:solidFill>
              <a:srgbClr val="BE5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DF3052BB-9409-432B-9D5D-A832C2516388}"/>
                </a:ext>
              </a:extLst>
            </p:cNvPr>
            <p:cNvSpPr/>
            <p:nvPr/>
          </p:nvSpPr>
          <p:spPr>
            <a:xfrm>
              <a:off x="5490124" y="8823252"/>
              <a:ext cx="353500" cy="353500"/>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D9A4CE9F-79B6-4D95-B081-854A117CCAE5}"/>
                </a:ext>
              </a:extLst>
            </p:cNvPr>
            <p:cNvSpPr/>
            <p:nvPr/>
          </p:nvSpPr>
          <p:spPr>
            <a:xfrm>
              <a:off x="5490124" y="10206722"/>
              <a:ext cx="353500" cy="353500"/>
            </a:xfrm>
            <a:prstGeom prst="rect">
              <a:avLst/>
            </a:prstGeom>
            <a:solidFill>
              <a:srgbClr val="6F6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C088D5E2-BAB2-4BBE-BAA2-3F29D29C8039}"/>
                </a:ext>
              </a:extLst>
            </p:cNvPr>
            <p:cNvSpPr/>
            <p:nvPr/>
          </p:nvSpPr>
          <p:spPr>
            <a:xfrm>
              <a:off x="5490124" y="9511737"/>
              <a:ext cx="360000" cy="360000"/>
            </a:xfrm>
            <a:prstGeom prst="rect">
              <a:avLst/>
            </a:prstGeom>
            <a:solidFill>
              <a:srgbClr val="D0C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53342793-B0AB-42A9-B99A-C93823C9CC3D}"/>
                </a:ext>
              </a:extLst>
            </p:cNvPr>
            <p:cNvSpPr/>
            <p:nvPr/>
          </p:nvSpPr>
          <p:spPr>
            <a:xfrm>
              <a:off x="5490123" y="9514987"/>
              <a:ext cx="353500" cy="353500"/>
            </a:xfrm>
            <a:prstGeom prst="rect">
              <a:avLst/>
            </a:prstGeom>
            <a:solidFill>
              <a:srgbClr val="A69D8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1501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69D82">
            <a:alpha val="35000"/>
          </a:srgb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7AC146-488E-4B47-A699-DD0869C0B562}"/>
              </a:ext>
            </a:extLst>
          </p:cNvPr>
          <p:cNvSpPr>
            <a:spLocks noGrp="1"/>
          </p:cNvSpPr>
          <p:nvPr>
            <p:ph type="title"/>
          </p:nvPr>
        </p:nvSpPr>
        <p:spPr/>
        <p:txBody>
          <a:bodyPr/>
          <a:lstStyle/>
          <a:p>
            <a:r>
              <a:rPr lang="de-DE" dirty="0"/>
              <a:t>Forschungsbereiche</a:t>
            </a:r>
          </a:p>
        </p:txBody>
      </p:sp>
      <p:sp>
        <p:nvSpPr>
          <p:cNvPr id="4" name="Datumsplatzhalter 3">
            <a:extLst>
              <a:ext uri="{FF2B5EF4-FFF2-40B4-BE49-F238E27FC236}">
                <a16:creationId xmlns:a16="http://schemas.microsoft.com/office/drawing/2014/main" id="{8297F060-B469-4882-943C-FE8D55056938}"/>
              </a:ext>
            </a:extLst>
          </p:cNvPr>
          <p:cNvSpPr>
            <a:spLocks noGrp="1"/>
          </p:cNvSpPr>
          <p:nvPr>
            <p:ph type="dt" sz="half" idx="10"/>
          </p:nvPr>
        </p:nvSpPr>
        <p:spPr/>
        <p:txBody>
          <a:bodyPr/>
          <a:lstStyle/>
          <a:p>
            <a:fld id="{E0D85BFD-8EBC-4DF0-86E3-D648D7580161}" type="datetime4">
              <a:rPr lang="de-DE" smtClean="0"/>
              <a:t>28. März 2019</a:t>
            </a:fld>
            <a:endParaRPr lang="de-DE"/>
          </a:p>
        </p:txBody>
      </p:sp>
      <p:sp>
        <p:nvSpPr>
          <p:cNvPr id="5" name="Fußzeilenplatzhalter 4">
            <a:extLst>
              <a:ext uri="{FF2B5EF4-FFF2-40B4-BE49-F238E27FC236}">
                <a16:creationId xmlns:a16="http://schemas.microsoft.com/office/drawing/2014/main" id="{4A029412-6EDE-4104-A30D-4C2E43BEE9E7}"/>
              </a:ext>
            </a:extLst>
          </p:cNvPr>
          <p:cNvSpPr>
            <a:spLocks noGrp="1"/>
          </p:cNvSpPr>
          <p:nvPr>
            <p:ph type="ftr" sz="quarter" idx="11"/>
          </p:nvPr>
        </p:nvSpPr>
        <p:spPr/>
        <p:txBody>
          <a:bodyPr/>
          <a:lstStyle/>
          <a:p>
            <a:r>
              <a:rPr lang="de-DE" dirty="0"/>
              <a:t>Vortragstitel</a:t>
            </a:r>
          </a:p>
        </p:txBody>
      </p:sp>
      <p:sp>
        <p:nvSpPr>
          <p:cNvPr id="6" name="Foliennummernplatzhalter 5">
            <a:extLst>
              <a:ext uri="{FF2B5EF4-FFF2-40B4-BE49-F238E27FC236}">
                <a16:creationId xmlns:a16="http://schemas.microsoft.com/office/drawing/2014/main" id="{2AB71072-C56C-4FDE-99F4-4D8C8E09CF35}"/>
              </a:ext>
            </a:extLst>
          </p:cNvPr>
          <p:cNvSpPr>
            <a:spLocks noGrp="1"/>
          </p:cNvSpPr>
          <p:nvPr>
            <p:ph type="sldNum" sz="quarter" idx="12"/>
          </p:nvPr>
        </p:nvSpPr>
        <p:spPr/>
        <p:txBody>
          <a:bodyPr rIns="0"/>
          <a:lstStyle/>
          <a:p>
            <a:r>
              <a:rPr lang="de-DE" dirty="0"/>
              <a:t>\\ </a:t>
            </a:r>
            <a:fld id="{1587BC9A-64BA-4C26-873B-6A898665AFA9}" type="slidenum">
              <a:rPr lang="de-DE" smtClean="0"/>
              <a:t>17</a:t>
            </a:fld>
            <a:endParaRPr lang="de-DE" dirty="0"/>
          </a:p>
        </p:txBody>
      </p:sp>
      <p:sp>
        <p:nvSpPr>
          <p:cNvPr id="7" name="Rechteck 6">
            <a:extLst>
              <a:ext uri="{FF2B5EF4-FFF2-40B4-BE49-F238E27FC236}">
                <a16:creationId xmlns:a16="http://schemas.microsoft.com/office/drawing/2014/main" id="{94E6E76B-A6F9-4C0C-94BC-2DCCDF99E40A}"/>
              </a:ext>
            </a:extLst>
          </p:cNvPr>
          <p:cNvSpPr/>
          <p:nvPr/>
        </p:nvSpPr>
        <p:spPr>
          <a:xfrm>
            <a:off x="4162425" y="3309636"/>
            <a:ext cx="5915025" cy="3548364"/>
          </a:xfrm>
          <a:prstGeom prst="rect">
            <a:avLst/>
          </a:prstGeom>
          <a:solidFill>
            <a:srgbClr val="E9E7D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tlCol="0" anchor="t"/>
          <a:lstStyle/>
          <a:p>
            <a:pPr lvl="0" defTabSz="914400"/>
            <a:r>
              <a:rPr lang="de-DE" sz="3600" b="1" kern="0" spc="5" dirty="0">
                <a:solidFill>
                  <a:sysClr val="windowText" lastClr="000000"/>
                </a:solidFill>
                <a:latin typeface="Space Mono" panose="02000509040000020004" pitchFamily="49" charset="0"/>
                <a:cs typeface="Calibri"/>
              </a:rPr>
              <a:t>I	Arbeit, 	</a:t>
            </a:r>
            <a:r>
              <a:rPr lang="de-DE" sz="3600" b="1" kern="0" spc="11" dirty="0">
                <a:solidFill>
                  <a:sysClr val="windowText" lastClr="000000"/>
                </a:solidFill>
                <a:latin typeface="Space Mono" panose="02000509040000020004" pitchFamily="49" charset="0"/>
                <a:cs typeface="Calibri"/>
              </a:rPr>
              <a:t>Innovation</a:t>
            </a:r>
            <a:br>
              <a:rPr lang="de-DE" sz="3600" b="1" kern="0" spc="-5" dirty="0">
                <a:solidFill>
                  <a:sysClr val="windowText" lastClr="000000"/>
                </a:solidFill>
                <a:latin typeface="Space Mono" panose="02000509040000020004" pitchFamily="49" charset="0"/>
                <a:cs typeface="Calibri"/>
              </a:rPr>
            </a:br>
            <a:r>
              <a:rPr lang="de-DE" sz="3600" b="1" kern="0" spc="-5" dirty="0">
                <a:solidFill>
                  <a:sysClr val="windowText" lastClr="000000"/>
                </a:solidFill>
                <a:latin typeface="Space Mono" panose="02000509040000020004" pitchFamily="49" charset="0"/>
                <a:cs typeface="Calibri"/>
              </a:rPr>
              <a:t>	</a:t>
            </a:r>
            <a:r>
              <a:rPr lang="de-DE" sz="3600" b="1" kern="0" spc="15" dirty="0">
                <a:solidFill>
                  <a:sysClr val="windowText" lastClr="000000"/>
                </a:solidFill>
                <a:latin typeface="Space Mono" panose="02000509040000020004" pitchFamily="49" charset="0"/>
                <a:cs typeface="Calibri"/>
              </a:rPr>
              <a:t>&amp; W</a:t>
            </a:r>
            <a:r>
              <a:rPr lang="de-DE" sz="3600" b="1" kern="0" spc="-11" dirty="0">
                <a:solidFill>
                  <a:sysClr val="windowText" lastClr="000000"/>
                </a:solidFill>
                <a:latin typeface="Space Mono" panose="02000509040000020004" pitchFamily="49" charset="0"/>
                <a:cs typeface="Calibri"/>
              </a:rPr>
              <a:t>e</a:t>
            </a:r>
            <a:r>
              <a:rPr lang="de-DE" sz="3600" b="1" kern="0" spc="31" dirty="0">
                <a:solidFill>
                  <a:sysClr val="windowText" lastClr="000000"/>
                </a:solidFill>
                <a:latin typeface="Space Mono" panose="02000509040000020004" pitchFamily="49" charset="0"/>
                <a:cs typeface="Calibri"/>
              </a:rPr>
              <a:t>rtschöpfung</a:t>
            </a:r>
            <a:endParaRPr lang="de-DE" sz="3600" b="1" kern="0" dirty="0">
              <a:solidFill>
                <a:sysClr val="windowText" lastClr="000000"/>
              </a:solidFill>
              <a:latin typeface="Space Mono" panose="02000509040000020004" pitchFamily="49" charset="0"/>
            </a:endParaRPr>
          </a:p>
        </p:txBody>
      </p:sp>
      <p:sp>
        <p:nvSpPr>
          <p:cNvPr id="18" name="Rechteck 17">
            <a:extLst>
              <a:ext uri="{FF2B5EF4-FFF2-40B4-BE49-F238E27FC236}">
                <a16:creationId xmlns:a16="http://schemas.microsoft.com/office/drawing/2014/main" id="{C76B2C9F-DFBF-45DE-A815-2CFEC27FD9E2}"/>
              </a:ext>
            </a:extLst>
          </p:cNvPr>
          <p:cNvSpPr/>
          <p:nvPr/>
        </p:nvSpPr>
        <p:spPr>
          <a:xfrm>
            <a:off x="17833975" y="3328987"/>
            <a:ext cx="5915025" cy="3548364"/>
          </a:xfrm>
          <a:prstGeom prst="rect">
            <a:avLst/>
          </a:prstGeom>
          <a:solidFill>
            <a:srgbClr val="CEC9B9"/>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tlCol="0" anchor="t"/>
          <a:lstStyle/>
          <a:p>
            <a:r>
              <a:rPr lang="de-DE" sz="3600" b="1" dirty="0">
                <a:solidFill>
                  <a:schemeClr val="tx1"/>
                </a:solidFill>
                <a:latin typeface="Space Mono" panose="02000509040000020004" pitchFamily="49" charset="0"/>
              </a:rPr>
              <a:t>III		Wissen,</a:t>
            </a:r>
          </a:p>
          <a:p>
            <a:r>
              <a:rPr lang="de-DE" sz="3600" b="1" dirty="0">
                <a:solidFill>
                  <a:schemeClr val="tx1"/>
                </a:solidFill>
                <a:latin typeface="Space Mono" panose="02000509040000020004" pitchFamily="49" charset="0"/>
              </a:rPr>
              <a:t>			Bildung &amp;</a:t>
            </a:r>
          </a:p>
          <a:p>
            <a:r>
              <a:rPr lang="de-DE" sz="3600" b="1" dirty="0">
                <a:solidFill>
                  <a:schemeClr val="tx1"/>
                </a:solidFill>
                <a:latin typeface="Space Mono" panose="02000509040000020004" pitchFamily="49" charset="0"/>
              </a:rPr>
              <a:t>			Soziale</a:t>
            </a:r>
          </a:p>
          <a:p>
            <a:r>
              <a:rPr lang="de-DE" sz="3600" b="1" dirty="0">
                <a:solidFill>
                  <a:schemeClr val="tx1"/>
                </a:solidFill>
                <a:latin typeface="Space Mono" panose="02000509040000020004" pitchFamily="49" charset="0"/>
              </a:rPr>
              <a:t>			Ungleichheit</a:t>
            </a:r>
          </a:p>
        </p:txBody>
      </p:sp>
      <p:sp>
        <p:nvSpPr>
          <p:cNvPr id="19" name="Rechteck 18">
            <a:extLst>
              <a:ext uri="{FF2B5EF4-FFF2-40B4-BE49-F238E27FC236}">
                <a16:creationId xmlns:a16="http://schemas.microsoft.com/office/drawing/2014/main" id="{23360378-8549-4730-8CC1-64D7C0A9DFF2}"/>
              </a:ext>
            </a:extLst>
          </p:cNvPr>
          <p:cNvSpPr/>
          <p:nvPr/>
        </p:nvSpPr>
        <p:spPr>
          <a:xfrm>
            <a:off x="10998200" y="3309636"/>
            <a:ext cx="5915025" cy="3548364"/>
          </a:xfrm>
          <a:prstGeom prst="rect">
            <a:avLst/>
          </a:prstGeom>
          <a:solidFill>
            <a:srgbClr val="DCD8CC"/>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tlCol="0" anchor="t"/>
          <a:lstStyle/>
          <a:p>
            <a:r>
              <a:rPr lang="de-DE" sz="3600" b="1" dirty="0">
                <a:solidFill>
                  <a:schemeClr val="tx1"/>
                </a:solidFill>
                <a:latin typeface="Space Mono" panose="02000509040000020004" pitchFamily="49" charset="0"/>
              </a:rPr>
              <a:t>II	Vertrag &amp;</a:t>
            </a:r>
          </a:p>
          <a:p>
            <a:r>
              <a:rPr lang="de-DE" sz="3600" b="1" dirty="0">
                <a:solidFill>
                  <a:schemeClr val="tx1"/>
                </a:solidFill>
                <a:latin typeface="Space Mono" panose="02000509040000020004" pitchFamily="49" charset="0"/>
              </a:rPr>
              <a:t>		Verantwortung</a:t>
            </a:r>
          </a:p>
          <a:p>
            <a:r>
              <a:rPr lang="de-DE" sz="3600" b="1" dirty="0">
                <a:solidFill>
                  <a:schemeClr val="tx1"/>
                </a:solidFill>
                <a:latin typeface="Space Mono" panose="02000509040000020004" pitchFamily="49" charset="0"/>
              </a:rPr>
              <a:t>		auf digitalen</a:t>
            </a:r>
          </a:p>
          <a:p>
            <a:r>
              <a:rPr lang="de-DE" sz="3600" b="1" dirty="0">
                <a:solidFill>
                  <a:schemeClr val="tx1"/>
                </a:solidFill>
                <a:latin typeface="Space Mono" panose="02000509040000020004" pitchFamily="49" charset="0"/>
              </a:rPr>
              <a:t>		Märkten</a:t>
            </a:r>
          </a:p>
        </p:txBody>
      </p:sp>
      <p:sp>
        <p:nvSpPr>
          <p:cNvPr id="20" name="Rechteck 19">
            <a:extLst>
              <a:ext uri="{FF2B5EF4-FFF2-40B4-BE49-F238E27FC236}">
                <a16:creationId xmlns:a16="http://schemas.microsoft.com/office/drawing/2014/main" id="{9F14CDF8-FD49-4CF9-913F-E86FB6C964CC}"/>
              </a:ext>
            </a:extLst>
          </p:cNvPr>
          <p:cNvSpPr/>
          <p:nvPr/>
        </p:nvSpPr>
        <p:spPr>
          <a:xfrm>
            <a:off x="4162424" y="7823693"/>
            <a:ext cx="5915025" cy="3548364"/>
          </a:xfrm>
          <a:prstGeom prst="rect">
            <a:avLst/>
          </a:prstGeom>
          <a:solidFill>
            <a:srgbClr val="C1BBA7"/>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tlCol="0" anchor="t"/>
          <a:lstStyle/>
          <a:p>
            <a:r>
              <a:rPr lang="de-DE" sz="3600" b="1" dirty="0">
                <a:solidFill>
                  <a:schemeClr val="tx1"/>
                </a:solidFill>
                <a:latin typeface="Space Mono" panose="02000509040000020004" pitchFamily="49" charset="0"/>
              </a:rPr>
              <a:t>IV	Demokratie,</a:t>
            </a:r>
          </a:p>
          <a:p>
            <a:r>
              <a:rPr lang="de-DE" sz="3600" b="1" dirty="0">
                <a:solidFill>
                  <a:schemeClr val="tx1"/>
                </a:solidFill>
                <a:latin typeface="Space Mono" panose="02000509040000020004" pitchFamily="49" charset="0"/>
              </a:rPr>
              <a:t>		Partizipation &amp;</a:t>
            </a:r>
          </a:p>
          <a:p>
            <a:r>
              <a:rPr lang="de-DE" sz="3600" b="1" dirty="0">
                <a:solidFill>
                  <a:schemeClr val="tx1"/>
                </a:solidFill>
                <a:latin typeface="Space Mono" panose="02000509040000020004" pitchFamily="49" charset="0"/>
              </a:rPr>
              <a:t>		Öffentlichkeit</a:t>
            </a:r>
          </a:p>
        </p:txBody>
      </p:sp>
      <p:sp>
        <p:nvSpPr>
          <p:cNvPr id="21" name="Rechteck 20">
            <a:extLst>
              <a:ext uri="{FF2B5EF4-FFF2-40B4-BE49-F238E27FC236}">
                <a16:creationId xmlns:a16="http://schemas.microsoft.com/office/drawing/2014/main" id="{5E3CFDC6-D029-4964-8B0E-091E3855054A}"/>
              </a:ext>
            </a:extLst>
          </p:cNvPr>
          <p:cNvSpPr/>
          <p:nvPr/>
        </p:nvSpPr>
        <p:spPr>
          <a:xfrm>
            <a:off x="10998199" y="7823693"/>
            <a:ext cx="5915025" cy="3548364"/>
          </a:xfrm>
          <a:prstGeom prst="rect">
            <a:avLst/>
          </a:prstGeom>
          <a:solidFill>
            <a:srgbClr val="B3AB93"/>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tlCol="0" anchor="t"/>
          <a:lstStyle/>
          <a:p>
            <a:r>
              <a:rPr lang="de-DE" sz="3600" b="1" dirty="0">
                <a:solidFill>
                  <a:schemeClr val="tx1"/>
                </a:solidFill>
                <a:latin typeface="Space Mono" panose="02000509040000020004" pitchFamily="49" charset="0"/>
              </a:rPr>
              <a:t>V		</a:t>
            </a:r>
            <a:r>
              <a:rPr lang="de-DE" sz="3600" b="1" dirty="0" err="1">
                <a:solidFill>
                  <a:schemeClr val="tx1"/>
                </a:solidFill>
                <a:latin typeface="Space Mono" panose="02000509040000020004" pitchFamily="49" charset="0"/>
              </a:rPr>
              <a:t>Governance</a:t>
            </a:r>
            <a:r>
              <a:rPr lang="de-DE" sz="3600" b="1" dirty="0">
                <a:solidFill>
                  <a:schemeClr val="tx1"/>
                </a:solidFill>
                <a:latin typeface="Space Mono" panose="02000509040000020004" pitchFamily="49" charset="0"/>
              </a:rPr>
              <a:t> &amp;</a:t>
            </a:r>
          </a:p>
          <a:p>
            <a:r>
              <a:rPr lang="de-DE" sz="3600" b="1" dirty="0">
                <a:solidFill>
                  <a:schemeClr val="tx1"/>
                </a:solidFill>
                <a:latin typeface="Space Mono" panose="02000509040000020004" pitchFamily="49" charset="0"/>
              </a:rPr>
              <a:t>		Normsetzung</a:t>
            </a:r>
          </a:p>
        </p:txBody>
      </p:sp>
      <p:sp>
        <p:nvSpPr>
          <p:cNvPr id="22" name="Rechteck 21">
            <a:extLst>
              <a:ext uri="{FF2B5EF4-FFF2-40B4-BE49-F238E27FC236}">
                <a16:creationId xmlns:a16="http://schemas.microsoft.com/office/drawing/2014/main" id="{7ED997B3-FDE7-4CE7-B39C-07C51068C128}"/>
              </a:ext>
            </a:extLst>
          </p:cNvPr>
          <p:cNvSpPr/>
          <p:nvPr/>
        </p:nvSpPr>
        <p:spPr>
          <a:xfrm>
            <a:off x="17833975" y="7823693"/>
            <a:ext cx="5915025" cy="3548364"/>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252000" rtlCol="0" anchor="t"/>
          <a:lstStyle/>
          <a:p>
            <a:r>
              <a:rPr lang="de-DE" sz="3600" b="1" dirty="0">
                <a:solidFill>
                  <a:schemeClr val="tx1"/>
                </a:solidFill>
                <a:latin typeface="Space Mono" panose="02000509040000020004" pitchFamily="49" charset="0"/>
              </a:rPr>
              <a:t>VI		Technikwandel</a:t>
            </a:r>
          </a:p>
        </p:txBody>
      </p:sp>
      <p:sp>
        <p:nvSpPr>
          <p:cNvPr id="9" name="Textfeld 8">
            <a:extLst>
              <a:ext uri="{FF2B5EF4-FFF2-40B4-BE49-F238E27FC236}">
                <a16:creationId xmlns:a16="http://schemas.microsoft.com/office/drawing/2014/main" id="{FE797C9A-E395-418A-9B1B-DC2187F08F9C}"/>
              </a:ext>
            </a:extLst>
          </p:cNvPr>
          <p:cNvSpPr txBox="1"/>
          <p:nvPr/>
        </p:nvSpPr>
        <p:spPr>
          <a:xfrm>
            <a:off x="4162424" y="11577904"/>
            <a:ext cx="19586575" cy="430887"/>
          </a:xfrm>
          <a:prstGeom prst="rect">
            <a:avLst/>
          </a:prstGeom>
          <a:noFill/>
        </p:spPr>
        <p:txBody>
          <a:bodyPr wrap="square" lIns="0" tIns="0" rIns="0" bIns="0" rtlCol="0">
            <a:spAutoFit/>
          </a:bodyPr>
          <a:lstStyle/>
          <a:p>
            <a:r>
              <a:rPr lang="de-DE" sz="2800" dirty="0"/>
              <a:t>Querschnittsformate: Digitalisierung &amp; Nachhaltigkeit | Autonome Systeme &amp; Selbstbestimmung | Sicherheit &amp; Offenheit</a:t>
            </a:r>
          </a:p>
        </p:txBody>
      </p:sp>
    </p:spTree>
    <p:extLst>
      <p:ext uri="{BB962C8B-B14F-4D97-AF65-F5344CB8AC3E}">
        <p14:creationId xmlns:p14="http://schemas.microsoft.com/office/powerpoint/2010/main" val="253075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0D43627-597B-4664-981A-34FC5D101B78}"/>
              </a:ext>
            </a:extLst>
          </p:cNvPr>
          <p:cNvSpPr>
            <a:spLocks noGrp="1"/>
          </p:cNvSpPr>
          <p:nvPr>
            <p:ph type="dt" sz="half" idx="10"/>
          </p:nvPr>
        </p:nvSpPr>
        <p:spPr/>
        <p:txBody>
          <a:bodyPr/>
          <a:lstStyle/>
          <a:p>
            <a:fld id="{EB62FAE6-DF06-4992-AFB4-0F13505C7124}" type="datetime4">
              <a:rPr lang="de-DE" smtClean="0"/>
              <a:t>28. März 2019</a:t>
            </a:fld>
            <a:endParaRPr lang="de-DE"/>
          </a:p>
        </p:txBody>
      </p:sp>
      <p:sp>
        <p:nvSpPr>
          <p:cNvPr id="4" name="Fußzeilenplatzhalter 3">
            <a:extLst>
              <a:ext uri="{FF2B5EF4-FFF2-40B4-BE49-F238E27FC236}">
                <a16:creationId xmlns:a16="http://schemas.microsoft.com/office/drawing/2014/main" id="{3BFE4827-DDCB-4376-B56D-B5722CE2FF98}"/>
              </a:ext>
            </a:extLst>
          </p:cNvPr>
          <p:cNvSpPr>
            <a:spLocks noGrp="1"/>
          </p:cNvSpPr>
          <p:nvPr>
            <p:ph type="ftr" sz="quarter" idx="11"/>
          </p:nvPr>
        </p:nvSpPr>
        <p:spPr/>
        <p:txBody>
          <a:bodyPr/>
          <a:lstStyle/>
          <a:p>
            <a:r>
              <a:rPr lang="de-DE" dirty="0"/>
              <a:t>Vortragstitel</a:t>
            </a:r>
          </a:p>
        </p:txBody>
      </p:sp>
      <p:sp>
        <p:nvSpPr>
          <p:cNvPr id="5" name="Foliennummernplatzhalter 4">
            <a:extLst>
              <a:ext uri="{FF2B5EF4-FFF2-40B4-BE49-F238E27FC236}">
                <a16:creationId xmlns:a16="http://schemas.microsoft.com/office/drawing/2014/main" id="{7EC0240D-64F0-4509-B2F0-BC8664BA5FCA}"/>
              </a:ext>
            </a:extLst>
          </p:cNvPr>
          <p:cNvSpPr>
            <a:spLocks noGrp="1"/>
          </p:cNvSpPr>
          <p:nvPr>
            <p:ph type="sldNum" sz="quarter" idx="12"/>
          </p:nvPr>
        </p:nvSpPr>
        <p:spPr/>
        <p:txBody>
          <a:bodyPr/>
          <a:lstStyle/>
          <a:p>
            <a:r>
              <a:rPr lang="de-DE" dirty="0"/>
              <a:t>\\ </a:t>
            </a:r>
            <a:fld id="{1587BC9A-64BA-4C26-873B-6A898665AFA9}" type="slidenum">
              <a:rPr lang="de-DE" smtClean="0"/>
              <a:t>18</a:t>
            </a:fld>
            <a:endParaRPr lang="de-DE" dirty="0"/>
          </a:p>
        </p:txBody>
      </p:sp>
      <p:sp>
        <p:nvSpPr>
          <p:cNvPr id="22" name="Rechteck 21">
            <a:extLst>
              <a:ext uri="{FF2B5EF4-FFF2-40B4-BE49-F238E27FC236}">
                <a16:creationId xmlns:a16="http://schemas.microsoft.com/office/drawing/2014/main" id="{384E8B7B-EF43-4F61-BB73-67130746FFF2}"/>
              </a:ext>
            </a:extLst>
          </p:cNvPr>
          <p:cNvSpPr/>
          <p:nvPr/>
        </p:nvSpPr>
        <p:spPr>
          <a:xfrm>
            <a:off x="7328334" y="2884189"/>
            <a:ext cx="3060000" cy="9360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 name="Gruppieren 13">
            <a:extLst>
              <a:ext uri="{FF2B5EF4-FFF2-40B4-BE49-F238E27FC236}">
                <a16:creationId xmlns:a16="http://schemas.microsoft.com/office/drawing/2014/main" id="{AA00FF19-F1A8-4FD0-917C-86DFBF3413A3}"/>
              </a:ext>
            </a:extLst>
          </p:cNvPr>
          <p:cNvGrpSpPr/>
          <p:nvPr/>
        </p:nvGrpSpPr>
        <p:grpSpPr>
          <a:xfrm>
            <a:off x="7328334" y="2884189"/>
            <a:ext cx="3060000" cy="1127257"/>
            <a:chOff x="7328334" y="2884189"/>
            <a:chExt cx="3060000" cy="1127257"/>
          </a:xfrm>
        </p:grpSpPr>
        <p:sp>
          <p:nvSpPr>
            <p:cNvPr id="62" name="Rechteck 61">
              <a:extLst>
                <a:ext uri="{FF2B5EF4-FFF2-40B4-BE49-F238E27FC236}">
                  <a16:creationId xmlns:a16="http://schemas.microsoft.com/office/drawing/2014/main" id="{5E74D4AE-6F52-4BD4-B574-83C235D2A581}"/>
                </a:ext>
              </a:extLst>
            </p:cNvPr>
            <p:cNvSpPr/>
            <p:nvPr/>
          </p:nvSpPr>
          <p:spPr>
            <a:xfrm>
              <a:off x="7328334" y="2884189"/>
              <a:ext cx="3060000" cy="1127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5" name="Grafik 34">
              <a:extLst>
                <a:ext uri="{FF2B5EF4-FFF2-40B4-BE49-F238E27FC236}">
                  <a16:creationId xmlns:a16="http://schemas.microsoft.com/office/drawing/2014/main" id="{D0ADA5C2-B27E-4866-BA2E-B67EF6748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3652" y="2904821"/>
              <a:ext cx="1069363" cy="1093826"/>
            </a:xfrm>
            <a:prstGeom prst="rect">
              <a:avLst/>
            </a:prstGeom>
            <a:noFill/>
          </p:spPr>
        </p:pic>
      </p:grpSp>
      <p:sp>
        <p:nvSpPr>
          <p:cNvPr id="69" name="Textfeld 68">
            <a:extLst>
              <a:ext uri="{FF2B5EF4-FFF2-40B4-BE49-F238E27FC236}">
                <a16:creationId xmlns:a16="http://schemas.microsoft.com/office/drawing/2014/main" id="{C32A2A40-92AE-4BDB-9A78-5889F4CDF736}"/>
              </a:ext>
            </a:extLst>
          </p:cNvPr>
          <p:cNvSpPr txBox="1"/>
          <p:nvPr/>
        </p:nvSpPr>
        <p:spPr>
          <a:xfrm>
            <a:off x="7778330" y="9040132"/>
            <a:ext cx="2159998"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Niels Pinkwart</a:t>
            </a:r>
          </a:p>
        </p:txBody>
      </p:sp>
      <p:sp>
        <p:nvSpPr>
          <p:cNvPr id="70" name="Textfeld 69">
            <a:extLst>
              <a:ext uri="{FF2B5EF4-FFF2-40B4-BE49-F238E27FC236}">
                <a16:creationId xmlns:a16="http://schemas.microsoft.com/office/drawing/2014/main" id="{D4627109-DA8A-4946-81F2-593FC8B372A3}"/>
              </a:ext>
            </a:extLst>
          </p:cNvPr>
          <p:cNvSpPr txBox="1"/>
          <p:nvPr/>
        </p:nvSpPr>
        <p:spPr>
          <a:xfrm>
            <a:off x="7778330" y="11766347"/>
            <a:ext cx="2159999" cy="523220"/>
          </a:xfrm>
          <a:prstGeom prst="rect">
            <a:avLst/>
          </a:prstGeom>
          <a:noFill/>
        </p:spPr>
        <p:txBody>
          <a:bodyPr wrap="square" rtlCol="0" anchor="b">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Björn Scheuermann</a:t>
            </a:r>
          </a:p>
        </p:txBody>
      </p:sp>
      <p:sp>
        <p:nvSpPr>
          <p:cNvPr id="71" name="Textfeld 70">
            <a:extLst>
              <a:ext uri="{FF2B5EF4-FFF2-40B4-BE49-F238E27FC236}">
                <a16:creationId xmlns:a16="http://schemas.microsoft.com/office/drawing/2014/main" id="{05A64D5D-55C7-47AF-BD4B-C315BD14CC93}"/>
              </a:ext>
            </a:extLst>
          </p:cNvPr>
          <p:cNvSpPr txBox="1"/>
          <p:nvPr/>
        </p:nvSpPr>
        <p:spPr>
          <a:xfrm>
            <a:off x="7778330" y="6302941"/>
            <a:ext cx="2432876"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Axel Metzger, LL.M.</a:t>
            </a:r>
          </a:p>
        </p:txBody>
      </p:sp>
      <p:pic>
        <p:nvPicPr>
          <p:cNvPr id="18" name="Grafik 17">
            <a:extLst>
              <a:ext uri="{FF2B5EF4-FFF2-40B4-BE49-F238E27FC236}">
                <a16:creationId xmlns:a16="http://schemas.microsoft.com/office/drawing/2014/main" id="{549B8C66-BD5E-4F7D-BF10-F3232C6C2B16}"/>
              </a:ext>
            </a:extLst>
          </p:cNvPr>
          <p:cNvPicPr>
            <a:picLocks noChangeAspect="1"/>
          </p:cNvPicPr>
          <p:nvPr/>
        </p:nvPicPr>
        <p:blipFill rotWithShape="1">
          <a:blip r:embed="rId4">
            <a:extLst>
              <a:ext uri="{28A0092B-C50C-407E-A947-70E740481C1C}">
                <a14:useLocalDpi xmlns:a14="http://schemas.microsoft.com/office/drawing/2010/main" val="0"/>
              </a:ext>
            </a:extLst>
          </a:blip>
          <a:srcRect l="24307" t="4261" r="1708" b="21754"/>
          <a:stretch/>
        </p:blipFill>
        <p:spPr>
          <a:xfrm>
            <a:off x="7778330" y="6842939"/>
            <a:ext cx="2160000" cy="2160000"/>
          </a:xfrm>
          <a:prstGeom prst="rect">
            <a:avLst/>
          </a:prstGeom>
        </p:spPr>
      </p:pic>
      <p:pic>
        <p:nvPicPr>
          <p:cNvPr id="20" name="Grafik 19">
            <a:extLst>
              <a:ext uri="{FF2B5EF4-FFF2-40B4-BE49-F238E27FC236}">
                <a16:creationId xmlns:a16="http://schemas.microsoft.com/office/drawing/2014/main" id="{5E99D00B-E69D-40CF-808B-B81763983B78}"/>
              </a:ext>
            </a:extLst>
          </p:cNvPr>
          <p:cNvPicPr>
            <a:picLocks noChangeAspect="1"/>
          </p:cNvPicPr>
          <p:nvPr/>
        </p:nvPicPr>
        <p:blipFill rotWithShape="1">
          <a:blip r:embed="rId5">
            <a:extLst>
              <a:ext uri="{28A0092B-C50C-407E-A947-70E740481C1C}">
                <a14:useLocalDpi xmlns:a14="http://schemas.microsoft.com/office/drawing/2010/main" val="0"/>
              </a:ext>
            </a:extLst>
          </a:blip>
          <a:srcRect l="18289" t="3595" r="-395" b="14300"/>
          <a:stretch/>
        </p:blipFill>
        <p:spPr>
          <a:xfrm>
            <a:off x="7778330" y="9567372"/>
            <a:ext cx="2160000" cy="2160000"/>
          </a:xfrm>
          <a:prstGeom prst="rect">
            <a:avLst/>
          </a:prstGeom>
        </p:spPr>
      </p:pic>
      <p:pic>
        <p:nvPicPr>
          <p:cNvPr id="93" name="Grafik 92">
            <a:extLst>
              <a:ext uri="{FF2B5EF4-FFF2-40B4-BE49-F238E27FC236}">
                <a16:creationId xmlns:a16="http://schemas.microsoft.com/office/drawing/2014/main" id="{8EC11C63-D1CB-43A0-9E8C-EC8C860106EE}"/>
              </a:ext>
            </a:extLst>
          </p:cNvPr>
          <p:cNvPicPr>
            <a:picLocks noChangeAspect="1"/>
          </p:cNvPicPr>
          <p:nvPr/>
        </p:nvPicPr>
        <p:blipFill rotWithShape="1">
          <a:blip r:embed="rId6">
            <a:extLst>
              <a:ext uri="{28A0092B-C50C-407E-A947-70E740481C1C}">
                <a14:useLocalDpi xmlns:a14="http://schemas.microsoft.com/office/drawing/2010/main" val="0"/>
              </a:ext>
            </a:extLst>
          </a:blip>
          <a:srcRect l="20669" t="7984" r="7277" b="19962"/>
          <a:stretch/>
        </p:blipFill>
        <p:spPr>
          <a:xfrm>
            <a:off x="7778330" y="4142941"/>
            <a:ext cx="2160000" cy="2160000"/>
          </a:xfrm>
          <a:prstGeom prst="rect">
            <a:avLst/>
          </a:prstGeom>
        </p:spPr>
      </p:pic>
      <p:sp>
        <p:nvSpPr>
          <p:cNvPr id="10" name="Rechteck 9">
            <a:extLst>
              <a:ext uri="{FF2B5EF4-FFF2-40B4-BE49-F238E27FC236}">
                <a16:creationId xmlns:a16="http://schemas.microsoft.com/office/drawing/2014/main" id="{F4312C0D-448C-4127-B07E-54A7B73A5BEB}"/>
              </a:ext>
            </a:extLst>
          </p:cNvPr>
          <p:cNvSpPr/>
          <p:nvPr/>
        </p:nvSpPr>
        <p:spPr>
          <a:xfrm>
            <a:off x="648000" y="2884189"/>
            <a:ext cx="3060000" cy="9360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9" name="Grafik 28">
            <a:extLst>
              <a:ext uri="{FF2B5EF4-FFF2-40B4-BE49-F238E27FC236}">
                <a16:creationId xmlns:a16="http://schemas.microsoft.com/office/drawing/2014/main" id="{ABBF0412-D16F-475B-AF70-73DA3A116267}"/>
              </a:ext>
            </a:extLst>
          </p:cNvPr>
          <p:cNvPicPr>
            <a:picLocks noChangeAspect="1"/>
          </p:cNvPicPr>
          <p:nvPr/>
        </p:nvPicPr>
        <p:blipFill rotWithShape="1">
          <a:blip r:embed="rId7">
            <a:extLst>
              <a:ext uri="{28A0092B-C50C-407E-A947-70E740481C1C}">
                <a14:useLocalDpi xmlns:a14="http://schemas.microsoft.com/office/drawing/2010/main" val="0"/>
              </a:ext>
            </a:extLst>
          </a:blip>
          <a:srcRect l="17475" t="5234" r="7477" b="19718"/>
          <a:stretch/>
        </p:blipFill>
        <p:spPr>
          <a:xfrm>
            <a:off x="1100806" y="5222941"/>
            <a:ext cx="2160000" cy="2160000"/>
          </a:xfrm>
          <a:prstGeom prst="rect">
            <a:avLst/>
          </a:prstGeom>
        </p:spPr>
      </p:pic>
      <p:pic>
        <p:nvPicPr>
          <p:cNvPr id="33" name="Grafik 32">
            <a:extLst>
              <a:ext uri="{FF2B5EF4-FFF2-40B4-BE49-F238E27FC236}">
                <a16:creationId xmlns:a16="http://schemas.microsoft.com/office/drawing/2014/main" id="{0AF9709F-0E3F-4993-8573-D5F186B87C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0806" y="8541933"/>
            <a:ext cx="2160000" cy="2160000"/>
          </a:xfrm>
          <a:prstGeom prst="rect">
            <a:avLst/>
          </a:prstGeom>
        </p:spPr>
      </p:pic>
      <p:sp>
        <p:nvSpPr>
          <p:cNvPr id="94" name="Textfeld 93">
            <a:extLst>
              <a:ext uri="{FF2B5EF4-FFF2-40B4-BE49-F238E27FC236}">
                <a16:creationId xmlns:a16="http://schemas.microsoft.com/office/drawing/2014/main" id="{288883D2-69F7-4EBC-A7E2-9AED3EAE39B4}"/>
              </a:ext>
            </a:extLst>
          </p:cNvPr>
          <p:cNvSpPr txBox="1"/>
          <p:nvPr/>
        </p:nvSpPr>
        <p:spPr>
          <a:xfrm>
            <a:off x="1098000" y="10716040"/>
            <a:ext cx="2160000" cy="523220"/>
          </a:xfrm>
          <a:prstGeom prst="rect">
            <a:avLst/>
          </a:prstGeom>
          <a:noFill/>
        </p:spPr>
        <p:txBody>
          <a:bodyPr wrap="square" rtlCol="0">
            <a:spAutoFit/>
          </a:bodyPr>
          <a:lstStyle/>
          <a:p>
            <a:pPr algn="ctr"/>
            <a:r>
              <a:rPr lang="en-US" sz="1400" dirty="0">
                <a:latin typeface="Space Mono" panose="02000509040000020004" pitchFamily="49" charset="0"/>
                <a:cs typeface="Times New Roman" panose="02020603050405020304" pitchFamily="18" charset="0"/>
              </a:rPr>
              <a:t>Prof. Dr.-Ing.</a:t>
            </a:r>
          </a:p>
          <a:p>
            <a:pPr algn="ctr"/>
            <a:r>
              <a:rPr lang="en-US" sz="1400" dirty="0">
                <a:latin typeface="Space Mono" panose="02000509040000020004" pitchFamily="49" charset="0"/>
                <a:cs typeface="Times New Roman" panose="02020603050405020304" pitchFamily="18" charset="0"/>
              </a:rPr>
              <a:t>Thomas Wiegand</a:t>
            </a:r>
            <a:endParaRPr lang="de-DE" sz="1400" dirty="0">
              <a:latin typeface="Space Mono" panose="02000509040000020004" pitchFamily="49" charset="0"/>
              <a:cs typeface="Times New Roman" panose="02020603050405020304" pitchFamily="18" charset="0"/>
            </a:endParaRPr>
          </a:p>
        </p:txBody>
      </p:sp>
      <p:sp>
        <p:nvSpPr>
          <p:cNvPr id="95" name="Textfeld 94">
            <a:extLst>
              <a:ext uri="{FF2B5EF4-FFF2-40B4-BE49-F238E27FC236}">
                <a16:creationId xmlns:a16="http://schemas.microsoft.com/office/drawing/2014/main" id="{03A40CAF-A2AF-40E1-BC4B-10252C0489C0}"/>
              </a:ext>
            </a:extLst>
          </p:cNvPr>
          <p:cNvSpPr txBox="1"/>
          <p:nvPr/>
        </p:nvSpPr>
        <p:spPr>
          <a:xfrm>
            <a:off x="1098000" y="7410359"/>
            <a:ext cx="2160000"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Manfred Hauswirth</a:t>
            </a:r>
          </a:p>
        </p:txBody>
      </p:sp>
      <p:sp>
        <p:nvSpPr>
          <p:cNvPr id="21" name="Rechteck 20">
            <a:extLst>
              <a:ext uri="{FF2B5EF4-FFF2-40B4-BE49-F238E27FC236}">
                <a16:creationId xmlns:a16="http://schemas.microsoft.com/office/drawing/2014/main" id="{FA9D7373-5CF0-4B6D-A754-FDF070EB5F62}"/>
              </a:ext>
            </a:extLst>
          </p:cNvPr>
          <p:cNvSpPr/>
          <p:nvPr/>
        </p:nvSpPr>
        <p:spPr>
          <a:xfrm>
            <a:off x="4063578" y="2884189"/>
            <a:ext cx="3060000" cy="9360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2161E31-9596-456C-AD39-2597999A84A4}"/>
              </a:ext>
            </a:extLst>
          </p:cNvPr>
          <p:cNvGrpSpPr/>
          <p:nvPr/>
        </p:nvGrpSpPr>
        <p:grpSpPr>
          <a:xfrm>
            <a:off x="4063578" y="2884189"/>
            <a:ext cx="3060000" cy="1127257"/>
            <a:chOff x="4063578" y="2884189"/>
            <a:chExt cx="3060000" cy="1127257"/>
          </a:xfrm>
        </p:grpSpPr>
        <p:sp>
          <p:nvSpPr>
            <p:cNvPr id="61" name="Rechteck 60">
              <a:extLst>
                <a:ext uri="{FF2B5EF4-FFF2-40B4-BE49-F238E27FC236}">
                  <a16:creationId xmlns:a16="http://schemas.microsoft.com/office/drawing/2014/main" id="{A49561D9-02A4-4914-BE62-2E8168FAB1E0}"/>
                </a:ext>
              </a:extLst>
            </p:cNvPr>
            <p:cNvSpPr/>
            <p:nvPr/>
          </p:nvSpPr>
          <p:spPr>
            <a:xfrm>
              <a:off x="4063578" y="2884189"/>
              <a:ext cx="3060000" cy="1127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Grafik 29">
              <a:extLst>
                <a:ext uri="{FF2B5EF4-FFF2-40B4-BE49-F238E27FC236}">
                  <a16:creationId xmlns:a16="http://schemas.microsoft.com/office/drawing/2014/main" id="{8B4A50D1-6FA9-413E-9FA5-808E990981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53578" y="3040166"/>
              <a:ext cx="2880000" cy="763200"/>
            </a:xfrm>
            <a:prstGeom prst="rect">
              <a:avLst/>
            </a:prstGeom>
          </p:spPr>
        </p:pic>
      </p:grpSp>
      <p:pic>
        <p:nvPicPr>
          <p:cNvPr id="75" name="Grafik 74">
            <a:extLst>
              <a:ext uri="{FF2B5EF4-FFF2-40B4-BE49-F238E27FC236}">
                <a16:creationId xmlns:a16="http://schemas.microsoft.com/office/drawing/2014/main" id="{2221CC72-444F-434F-BDA7-98F29E0B5AA0}"/>
              </a:ext>
            </a:extLst>
          </p:cNvPr>
          <p:cNvPicPr>
            <a:picLocks noChangeAspect="1"/>
          </p:cNvPicPr>
          <p:nvPr/>
        </p:nvPicPr>
        <p:blipFill rotWithShape="1">
          <a:blip r:embed="rId10">
            <a:extLst>
              <a:ext uri="{28A0092B-C50C-407E-A947-70E740481C1C}">
                <a14:useLocalDpi xmlns:a14="http://schemas.microsoft.com/office/drawing/2010/main" val="0"/>
              </a:ext>
            </a:extLst>
          </a:blip>
          <a:srcRect l="17322" t="5822" r="8076" b="19577"/>
          <a:stretch/>
        </p:blipFill>
        <p:spPr>
          <a:xfrm>
            <a:off x="4438167" y="5222941"/>
            <a:ext cx="2160000" cy="2160000"/>
          </a:xfrm>
          <a:prstGeom prst="rect">
            <a:avLst/>
          </a:prstGeom>
        </p:spPr>
      </p:pic>
      <p:pic>
        <p:nvPicPr>
          <p:cNvPr id="77" name="Grafik 76">
            <a:extLst>
              <a:ext uri="{FF2B5EF4-FFF2-40B4-BE49-F238E27FC236}">
                <a16:creationId xmlns:a16="http://schemas.microsoft.com/office/drawing/2014/main" id="{F7FDF68C-9588-4CFA-870A-BCB4E6991B22}"/>
              </a:ext>
            </a:extLst>
          </p:cNvPr>
          <p:cNvPicPr>
            <a:picLocks noChangeAspect="1"/>
          </p:cNvPicPr>
          <p:nvPr/>
        </p:nvPicPr>
        <p:blipFill rotWithShape="1">
          <a:blip r:embed="rId11">
            <a:extLst>
              <a:ext uri="{28A0092B-C50C-407E-A947-70E740481C1C}">
                <a14:useLocalDpi xmlns:a14="http://schemas.microsoft.com/office/drawing/2010/main" val="0"/>
              </a:ext>
            </a:extLst>
          </a:blip>
          <a:srcRect l="12319" t="2771" r="8360" b="17908"/>
          <a:stretch/>
        </p:blipFill>
        <p:spPr>
          <a:xfrm>
            <a:off x="4438167" y="8541933"/>
            <a:ext cx="2160000" cy="2160000"/>
          </a:xfrm>
          <a:prstGeom prst="rect">
            <a:avLst/>
          </a:prstGeom>
        </p:spPr>
      </p:pic>
      <p:sp>
        <p:nvSpPr>
          <p:cNvPr id="96" name="Textfeld 95">
            <a:extLst>
              <a:ext uri="{FF2B5EF4-FFF2-40B4-BE49-F238E27FC236}">
                <a16:creationId xmlns:a16="http://schemas.microsoft.com/office/drawing/2014/main" id="{A3F4025C-2DF3-447D-A422-4139C829F980}"/>
              </a:ext>
            </a:extLst>
          </p:cNvPr>
          <p:cNvSpPr txBox="1"/>
          <p:nvPr/>
        </p:nvSpPr>
        <p:spPr>
          <a:xfrm>
            <a:off x="4438165" y="10767621"/>
            <a:ext cx="2160001"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Barbara Pfetsch</a:t>
            </a:r>
          </a:p>
        </p:txBody>
      </p:sp>
      <p:sp>
        <p:nvSpPr>
          <p:cNvPr id="97" name="Textfeld 96">
            <a:extLst>
              <a:ext uri="{FF2B5EF4-FFF2-40B4-BE49-F238E27FC236}">
                <a16:creationId xmlns:a16="http://schemas.microsoft.com/office/drawing/2014/main" id="{F2D84FF4-8CEC-4252-9459-FA1278DC0DFE}"/>
              </a:ext>
            </a:extLst>
          </p:cNvPr>
          <p:cNvSpPr txBox="1"/>
          <p:nvPr/>
        </p:nvSpPr>
        <p:spPr>
          <a:xfrm>
            <a:off x="4438167" y="7401991"/>
            <a:ext cx="2160000"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Martin Emmer</a:t>
            </a:r>
          </a:p>
        </p:txBody>
      </p:sp>
      <p:sp>
        <p:nvSpPr>
          <p:cNvPr id="23" name="Rechteck 22">
            <a:extLst>
              <a:ext uri="{FF2B5EF4-FFF2-40B4-BE49-F238E27FC236}">
                <a16:creationId xmlns:a16="http://schemas.microsoft.com/office/drawing/2014/main" id="{9AF3338E-712F-458A-8773-D95B3A2E623E}"/>
              </a:ext>
            </a:extLst>
          </p:cNvPr>
          <p:cNvSpPr/>
          <p:nvPr/>
        </p:nvSpPr>
        <p:spPr>
          <a:xfrm>
            <a:off x="10668501" y="2884189"/>
            <a:ext cx="3060000" cy="9360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Gruppieren 14">
            <a:extLst>
              <a:ext uri="{FF2B5EF4-FFF2-40B4-BE49-F238E27FC236}">
                <a16:creationId xmlns:a16="http://schemas.microsoft.com/office/drawing/2014/main" id="{43C2212A-0907-4063-82A3-F54B8C374ED8}"/>
              </a:ext>
            </a:extLst>
          </p:cNvPr>
          <p:cNvGrpSpPr/>
          <p:nvPr/>
        </p:nvGrpSpPr>
        <p:grpSpPr>
          <a:xfrm>
            <a:off x="10657065" y="2884189"/>
            <a:ext cx="3067200" cy="1127257"/>
            <a:chOff x="10657065" y="2884189"/>
            <a:chExt cx="3067200" cy="1127257"/>
          </a:xfrm>
        </p:grpSpPr>
        <p:sp>
          <p:nvSpPr>
            <p:cNvPr id="63" name="Rechteck 62">
              <a:extLst>
                <a:ext uri="{FF2B5EF4-FFF2-40B4-BE49-F238E27FC236}">
                  <a16:creationId xmlns:a16="http://schemas.microsoft.com/office/drawing/2014/main" id="{93A91BE4-6BA2-4052-BBB4-544A6E1990B8}"/>
                </a:ext>
              </a:extLst>
            </p:cNvPr>
            <p:cNvSpPr/>
            <p:nvPr/>
          </p:nvSpPr>
          <p:spPr>
            <a:xfrm>
              <a:off x="10657065" y="2884189"/>
              <a:ext cx="3067200" cy="1127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4" name="Grafik 33">
              <a:extLst>
                <a:ext uri="{FF2B5EF4-FFF2-40B4-BE49-F238E27FC236}">
                  <a16:creationId xmlns:a16="http://schemas.microsoft.com/office/drawing/2014/main" id="{4EDBBBB8-9AB1-4FBA-A0E4-776165A1042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391267" y="3002018"/>
              <a:ext cx="1620000" cy="906390"/>
            </a:xfrm>
            <a:prstGeom prst="rect">
              <a:avLst/>
            </a:prstGeom>
          </p:spPr>
        </p:pic>
      </p:grpSp>
      <p:pic>
        <p:nvPicPr>
          <p:cNvPr id="79" name="Grafik 78">
            <a:extLst>
              <a:ext uri="{FF2B5EF4-FFF2-40B4-BE49-F238E27FC236}">
                <a16:creationId xmlns:a16="http://schemas.microsoft.com/office/drawing/2014/main" id="{9EE07C96-BEA5-42C5-91AD-F7C28DE58FEB}"/>
              </a:ext>
            </a:extLst>
          </p:cNvPr>
          <p:cNvPicPr>
            <a:picLocks noChangeAspect="1"/>
          </p:cNvPicPr>
          <p:nvPr/>
        </p:nvPicPr>
        <p:blipFill rotWithShape="1">
          <a:blip r:embed="rId13">
            <a:extLst>
              <a:ext uri="{28A0092B-C50C-407E-A947-70E740481C1C}">
                <a14:useLocalDpi xmlns:a14="http://schemas.microsoft.com/office/drawing/2010/main" val="0"/>
              </a:ext>
            </a:extLst>
          </a:blip>
          <a:srcRect l="13054" t="1746" r="11301" b="22609"/>
          <a:stretch/>
        </p:blipFill>
        <p:spPr>
          <a:xfrm>
            <a:off x="11111206" y="5222941"/>
            <a:ext cx="2160000" cy="2160000"/>
          </a:xfrm>
          <a:prstGeom prst="rect">
            <a:avLst/>
          </a:prstGeom>
        </p:spPr>
      </p:pic>
      <p:pic>
        <p:nvPicPr>
          <p:cNvPr id="81" name="Grafik 80">
            <a:extLst>
              <a:ext uri="{FF2B5EF4-FFF2-40B4-BE49-F238E27FC236}">
                <a16:creationId xmlns:a16="http://schemas.microsoft.com/office/drawing/2014/main" id="{267818C2-78A9-4E25-B0C1-9A34236EC67D}"/>
              </a:ext>
            </a:extLst>
          </p:cNvPr>
          <p:cNvPicPr>
            <a:picLocks noChangeAspect="1"/>
          </p:cNvPicPr>
          <p:nvPr/>
        </p:nvPicPr>
        <p:blipFill rotWithShape="1">
          <a:blip r:embed="rId14">
            <a:extLst>
              <a:ext uri="{BEBA8EAE-BF5A-486C-A8C5-ECC9F3942E4B}">
                <a14:imgProps xmlns:a14="http://schemas.microsoft.com/office/drawing/2010/main">
                  <a14:imgLayer r:embed="rId15">
                    <a14:imgEffect>
                      <a14:brightnessContrast bright="20000"/>
                    </a14:imgEffect>
                  </a14:imgLayer>
                </a14:imgProps>
              </a:ext>
              <a:ext uri="{28A0092B-C50C-407E-A947-70E740481C1C}">
                <a14:useLocalDpi xmlns:a14="http://schemas.microsoft.com/office/drawing/2010/main" val="0"/>
              </a:ext>
            </a:extLst>
          </a:blip>
          <a:srcRect l="13755" t="2446" r="4455" b="15763"/>
          <a:stretch/>
        </p:blipFill>
        <p:spPr>
          <a:xfrm>
            <a:off x="11111206" y="8541933"/>
            <a:ext cx="2160000" cy="2160000"/>
          </a:xfrm>
          <a:prstGeom prst="rect">
            <a:avLst/>
          </a:prstGeom>
        </p:spPr>
      </p:pic>
      <p:sp>
        <p:nvSpPr>
          <p:cNvPr id="98" name="Rechteck 97">
            <a:extLst>
              <a:ext uri="{FF2B5EF4-FFF2-40B4-BE49-F238E27FC236}">
                <a16:creationId xmlns:a16="http://schemas.microsoft.com/office/drawing/2014/main" id="{4A2D5259-6C3B-4063-9CFA-0DCF2FD65459}"/>
              </a:ext>
            </a:extLst>
          </p:cNvPr>
          <p:cNvSpPr/>
          <p:nvPr/>
        </p:nvSpPr>
        <p:spPr>
          <a:xfrm>
            <a:off x="11111206" y="10696990"/>
            <a:ext cx="2447462" cy="523220"/>
          </a:xfrm>
          <a:prstGeom prst="rect">
            <a:avLst/>
          </a:prstGeom>
          <a:noFill/>
        </p:spPr>
        <p:txBody>
          <a:bodyPr wrap="square">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Anja Feldmann, Ph.D.</a:t>
            </a:r>
          </a:p>
        </p:txBody>
      </p:sp>
      <p:sp>
        <p:nvSpPr>
          <p:cNvPr id="99" name="Textfeld 98">
            <a:extLst>
              <a:ext uri="{FF2B5EF4-FFF2-40B4-BE49-F238E27FC236}">
                <a16:creationId xmlns:a16="http://schemas.microsoft.com/office/drawing/2014/main" id="{32F0DAAE-6480-4B23-A144-707CEA24ADF5}"/>
              </a:ext>
            </a:extLst>
          </p:cNvPr>
          <p:cNvSpPr txBox="1"/>
          <p:nvPr/>
        </p:nvSpPr>
        <p:spPr>
          <a:xfrm>
            <a:off x="11111206" y="7382941"/>
            <a:ext cx="2160000"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Dr.-Ing. </a:t>
            </a:r>
          </a:p>
          <a:p>
            <a:pPr algn="ctr"/>
            <a:r>
              <a:rPr lang="de-DE" sz="1400" dirty="0">
                <a:latin typeface="Space Mono" panose="02000509040000020004" pitchFamily="49" charset="0"/>
                <a:cs typeface="Times New Roman" panose="02020603050405020304" pitchFamily="18" charset="0"/>
              </a:rPr>
              <a:t>Ina Schieferdecker</a:t>
            </a:r>
          </a:p>
        </p:txBody>
      </p:sp>
      <p:sp>
        <p:nvSpPr>
          <p:cNvPr id="25" name="Rechteck 24">
            <a:extLst>
              <a:ext uri="{FF2B5EF4-FFF2-40B4-BE49-F238E27FC236}">
                <a16:creationId xmlns:a16="http://schemas.microsoft.com/office/drawing/2014/main" id="{F4EE8F5B-4AFB-4046-98D7-54B20101EA91}"/>
              </a:ext>
            </a:extLst>
          </p:cNvPr>
          <p:cNvSpPr/>
          <p:nvPr/>
        </p:nvSpPr>
        <p:spPr>
          <a:xfrm>
            <a:off x="17348835" y="2884189"/>
            <a:ext cx="3060000" cy="9360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 name="Gruppieren 16">
            <a:extLst>
              <a:ext uri="{FF2B5EF4-FFF2-40B4-BE49-F238E27FC236}">
                <a16:creationId xmlns:a16="http://schemas.microsoft.com/office/drawing/2014/main" id="{AF51AC92-6CF2-4719-A37C-8240ADBE1418}"/>
              </a:ext>
            </a:extLst>
          </p:cNvPr>
          <p:cNvGrpSpPr/>
          <p:nvPr/>
        </p:nvGrpSpPr>
        <p:grpSpPr>
          <a:xfrm>
            <a:off x="17340903" y="2884189"/>
            <a:ext cx="3063600" cy="1127257"/>
            <a:chOff x="17340903" y="2884189"/>
            <a:chExt cx="3063600" cy="1127257"/>
          </a:xfrm>
        </p:grpSpPr>
        <p:sp>
          <p:nvSpPr>
            <p:cNvPr id="65" name="Rechteck 64">
              <a:extLst>
                <a:ext uri="{FF2B5EF4-FFF2-40B4-BE49-F238E27FC236}">
                  <a16:creationId xmlns:a16="http://schemas.microsoft.com/office/drawing/2014/main" id="{BB3BC36E-06C9-429E-8697-EF6B619F9008}"/>
                </a:ext>
              </a:extLst>
            </p:cNvPr>
            <p:cNvSpPr/>
            <p:nvPr/>
          </p:nvSpPr>
          <p:spPr>
            <a:xfrm>
              <a:off x="17340903" y="2884189"/>
              <a:ext cx="3063600" cy="1127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6" name="Grafik 35">
              <a:extLst>
                <a:ext uri="{FF2B5EF4-FFF2-40B4-BE49-F238E27FC236}">
                  <a16:creationId xmlns:a16="http://schemas.microsoft.com/office/drawing/2014/main" id="{A276E84C-B707-4BE5-881F-D5B1D4E4D9E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438835" y="3269487"/>
              <a:ext cx="2880000" cy="354240"/>
            </a:xfrm>
            <a:prstGeom prst="rect">
              <a:avLst/>
            </a:prstGeom>
          </p:spPr>
        </p:pic>
      </p:grpSp>
      <p:pic>
        <p:nvPicPr>
          <p:cNvPr id="87" name="Grafik 86">
            <a:extLst>
              <a:ext uri="{FF2B5EF4-FFF2-40B4-BE49-F238E27FC236}">
                <a16:creationId xmlns:a16="http://schemas.microsoft.com/office/drawing/2014/main" id="{E0D4CC8D-DD33-4B75-9BF4-95D3E9409460}"/>
              </a:ext>
            </a:extLst>
          </p:cNvPr>
          <p:cNvPicPr>
            <a:picLocks noChangeAspect="1"/>
          </p:cNvPicPr>
          <p:nvPr/>
        </p:nvPicPr>
        <p:blipFill rotWithShape="1">
          <a:blip r:embed="rId17">
            <a:extLst>
              <a:ext uri="{28A0092B-C50C-407E-A947-70E740481C1C}">
                <a14:useLocalDpi xmlns:a14="http://schemas.microsoft.com/office/drawing/2010/main" val="0"/>
              </a:ext>
            </a:extLst>
          </a:blip>
          <a:srcRect l="14544" t="7852" r="15164" b="21855"/>
          <a:stretch/>
        </p:blipFill>
        <p:spPr>
          <a:xfrm>
            <a:off x="17798835" y="5222941"/>
            <a:ext cx="2160000" cy="2160000"/>
          </a:xfrm>
          <a:prstGeom prst="rect">
            <a:avLst/>
          </a:prstGeom>
        </p:spPr>
      </p:pic>
      <p:pic>
        <p:nvPicPr>
          <p:cNvPr id="88" name="Grafik 87">
            <a:extLst>
              <a:ext uri="{FF2B5EF4-FFF2-40B4-BE49-F238E27FC236}">
                <a16:creationId xmlns:a16="http://schemas.microsoft.com/office/drawing/2014/main" id="{FB8EA6F6-4372-473D-96D7-2BBD880BB714}"/>
              </a:ext>
            </a:extLst>
          </p:cNvPr>
          <p:cNvPicPr>
            <a:picLocks noChangeAspect="1"/>
          </p:cNvPicPr>
          <p:nvPr/>
        </p:nvPicPr>
        <p:blipFill rotWithShape="1">
          <a:blip r:embed="rId18">
            <a:extLst>
              <a:ext uri="{28A0092B-C50C-407E-A947-70E740481C1C}">
                <a14:useLocalDpi xmlns:a14="http://schemas.microsoft.com/office/drawing/2010/main" val="0"/>
              </a:ext>
            </a:extLst>
          </a:blip>
          <a:srcRect l="30741" t="1777" r="29204" b="38246"/>
          <a:stretch/>
        </p:blipFill>
        <p:spPr>
          <a:xfrm>
            <a:off x="17798835" y="8539343"/>
            <a:ext cx="2160000" cy="2160000"/>
          </a:xfrm>
          <a:prstGeom prst="rect">
            <a:avLst/>
          </a:prstGeom>
        </p:spPr>
      </p:pic>
      <p:sp>
        <p:nvSpPr>
          <p:cNvPr id="100" name="Textfeld 99">
            <a:extLst>
              <a:ext uri="{FF2B5EF4-FFF2-40B4-BE49-F238E27FC236}">
                <a16:creationId xmlns:a16="http://schemas.microsoft.com/office/drawing/2014/main" id="{D48188D5-2145-4704-AA1F-21671C99B02E}"/>
              </a:ext>
            </a:extLst>
          </p:cNvPr>
          <p:cNvSpPr txBox="1"/>
          <p:nvPr/>
        </p:nvSpPr>
        <p:spPr>
          <a:xfrm>
            <a:off x="17798835" y="10696990"/>
            <a:ext cx="2160000"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 </a:t>
            </a:r>
          </a:p>
          <a:p>
            <a:pPr algn="ctr"/>
            <a:r>
              <a:rPr lang="de-DE" sz="1400" dirty="0">
                <a:latin typeface="Space Mono" panose="02000509040000020004" pitchFamily="49" charset="0"/>
                <a:cs typeface="Times New Roman" panose="02020603050405020304" pitchFamily="18" charset="0"/>
              </a:rPr>
              <a:t>Gesche Joost</a:t>
            </a:r>
          </a:p>
        </p:txBody>
      </p:sp>
      <p:sp>
        <p:nvSpPr>
          <p:cNvPr id="101" name="Textfeld 100">
            <a:extLst>
              <a:ext uri="{FF2B5EF4-FFF2-40B4-BE49-F238E27FC236}">
                <a16:creationId xmlns:a16="http://schemas.microsoft.com/office/drawing/2014/main" id="{C00862B4-7FE1-40BB-9520-0DBAD4AE4696}"/>
              </a:ext>
            </a:extLst>
          </p:cNvPr>
          <p:cNvSpPr txBox="1"/>
          <p:nvPr/>
        </p:nvSpPr>
        <p:spPr>
          <a:xfrm>
            <a:off x="17798835" y="7391309"/>
            <a:ext cx="2160000"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 Dr.</a:t>
            </a:r>
          </a:p>
          <a:p>
            <a:pPr algn="ctr"/>
            <a:r>
              <a:rPr lang="de-DE" sz="1400" dirty="0">
                <a:latin typeface="Space Mono" panose="02000509040000020004" pitchFamily="49" charset="0"/>
                <a:cs typeface="Times New Roman" panose="02020603050405020304" pitchFamily="18" charset="0"/>
              </a:rPr>
              <a:t>Thomas Schildhauer</a:t>
            </a:r>
          </a:p>
        </p:txBody>
      </p:sp>
      <p:sp>
        <p:nvSpPr>
          <p:cNvPr id="24" name="Rechteck 23">
            <a:extLst>
              <a:ext uri="{FF2B5EF4-FFF2-40B4-BE49-F238E27FC236}">
                <a16:creationId xmlns:a16="http://schemas.microsoft.com/office/drawing/2014/main" id="{CF50B028-B692-48C0-A240-3B88D5001160}"/>
              </a:ext>
            </a:extLst>
          </p:cNvPr>
          <p:cNvSpPr/>
          <p:nvPr/>
        </p:nvSpPr>
        <p:spPr>
          <a:xfrm>
            <a:off x="14008668" y="2884189"/>
            <a:ext cx="3060000" cy="9360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a:extLst>
              <a:ext uri="{FF2B5EF4-FFF2-40B4-BE49-F238E27FC236}">
                <a16:creationId xmlns:a16="http://schemas.microsoft.com/office/drawing/2014/main" id="{CC59FD86-3D77-4723-90B0-87703B440EDA}"/>
              </a:ext>
            </a:extLst>
          </p:cNvPr>
          <p:cNvGrpSpPr/>
          <p:nvPr/>
        </p:nvGrpSpPr>
        <p:grpSpPr>
          <a:xfrm>
            <a:off x="14008668" y="2884189"/>
            <a:ext cx="3060000" cy="1127257"/>
            <a:chOff x="14008668" y="2884189"/>
            <a:chExt cx="3060000" cy="1127257"/>
          </a:xfrm>
        </p:grpSpPr>
        <p:sp>
          <p:nvSpPr>
            <p:cNvPr id="64" name="Rechteck 63">
              <a:extLst>
                <a:ext uri="{FF2B5EF4-FFF2-40B4-BE49-F238E27FC236}">
                  <a16:creationId xmlns:a16="http://schemas.microsoft.com/office/drawing/2014/main" id="{695B1594-E66D-4942-8831-615E1A695819}"/>
                </a:ext>
              </a:extLst>
            </p:cNvPr>
            <p:cNvSpPr/>
            <p:nvPr/>
          </p:nvSpPr>
          <p:spPr>
            <a:xfrm>
              <a:off x="14008668" y="2884189"/>
              <a:ext cx="3060000" cy="1127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8" name="Grafik 37">
              <a:extLst>
                <a:ext uri="{FF2B5EF4-FFF2-40B4-BE49-F238E27FC236}">
                  <a16:creationId xmlns:a16="http://schemas.microsoft.com/office/drawing/2014/main" id="{1E85E939-53AB-4790-845A-A7712C8F165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998668" y="2910258"/>
              <a:ext cx="1080000" cy="1080000"/>
            </a:xfrm>
            <a:prstGeom prst="rect">
              <a:avLst/>
            </a:prstGeom>
          </p:spPr>
        </p:pic>
      </p:grpSp>
      <p:pic>
        <p:nvPicPr>
          <p:cNvPr id="83" name="Grafik 82">
            <a:extLst>
              <a:ext uri="{FF2B5EF4-FFF2-40B4-BE49-F238E27FC236}">
                <a16:creationId xmlns:a16="http://schemas.microsoft.com/office/drawing/2014/main" id="{80134582-45C9-4FC4-BD58-163319E04DEF}"/>
              </a:ext>
            </a:extLst>
          </p:cNvPr>
          <p:cNvPicPr>
            <a:picLocks noChangeAspect="1"/>
          </p:cNvPicPr>
          <p:nvPr/>
        </p:nvPicPr>
        <p:blipFill rotWithShape="1">
          <a:blip r:embed="rId20">
            <a:extLst>
              <a:ext uri="{28A0092B-C50C-407E-A947-70E740481C1C}">
                <a14:useLocalDpi xmlns:a14="http://schemas.microsoft.com/office/drawing/2010/main" val="0"/>
              </a:ext>
            </a:extLst>
          </a:blip>
          <a:srcRect l="10479" t="2958" r="5951" b="13471"/>
          <a:stretch/>
        </p:blipFill>
        <p:spPr>
          <a:xfrm>
            <a:off x="14467172" y="5222941"/>
            <a:ext cx="2160000" cy="2160000"/>
          </a:xfrm>
          <a:prstGeom prst="rect">
            <a:avLst/>
          </a:prstGeom>
        </p:spPr>
      </p:pic>
      <p:pic>
        <p:nvPicPr>
          <p:cNvPr id="85" name="Grafik 84">
            <a:extLst>
              <a:ext uri="{FF2B5EF4-FFF2-40B4-BE49-F238E27FC236}">
                <a16:creationId xmlns:a16="http://schemas.microsoft.com/office/drawing/2014/main" id="{A29CCAAE-FAFE-4F1F-AF42-63576B201EAB}"/>
              </a:ext>
            </a:extLst>
          </p:cNvPr>
          <p:cNvPicPr>
            <a:picLocks noChangeAspect="1"/>
          </p:cNvPicPr>
          <p:nvPr/>
        </p:nvPicPr>
        <p:blipFill rotWithShape="1">
          <a:blip r:embed="rId21">
            <a:extLst>
              <a:ext uri="{28A0092B-C50C-407E-A947-70E740481C1C}">
                <a14:useLocalDpi xmlns:a14="http://schemas.microsoft.com/office/drawing/2010/main" val="0"/>
              </a:ext>
            </a:extLst>
          </a:blip>
          <a:srcRect l="17942" t="5395" r="9176" b="21722"/>
          <a:stretch/>
        </p:blipFill>
        <p:spPr>
          <a:xfrm>
            <a:off x="14467172" y="8539343"/>
            <a:ext cx="2160000" cy="2160000"/>
          </a:xfrm>
          <a:prstGeom prst="rect">
            <a:avLst/>
          </a:prstGeom>
        </p:spPr>
      </p:pic>
      <p:sp>
        <p:nvSpPr>
          <p:cNvPr id="102" name="Textfeld 101">
            <a:extLst>
              <a:ext uri="{FF2B5EF4-FFF2-40B4-BE49-F238E27FC236}">
                <a16:creationId xmlns:a16="http://schemas.microsoft.com/office/drawing/2014/main" id="{6CDAE421-2688-4367-815F-5D58AA86E5FC}"/>
              </a:ext>
            </a:extLst>
          </p:cNvPr>
          <p:cNvSpPr txBox="1"/>
          <p:nvPr/>
        </p:nvSpPr>
        <p:spPr>
          <a:xfrm>
            <a:off x="14458668" y="10706708"/>
            <a:ext cx="2160000"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Dr.-Ing. </a:t>
            </a:r>
          </a:p>
          <a:p>
            <a:pPr algn="ctr"/>
            <a:r>
              <a:rPr lang="de-DE" sz="1400" dirty="0">
                <a:latin typeface="Space Mono" panose="02000509040000020004" pitchFamily="49" charset="0"/>
                <a:cs typeface="Times New Roman" panose="02020603050405020304" pitchFamily="18" charset="0"/>
              </a:rPr>
              <a:t>Norbert Gronau</a:t>
            </a:r>
          </a:p>
        </p:txBody>
      </p:sp>
      <p:sp>
        <p:nvSpPr>
          <p:cNvPr id="103" name="Textfeld 102">
            <a:extLst>
              <a:ext uri="{FF2B5EF4-FFF2-40B4-BE49-F238E27FC236}">
                <a16:creationId xmlns:a16="http://schemas.microsoft.com/office/drawing/2014/main" id="{97FAD5D1-A22B-4A9B-BEA9-B0C5216ABF1F}"/>
              </a:ext>
            </a:extLst>
          </p:cNvPr>
          <p:cNvSpPr txBox="1"/>
          <p:nvPr/>
        </p:nvSpPr>
        <p:spPr>
          <a:xfrm>
            <a:off x="14467172" y="7391309"/>
            <a:ext cx="2160000"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Hanna </a:t>
            </a:r>
            <a:r>
              <a:rPr lang="de-DE" sz="1400" dirty="0" err="1">
                <a:latin typeface="Space Mono" panose="02000509040000020004" pitchFamily="49" charset="0"/>
                <a:cs typeface="Times New Roman" panose="02020603050405020304" pitchFamily="18" charset="0"/>
              </a:rPr>
              <a:t>Krasnova</a:t>
            </a:r>
            <a:endParaRPr lang="de-DE" sz="1400" dirty="0">
              <a:latin typeface="Space Mono" panose="02000509040000020004" pitchFamily="49" charset="0"/>
              <a:cs typeface="Times New Roman" panose="02020603050405020304" pitchFamily="18" charset="0"/>
            </a:endParaRPr>
          </a:p>
        </p:txBody>
      </p:sp>
      <p:sp>
        <p:nvSpPr>
          <p:cNvPr id="26" name="Rechteck 25">
            <a:extLst>
              <a:ext uri="{FF2B5EF4-FFF2-40B4-BE49-F238E27FC236}">
                <a16:creationId xmlns:a16="http://schemas.microsoft.com/office/drawing/2014/main" id="{07D741FB-DA96-4810-B31E-116B36965059}"/>
              </a:ext>
            </a:extLst>
          </p:cNvPr>
          <p:cNvSpPr/>
          <p:nvPr/>
        </p:nvSpPr>
        <p:spPr>
          <a:xfrm>
            <a:off x="20689000" y="2884189"/>
            <a:ext cx="3060000" cy="9360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9" name="Gruppieren 18">
            <a:extLst>
              <a:ext uri="{FF2B5EF4-FFF2-40B4-BE49-F238E27FC236}">
                <a16:creationId xmlns:a16="http://schemas.microsoft.com/office/drawing/2014/main" id="{85E13867-CABC-4559-98B2-ED4F1FBD30D1}"/>
              </a:ext>
            </a:extLst>
          </p:cNvPr>
          <p:cNvGrpSpPr/>
          <p:nvPr/>
        </p:nvGrpSpPr>
        <p:grpSpPr>
          <a:xfrm>
            <a:off x="20682530" y="2877971"/>
            <a:ext cx="3060000" cy="1169720"/>
            <a:chOff x="20682530" y="2877971"/>
            <a:chExt cx="3060000" cy="1169720"/>
          </a:xfrm>
        </p:grpSpPr>
        <p:sp>
          <p:nvSpPr>
            <p:cNvPr id="66" name="Rechteck 65">
              <a:extLst>
                <a:ext uri="{FF2B5EF4-FFF2-40B4-BE49-F238E27FC236}">
                  <a16:creationId xmlns:a16="http://schemas.microsoft.com/office/drawing/2014/main" id="{1A83E305-2595-475F-BBB6-AB22118DE574}"/>
                </a:ext>
              </a:extLst>
            </p:cNvPr>
            <p:cNvSpPr/>
            <p:nvPr/>
          </p:nvSpPr>
          <p:spPr>
            <a:xfrm>
              <a:off x="20682530" y="2877971"/>
              <a:ext cx="3060000" cy="1127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2A4E850E-D791-4A1B-B80D-D38D3F87114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0751032" y="2894651"/>
              <a:ext cx="2935936" cy="1153040"/>
            </a:xfrm>
            <a:prstGeom prst="rect">
              <a:avLst/>
            </a:prstGeom>
            <a:noFill/>
          </p:spPr>
        </p:pic>
      </p:grpSp>
      <p:pic>
        <p:nvPicPr>
          <p:cNvPr id="89" name="Picture 2" descr="data:image/jpeg;base64,/9j/4AAQSkZJRgABAQAAAQABAAD/2wCEAAkGBxMTEhUSEhIWFhUXFR0bGBgYGBUXFRoYFx8YGBcYHRgYHSggGB0mHRUWITEhJSkrLi4uHR8zODMtNygtLisBCgoKDg0OGhAQGi0lHx8vLS0tLS0tLSstLS0tLS0tLS0tLS0tLS0tLS0tLS0tLS0tLS0tLS0tLS0tLS0tLSstLf/AABEIAOIA3wMBIgACEQEDEQH/xAAcAAAABwEBAAAAAAAAAAAAAAAAAQIDBAUGBwj/xABAEAABAwIEAwUGBAQFBAMBAAABAAIRAyEEEjFBBVFhBhMicYEykaGxwfAHQlLRFCNi4TNygpLxU2NzohVDwiT/xAAaAQADAQEBAQAAAAAAAAAAAAAAAQMCBAUG/8QAKhEAAgIBAwIEBgMAAAAAAAAAAAECEQMSITEEQRMyUWEFIjNxgfCRweH/2gAMAwEAAhEDEQA/AOrimlCmpAYlBiAGBTSgxPhiUGoAYDEYpp/KjDUAMhiMMT2VE6wQA3kR5FAxuIrTlphsD/Ec2XOaNQGtNnuvPQbEkBQa2Lfh30H966rQqvFN5cQ4te8kU3ggWBd4SNB4dLpWOi+yoZFn+M9phTzPp5XMpnxk6OiMzWO0kT77dVieM/ilUEtpsaGuILHXLw0nRzdA4AGYnXpdOSGos6lUqNbqfTc+Q3TJxHJhP+391yCv2ye45jSouBB9oFx9S519lA4p2zLm5aVOnRdPt0szHAXne/K/Mpax6GdowuJFVz8hjI7KQ7MDJAdcTazh56qXSdO0Ea/2O4XFML2rrhliQ4taM7ZDnZQRcnXb3bK57P8AbmrSB7w95cQDYdfFPhN+UHojWg0M6rkRZFScM7WUqzc7aVWJgkMLgCNQY0P9uamUuP0DP8wNg6O8J56Fa1IzTJ3dou7TWE4rQqGGVWuPQgqblTERu7STTUrIiLEARDTSSxSyxJLEARCxINNS3MTZagCKWJBYpRakFqALHKjDUuEYCAEwhCVCOEAJARwlIIATCQ/X73/4TjjZU9XjDGsL3uawgeJsjMDyuPok2OgcR4mzDMfUqH8xIAF3E+y0TqdLzHNc+7TdsGvpPFXC0yx1iC515FiXBoBOmhKqe2HaoV6w7uCG2EiZPMztyCyGOqPe7NVLnHrp8VCU23twWjBJbisfxus9rQ7M9rQAzMS4gbQ0uyi3IKvoUs7jJOY/ltoSB9VPpUe8uWuFtRp8kUd2QQPFJhxgeVttQPXZBqiqxNQiGi0n4C8e8pVTCz/MLwBrf2p5CLO5IVqzi4uDg06nSPP/AITHE6sBrZJJvPyWkZJH/wAi9wDWEQNoupODxdiSDMXLeXVVuDw83dbl5jl0S6ddodDdrk8zNvRDQI13Bu09bDyKR9oAuBu2Rp67+qco8Z755fiaWeZjxFoBkGRsTGx5rKjHEOuPv6lWDawLC5zjJkADYbx/folQHSaNfh5a3urVNGOA7t8n8riTfbxNPna513BuKVaUUsVcEwyrYg/5iALdQBG8CCeF4DENs0k9CSJBWu4V2jq0AKVealBxjWcpsQWP2cNYMJqVMTjaO2QihVfZ7HCpTADswygtdbxN0ggaOaRB8wd4FvCsREQkkJwhJIQA0Qm3NT5CQQgBgtSC1PkJJagCYAjQQQAEEaEIAIJLHJqvXyuEix/tHzKhcQ4jRaCX1ABF23zdDAuCk2OiL2n4w2lTIFQNdDrFpdJgwIF9SD6LjXa3tPXxLspORgtA1JjSfIaLX9pcQ17jUaxzGgQM7nFxPOHG39lzjiGIaHdb+7YfKVzObkzojBJWRKWFdaLunUua0j36JmqXNnMRPV0/KZSS0e0ZPQCfeNt033ZJmMs7a269StoBH/y7muBub66DyA/dSHYl1QW1HL4+SbGEBtFgdfvzSqvAakZm0s0kxlM/BDaGoyZHOUkT+8lPig5z3VC0nkNQAB9/Fa3gXZR9QAublsJH0Wvw3ZhgEEBSeVLgqsPqceq0nm0QARbonKHC3mSB8F2I9nKOuQe5O0+D026NCTzGvBOQuwJykkfdgdfJRashkTpf03//ACuvYrgrHflHosV2q4QWAuaBodhodQiGW2ZnipWjKYKmXEOJ021+PyWkweMdkewx4hoSBcTlMbOBuCstgqxpkX8JmRzBsPKFZ4YAWDgJG8j43CtIgjr3YerkFCq0gMdU7us0aNe9ngcOQe4U2kcw3mukrg3ZLizmZ6LjDajYmZDXCCyoDpLHQ7QrtvCMcK1JtSIJFxycLOHoQQt43sSmtyWQiKUUSoYEFJIThCTCAGiEUJwhEQgB9GiCNAAQQQQBB4swmmcpAdpJuIcQCD++1isTxriBYDTGcE2LXAVhbcGcxAuJMLoVTRYbG8ZNR4p4em101BIDP0OBzOI/KYdETpPlLIUxmJ7R8PxDabalfwz7DBBcNTMaDbylYnGYYAw0aTmMyZ3k/VdE7cYuq+sRUgZWAmB7JEnLqdTHXTTRYas4Oqlg0aLnqdfO/wAlFcl+UNNo0w2DM+5o5Ac03UAJAB+/JJrUDmAdoTPy/dXfC+CS/SAWg2OxkanQ2KHKuTUY2VeBpFzoDdLDz5roXAeGEtGYearuC4YU3xAzZwwt30EOHkLkcvjtcG3KIhRlK2dEI6UPYXDBoT4YgxyWEgGntTRanXJp5SGMuYqjjuEDqbrbK4LkxiW5gZ5IA4ViqcSANHkR8fqhgsRs02/SYlWPaLCllaqwc5Hn92VG0g33H2V2LdHFJUzR4CrLmwPFIgc/73XauyuMdTD2ktcy1QOnxOa/eNIkOnlfUQuFcM4x3b6ZMSHtIDr6QQZG3wXYey2Oc6kabaIp5ajgajiwgUpzljYvOV0S4AacoTjszE90dGBQUPhFcPpNc0y0zlPNoJDT7gFNViIkoilFEgBCKEtEgBxBBBAAQQQQA3iKWdrmnQgi2t9wuN4ujisNWeym4tcCRmAF2zIiQS3XUaiF2hcc7RYttHGVxjH1GlzgabgAWlpgNbdwtA3iJUcqfKK4nWzMjxnEVpl5c55IJJNyRNzPlMqqwYDM3PneSCZOvW/vWm4xhpMNqNMiQMwLt/Dnbaeiz+PpuDcwpwJIEDw+8qKLsk4ZnekGJ9INzO3kfsLX4nFOGQUxk8IbmdE7+y31Nz1ss32UrNJc11nktIJI/KDp791scD2cfif5zqsNBho12v58vMFTkrdF4bIsuBcNY0Z3S57ruc656Dpsro0wLBUAw9ehZr2OHIGD8RCU3jjwctRkHnsfI6FZo2ty/AR0Tr0hQsFjg8WKdwlfxPHQfVAUPuhR6oVdjuLtZqVVYntK4+GlTLj6n5BA6NAUHCyztRuMe3Nkynz+iVw/ilVr+7rsInR2yKEZHt9Qy1g+PaF/l9VhHPdmt77LpP4kNmm124P7LnDhIlpF9ReRzC6cXlOTN5h7Blhd4hIGsWjrMW+K1nC+IObSdRzOyuFwHZQ4cjAmNbDWFgqtLSPitJwvEeGdwAPfIPzK3JEkz0D2K4yK1GmPA3wwKbRGXLMD/aJWoXIvwtw76tYVLhtI3N/EYLQL2sHfFddVIu0TkqYERRoitGQkUI0EAKQQQQAEEEEABYn8SMDTqUO8NIVHNBtlzkRcPgXAbe40m4K2rtFj+L8DqGWtrvGdjgHPYx5bY+AOEOiDABzbrE+DUOTjuCdTaO78L2xm8Mi5O4OpEDy9ZTdLuzVaKoJYXGd3QQQYk9RuFtT2fw9Lx1qveVAPZZ4ZcLQ43MacpELM42i1xBaIa03I0IN9tPLzXPdHUtyp4TgXYrF/wuHcKVPM4kgVS9jZgNIe8gujKJHmZW3xPZg4ZoDqtcjZwrlg/wDUABWvZ7hbKeMwtUNjvsC6T/UxzDPnlq/DotnisMxw8YBEzeDfy3WZty4Nw+XY5DjW1qbc9OriywguzOqAsyiASM7ZIk6lIZxHEx7eYmIzsEX0uy532K6Dx/hlF7crjYaNJsJ2j6LL1cIJhjSRI0kC1hr9EpOFe5SCnd9iNwztZ3JDcTRLQbB7DmYSLny+a0LO1ODhzxXbdulwbdIlU/a3DtZw97nNGYvp5eebMB6mJWY4h+HNenRFcuHeBuY0wDMaxP6uiUUmtzcm+xM4p2hpveTSa5/O8N95+qXQ45Wa0Obh6YHUvfERrlgDUe8KDwnCB2FpPA1DpO85j/YeivuHcObVpZCTAm2ntWO26FpvcU9VfKNUe1uJfZvctPLJVj35vgl1MXxBwzZMNUb0NRrp/wBWh81YYLgIa005lrhEGNBJgHUaqfhsCGjK0kidzf37ok43sKKlW5zrjvFqtcnDOoEVN2iSRodADIi8rNV8A6lV7pwym2YXEOcMwnNdpgjVdK49wgvx2em5zDTwcuLHFpJc54Y2Rt4XE+SwdWmS/M8lxPtE6k/8QrQkqpHPki7tlc/h5Jsfv6FaXsrwOrUqtptFMF0wapOWQJiBvF4NraFRDh3NdmjM06fD3LU8Aw4NMw0y0G/tHPZ1Pw6jQt9VrVZKjqnYzh/cM7tz2vfqSwWuSSTFtZ0hahR8Fh2saA1gbIBIAAvvopCsiDAiRokwAiRoIANBBBAAQQQQAE3WYCCCJHLVOIIA5T20w5fiW0aNIhxEuOao5vkQ4WNhooXCeFNqMrNNshc10TdzQCcpPnFvqum8a4TTqRUfIyTo4tkbiQbTA87LF8AxjK1bFYdpaWAywZWjKfEyoRHRrYjRcmWLOvDNEqrRc3C4XEU2l7sM6S1t3OpeKnUAG5yw6N8sK6wvEKVZgqUajXtO7TPodwehUvDMa1oY0AARYbDVVnE+z2FquNR1ICodajC6nUPm+mQ4+pS7FE9xyuGE3ATGRgvAVRiuCAezisQwD/uB3xeCVHwXZvviQ/FYhzOReBPWWgEKPejoqlY86k3GYumBehhnZ38nVY/lt6wCXH/TzV9xSHAqTwvhjKFPu6YDWi8DmbkknUnmo2KtIW2qROLTlsc44bTFCtVwzhDXPNSlyyvPiA8nSPdzWgw2GaDIt5WSO0HA24jLchzZyuGoJj3+Sz9Gni6ZyDENMfrZJt1lY5LJGxbSP6iR1hO0xCztE41wjPRHXK8/UKTS4RUeMteuXNOrKY7trhyJkuI6SEUKh3DkOZisRs85WEf9OkCwRzBf3jh0cFz3E4cZr6HX5j6rqfEaTW0S0CBAAAsABt0ECFiMRw7MQNDEzya2ZnpcLSdMlJWUeCpg1O7ePzCQNfIcl2Psj2epwyqWMJaB4mz/ADDALXOHNsx1IlYHgrmYllSgzDh9Z5OV+YNyzBBIOuUB9+vRdj4NgzSpNYTJAF9yQGgn1IJXVjXc4skicgggrEQIIIkABBBBAAQQQQAaCCCAAggggBLhOq5fxXhLqfEQ3CVAwvc1xMAhga2Ht65smm8rqK5BjK5pfxr6xIqUX25F9RxLXwOQc2BsJ5hSy9imPuars0+oX4jvKoqeJuXKIhsGxHOVZYklYf8ACepVe7EvqOL7MEkRB8RgDaxmwW4x58BjWFyyVI7IO2UNZrqr8rdBqVeYfBANgWKhcJcwMZJE5QT5m5U+pjmCwc33hZil3KycnsiNhsG6mSTVe4HZxmPLl5Kl4rjSHHXl1VxiMW1whrgTvBVU+ky5Iv1SZuKfLKSia5fmz+H9MCPfqSl4jDZgTN5mVND28x70qo5sapGiFgK50OoVvh3bqpp0QagLTILTPpEfMq0ptMgff3qlYmRe1uM7vDZoJJqMaANSXODflJWY7S8TpNo5aTpdWPdvcL5Gtg1W9HEOaI6qf+IXExSdhBAMVu9LToQyAPK5PuVn2E7PYbFNf3tIPbmz5o/M4glubrAmL21VscLaOTJkpMtPwz7IUaA/im1DVLhDCWgQ0xJ1NzHPRdATGBwbKLG0qTQ1jRDWjQDldPrtSo4m7AgggmICCCCACQQQQAEEAggAI0SCADQQQQAFne0XZ5tcVfAHCqwNeJyvlvsva7mIFjy1F1okEmrGnRzbslwGthKgFak8Pu3vW+KnUZ+XOGk5Xi13D1Wrqt1HMJ7tNxXuKRy+26zenM+ipOznFe/p+L/EpmHdRs71C4ck4KehPc68TbVsYwGFBJBEhpIg/D5qFxDhbaYOR2QXi0snkeRlaM0okjdNucCIcJEbrCSOyORp2jA4nvP1M81Eq4etq5zT7/qVreJYSjNmD0squrw6kbkX8yizo8RMzTmOn2mjyufcCrChwiRnqSTFgdvTmrWjhKTLtaJ5qQ0Sk2YcrE8GoBrT0ED6/fRWNE3JUelTyiNyVF4rjMjCAbwT/dZJNnPu3PExWxuUGW0xlHmLn4k+5bb8JONPZWOFLf5bwXA6Q8Dl1FvcuOgv7wvIJkydZut/2QxeWpTqtPsuBV5S8NpnG1rTPQKCh8P4g2q2Qb6EdRqpi7IyUlaORqgIIILQgIkaJAAQQRIACMIkEAGgiRoANBBBAAQQTWIq5WkpSkoq2C3MD2yxhdUdGjfCPqoP4c1Q52IjaB5kSY+KgcdxEmoeTSf9yR+HVXI0ndzyT8h8AvnYSblLI+bPSaqKSOgUq7XCQZBSKlJZNuNOH4hUok/y6pD28gX7+plaStiI1Xdjnqjubr0ImNw7d5Va+g3r71IxePBsFAdiwtFELFAJ2nZQxiRzRVcWBusgyW/EBoJKzPGsV/Ldu59gPPZP4rEl29lX8NZ31bvD7LbNHzKTdKzEnSI9LgoZTk3cdf2Ubsy2Kr6Y2II8itVjGWj78/gqXsxhf/7X/wCQH1BUVPVF2QZv8BVLXECbtD2nqLO+S1fBuI962He0PiOax7yWvpdcw+Rj3SpOCxRp1A7YG/kdU+m6h45U+CWSFo3KCTTeCAQZBEgpS9s5QIkaSgAIIIIAKUaQjlACkEQRoAUgiCBKADVZxd5sByJPuICTiuP0GGA7MdPDcT5qJjcQXFjoIDo8vFpPvXD1+VRxV6tFcUXqswIoCrXqUSfbpRPW8FVXA6xptI3a4g+hI+iuKJyY9oPKPcSqbFeDEV2/1kj1P7yvKjxR3ErtTXztw2IbrBaTvY2+S2vZnHCtTAdBMLDlodhGDnn9CXEtPwCk9k8blMTr8Cujp5bfZmquNG24jwWk6+WPKR8lQv7O6mTCvTjiQoVfGu+yuh0EbKDE8LLB7UD4qtdShW3E67ii4fwx9S8QN3H6LDkkbv1KSrhn1DkaJJ1++S0GA4UKLAN9zzJ+itqNCnRblbqdTuoeKriLmOtvmuXJlctlwRlKys4iYBP9lH7HUs1WtV5ANHxJ+idxOGdVBPssH5jv0G5Vx2a4c2nh8zT7ZLpOpGgPwWbqJNknGCzTuHCPimMTJk/cfZUnFOtrPiH381DxeIAaSTAE+UG6k1boRsuzE/w7QdiQPKbK2Wa7FceoV6fdUpDqYuDuJIzDoSDZaRfSYlUEvY45chpKEoiVsQaKUSJABBGkhQcbxvD0Qe8qtEbAyfhokOiyRhYriP4g0mSKdMm0y6B6wNBbchZLjXb6u+Q1xaJiG+H6g36mFlzRrQzq+P4nSotLqjwIExIze5c84z2iqYl5a0ltISMo32kxqqDDV6hpguJzvvebX0I2kXjWd90dN+QWM2sbE2iPhb5KcpNm4xSLZr4DWWzPIbrAE2tO9trlbLjTjlt+W/uXNuG4icTR8WtZm7SdY/VP6tjo2AJAXTcc6WuHP6LyfiMqjVlocmG7T/y8WyoP1fOHD6qu7ZsyVxUHs1GTPW/7K57ZUs2GbWAvTID/ADbp8Poq7H5cRgqZmC05Z5WsoQktpFUQeH+KnTGlj9SmMBXyVT0d80nB5xSbTcLtJEa3/bRRMW4Nc0g6iD57KuHabXqUTOi4PFNcASnKjGk2knos5wDA13AOcMjObtSOg3+S1FNzaY8Nzpm3/sPJWllS2E5JCGcLZ7VT/b+5TtXEACBAG0e5RXVySZP9/eio0y/SzZu4i3l1K5JSlLdkm7CqmTYEkm3PzgeRSf4do8VQCdmgiP8AUd08+q2m2Ga7uN3Hz/ZU2OxZhKhEfjmPdULaTPac4NEdYHPaSVqsRFNrabdGtAHKBb6LNdncCTUOKqaCQwHno53pce/krPEYgk72/v8Av/yteyMkfjfEmUWGpUdYTYe0TsB1iVzji3aGriD+ls2aPr7x8Ux214q+tiCG3ZTOUCY8QMOdf+ojlZQZENIiHH05bmA4A6T716fT9OoLU+WSlK2XvCOLVcPNSi9zXAC45S0GZEQBAuNStzwP8U3WGIYHa+JsB0DcjQ/BcxpYsd24l0WnUXcMp011c4xEcphMPrEE8tNNzr9Rz6ax1K0ZaTPSPBu0uGxQ/lVBm/QbP92/pKtSvMuH4g4EkGDrP7Rb6Stjwb8QcVT8Jf3gH5al/TNOYe8ran6mdPodoSZWM4Z+I2HfArNdSPP22e8X+C1eFxbKrc1N7Xt5tM/8LSaZmqOP8U7TYivOaoQ2bBtmyNbDWNxZw6qnq4g3N9NSZ6E2NxrdvqFHrvncadXeEbyLuaOcZmxveGapO+0cgehkDU/lqCQdDO0Cw/WrjW9uoAvoZ0bP6habFQ2kZgCCQDcDWAbiNjzb6hHlcPPaBudbCbkTmZodRI0kYPDEiZIAi87WjKbTFy102Eg20YFmeOUn1RTaS4mw8LspANtrAiTyjk66VUqRcukydxl5G2fUhvnp0VdQq0wcrIDTGY+DMRf/ALggeMHKIEg/1ROq1DMw7y8ZE2vo7cTY79bIZN7OtJxVCZjvAfzXi83cRFgf9J2C6k54PtabrmXZZrjjKRykCT+U6AOtemIjxDXcbBdJdUBLp1Oi8f4jKppX2KRK6lh2udUpOEtqN08pn4H4LD0WfwlV+Drz3VT2H8xPhd0I0I8lvcYzLleDoZjpv8Co3G+FMxDCx4kASDo4ci12xsuLDPT8kl+8m/cy9DhlSYczOzZ7CLj6K3wuAw1Eh5YC/XxHMQfkCsTiH4jCOyZs1M+y4EQRyI/KenuSHccqEhuR0uMCbN9+nVdnhuW6Y7N3X4iDMlQ63E2yGt8TjYNGqTw3gDXta+vWf4oMNAay/W59SArTE8IFFjv4YAOj8182/tG/zCwlF8OzNiMLhLTVPk0fU/RHi8bPhbp0j6LOHi1Y3cywJBiXQQbtO4Km4PiDTveN7GPLVDixE3ITc/XT7KcpcObmBck/xrefvVfjuOtYCc0AX9Nbj0CEpPZBZZY/FR4RoNh984Hosv2p4/3FIgH+Y8Q2+nN1+U++Fm+KdtHvBFFoH9TpzCA4ezpq3fnttnX1HvJe8uc4m5OY89IH38F6OHpGnciUp+gvCQHT1B5zBaeX9KLiGFLrgmIhw3tF7/1Ez9hHPW/mL6Dd/Xl/Z/Cm4sSCbRmjfk0TqF3mCsZSi5JJ0/b4fY0U9mnm75C233+nZJxuHy+IeyQOmwJkGwufLneIOhfWNT8BcX+M6fmLhoCJFGfu2+v018yPZTpcRfYZuWhho5RrE29bBNU4EehO23r8RP6Q4I7EanlvN/KTMbC8XmJaEMmtxhHhMcuXsj53HUbgJ+lxapSJdTe5hEXaSDfUHL66qqJg89YjWOQy2Ma28I2JuEsVcoDoBFxFnAxAtIIOv5Wx9FQy1qVATN7Q6+skhsmLA6eMCDAkbCOXHSDMEaC5N9NJO7bh20lLqWJ0sSI0gnYA+wSZlp8JuAYkptot0jqdNRB155TcC4MWKAkUGZoG3qZG4nUgQbzmbvOokcUePYBEDnlneZAbImHnzI5XZY2BJI2de+p1nf8Az+jgI8L3FBo5tm7EZiLXH5oi2vJreqBiMO0zAlx5eMzNrDLp7Yg2u0c1KNMDUTbWOWhk09CL+hO6gUQ0bt3MSwkQBafFtH+3mU/Spl5AAuTAAykk3geFv6gRP0CT2A0vYoj+KJECKbtmiSQAdgRIM9Pet3XqA5Y2181lKlMYOgG0/wDE/M7Ubwwf0jTrcom9pRLQ9hbIvF9d+RPReB1cnmm3DdbItFUah48UAz/wm2sc8Obq5t+pF/rb0UXB4oOg0nhw1aRv6fRSHVAJd0gxy+4XEkk9/c2ZDjABa8OiIm/p8VF7P4Fr6edsQ4EFhE0yBzB38k72zwjhmLeU/v8ACEfZV0YYAR7RP30XYnWG0wNqKZFJsCA1gFtBaFWt4i5jofJpzd2pYTv5W0+zPqvIpN1gtB/us9xRrha4Dh6Ea/VQxv5u/wDoCeM0TRqfxLQMpgVhqC0wG1ORjnuE7Uw2YSfZO8SE7w2sH0+5qC0HKToQdW356hQeGZqdQ4OoYi9InRzBt/mb8rq8nqVrlGSkx3D3seSKjiHWa3ZpvJnUiLhZ3tVigxv8OwiS2X6TEEgectBXQ+J4axaInZwnX1+9Vx6qx/ePD8xfmINnTMvGy7+iXiPU3wSnsFTafid+rv6uo+9XabQY0+B/T1PP72JjzbXUfqjVh5dfvc6VQyNdrXB/+rS/38vVJD+HZJbHNuk86PID7+MnDDSR+n9R07o7m9jp9iJSdYWIgDY7d0eelvvYsZisgAaBmIj5tJtcjwjeJ2OqQxPEKwHgG1zoIIkbaH+2xlPYUtAvAiPKw+Ec9GTbMCoGHozBOpMac+Q38tNiYIUukd/8rhBj2fDIJsIIgONmnwwUxEmlkgeY2dueniHp4twQ2ybcxsabchfxaQ32ucNgbzIIKAABtp1H5uWoH/tP9KVzsTOYGwMx4iIGsWJA8LfaE3SGLgHc3nk6b9Iz/BvK4TOKHhJDpmbzr4haRd/O0DcbhPG5MA3t+okyDoP8TyENOouE1WEy2C6bkAtNp3eBBvlsBHkdWBcsaMzBFu+LY2y5oy+UACOiKnt1o1CfNrHOafQgEciEaCwaHcTYujY0yOhIMnzMBTcfRaKbIaBYaAfqoj5OI9SiQQBn6Nd2ZvideCbnWAZ95PvK1/4fnNiSXXikYm8eyLIILn6v6E/sOPJrOMsBpMJAkv133WYrDxH73QQXhR7fZFiRwyoRiSATGWYkxM6rWM/w3ffNBBZzc/j+hopeMiaLJ/Qfg6B8AoXYgfycQORdHREgr4PK/wB7MGazGH+Wz/IPkVQcXcTqSb7+YQQXOvOwXAbz4afmfkpHaxg7gOgZmuplrt2kkSQdRqdEEFeH1P4E+BzimpO/Ncw7b0x/GPsLtYdBrzQQXX8N834J5OCnqU25tBo3Yc6H7n3lIwjAckgat2/8X7n3oIL2CRINMQLD2OQ/6bT87qroHNW8V5qMmb+0fFrz3QQTQmWNASWg3BrNaerfGIPMQAI6JFEzlm83PUy4T7gESCAF1LMkWPdNM7yagaT5xbyQebn/ADuH+lpGUeQkwNkEEAPVtHf+d7f9I7shvkDeFDxjj3pbNobbb2eXqfejQQgP/9k=">
            <a:extLst>
              <a:ext uri="{FF2B5EF4-FFF2-40B4-BE49-F238E27FC236}">
                <a16:creationId xmlns:a16="http://schemas.microsoft.com/office/drawing/2014/main" id="{2E4E1D8D-AF55-4824-8B7B-48FBF7DE42A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139000" y="5222941"/>
            <a:ext cx="216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91" name="Grafik 90">
            <a:extLst>
              <a:ext uri="{FF2B5EF4-FFF2-40B4-BE49-F238E27FC236}">
                <a16:creationId xmlns:a16="http://schemas.microsoft.com/office/drawing/2014/main" id="{DFACD93F-AC36-4728-9FE4-044A3D87C000}"/>
              </a:ext>
            </a:extLst>
          </p:cNvPr>
          <p:cNvPicPr>
            <a:picLocks noChangeAspect="1"/>
          </p:cNvPicPr>
          <p:nvPr/>
        </p:nvPicPr>
        <p:blipFill rotWithShape="1">
          <a:blip r:embed="rId24">
            <a:extLst>
              <a:ext uri="{28A0092B-C50C-407E-A947-70E740481C1C}">
                <a14:useLocalDpi xmlns:a14="http://schemas.microsoft.com/office/drawing/2010/main" val="0"/>
              </a:ext>
            </a:extLst>
          </a:blip>
          <a:srcRect l="17085" t="5809" r="4851" b="16127"/>
          <a:stretch/>
        </p:blipFill>
        <p:spPr>
          <a:xfrm>
            <a:off x="21139000" y="8536990"/>
            <a:ext cx="2160000" cy="2160000"/>
          </a:xfrm>
          <a:prstGeom prst="rect">
            <a:avLst/>
          </a:prstGeom>
        </p:spPr>
      </p:pic>
      <p:sp>
        <p:nvSpPr>
          <p:cNvPr id="104" name="Textfeld 103">
            <a:extLst>
              <a:ext uri="{FF2B5EF4-FFF2-40B4-BE49-F238E27FC236}">
                <a16:creationId xmlns:a16="http://schemas.microsoft.com/office/drawing/2014/main" id="{7398D1DE-58CB-4556-9939-6CE0989829DC}"/>
              </a:ext>
            </a:extLst>
          </p:cNvPr>
          <p:cNvSpPr txBox="1"/>
          <p:nvPr/>
        </p:nvSpPr>
        <p:spPr>
          <a:xfrm>
            <a:off x="21139000" y="10706707"/>
            <a:ext cx="2311550" cy="523220"/>
          </a:xfrm>
          <a:prstGeom prst="rect">
            <a:avLst/>
          </a:prstGeom>
          <a:noFill/>
        </p:spPr>
        <p:txBody>
          <a:bodyPr wrap="square" rtlCol="0">
            <a:spAutoFit/>
          </a:bodyPr>
          <a:lstStyle/>
          <a:p>
            <a:pPr algn="ctr"/>
            <a:r>
              <a:rPr lang="de-DE" sz="1400" dirty="0">
                <a:solidFill>
                  <a:srgbClr val="000000"/>
                </a:solidFill>
                <a:latin typeface="Space Mono" panose="02000509040000020004" pitchFamily="49" charset="0"/>
                <a:cs typeface="Times New Roman" panose="02020603050405020304" pitchFamily="18" charset="0"/>
              </a:rPr>
              <a:t>PD Dr.</a:t>
            </a:r>
          </a:p>
          <a:p>
            <a:pPr algn="ctr"/>
            <a:r>
              <a:rPr lang="de-DE" sz="1400" dirty="0">
                <a:solidFill>
                  <a:srgbClr val="000000"/>
                </a:solidFill>
                <a:latin typeface="Space Mono" panose="02000509040000020004" pitchFamily="49" charset="0"/>
                <a:cs typeface="Times New Roman" panose="02020603050405020304" pitchFamily="18" charset="0"/>
              </a:rPr>
              <a:t>Martin </a:t>
            </a:r>
            <a:r>
              <a:rPr lang="de-DE" sz="1400" dirty="0" err="1">
                <a:solidFill>
                  <a:srgbClr val="000000"/>
                </a:solidFill>
                <a:latin typeface="Space Mono" panose="02000509040000020004" pitchFamily="49" charset="0"/>
                <a:cs typeface="Times New Roman" panose="02020603050405020304" pitchFamily="18" charset="0"/>
              </a:rPr>
              <a:t>Krzywdzinski</a:t>
            </a:r>
            <a:endParaRPr lang="de-DE" sz="1400" dirty="0">
              <a:latin typeface="Space Mono" panose="02000509040000020004" pitchFamily="49" charset="0"/>
              <a:cs typeface="Times New Roman" panose="02020603050405020304" pitchFamily="18" charset="0"/>
            </a:endParaRPr>
          </a:p>
        </p:txBody>
      </p:sp>
      <p:sp>
        <p:nvSpPr>
          <p:cNvPr id="105" name="Textfeld 104">
            <a:extLst>
              <a:ext uri="{FF2B5EF4-FFF2-40B4-BE49-F238E27FC236}">
                <a16:creationId xmlns:a16="http://schemas.microsoft.com/office/drawing/2014/main" id="{CC34F19D-38E3-44E7-80D0-1994CDC68DD7}"/>
              </a:ext>
            </a:extLst>
          </p:cNvPr>
          <p:cNvSpPr txBox="1"/>
          <p:nvPr/>
        </p:nvSpPr>
        <p:spPr>
          <a:xfrm>
            <a:off x="21139000" y="7397766"/>
            <a:ext cx="2160000" cy="523220"/>
          </a:xfrm>
          <a:prstGeom prst="rect">
            <a:avLst/>
          </a:prstGeom>
          <a:noFill/>
        </p:spPr>
        <p:txBody>
          <a:bodyPr wrap="square" rtlCol="0">
            <a:spAutoFit/>
          </a:bodyPr>
          <a:lstStyle/>
          <a:p>
            <a:pPr algn="ctr"/>
            <a:r>
              <a:rPr lang="de-DE" sz="1400" dirty="0">
                <a:latin typeface="Space Mono" panose="02000509040000020004" pitchFamily="49" charset="0"/>
                <a:cs typeface="Times New Roman" panose="02020603050405020304" pitchFamily="18" charset="0"/>
              </a:rPr>
              <a:t>Prof. Dr.</a:t>
            </a:r>
          </a:p>
          <a:p>
            <a:pPr algn="ctr"/>
            <a:r>
              <a:rPr lang="de-DE" sz="1400" dirty="0">
                <a:latin typeface="Space Mono" panose="02000509040000020004" pitchFamily="49" charset="0"/>
                <a:cs typeface="Times New Roman" panose="02020603050405020304" pitchFamily="18" charset="0"/>
              </a:rPr>
              <a:t>Jeanette Hofmann</a:t>
            </a:r>
          </a:p>
        </p:txBody>
      </p:sp>
      <p:grpSp>
        <p:nvGrpSpPr>
          <p:cNvPr id="12" name="Gruppieren 11">
            <a:extLst>
              <a:ext uri="{FF2B5EF4-FFF2-40B4-BE49-F238E27FC236}">
                <a16:creationId xmlns:a16="http://schemas.microsoft.com/office/drawing/2014/main" id="{F3E60558-F54B-4CE0-8838-4F6466311181}"/>
              </a:ext>
            </a:extLst>
          </p:cNvPr>
          <p:cNvGrpSpPr/>
          <p:nvPr/>
        </p:nvGrpSpPr>
        <p:grpSpPr>
          <a:xfrm>
            <a:off x="649815" y="2886630"/>
            <a:ext cx="3060000" cy="1127257"/>
            <a:chOff x="649815" y="2886630"/>
            <a:chExt cx="3060000" cy="1127257"/>
          </a:xfrm>
        </p:grpSpPr>
        <p:sp>
          <p:nvSpPr>
            <p:cNvPr id="6" name="Rechteck 5">
              <a:extLst>
                <a:ext uri="{FF2B5EF4-FFF2-40B4-BE49-F238E27FC236}">
                  <a16:creationId xmlns:a16="http://schemas.microsoft.com/office/drawing/2014/main" id="{75561C44-C0F8-4E26-91D3-0D53BC3692C2}"/>
                </a:ext>
              </a:extLst>
            </p:cNvPr>
            <p:cNvSpPr/>
            <p:nvPr/>
          </p:nvSpPr>
          <p:spPr>
            <a:xfrm>
              <a:off x="649815" y="2886630"/>
              <a:ext cx="3060000" cy="1127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A6613CAB-2AEC-4078-B7FD-14A53EFAD9D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30918" y="3193287"/>
              <a:ext cx="2705203" cy="468000"/>
            </a:xfrm>
            <a:prstGeom prst="rect">
              <a:avLst/>
            </a:prstGeom>
          </p:spPr>
        </p:pic>
      </p:grpSp>
      <p:sp>
        <p:nvSpPr>
          <p:cNvPr id="68" name="Titel 1">
            <a:extLst>
              <a:ext uri="{FF2B5EF4-FFF2-40B4-BE49-F238E27FC236}">
                <a16:creationId xmlns:a16="http://schemas.microsoft.com/office/drawing/2014/main" id="{01BE068B-4391-4026-A334-BBCB916B7CBA}"/>
              </a:ext>
            </a:extLst>
          </p:cNvPr>
          <p:cNvSpPr>
            <a:spLocks noGrp="1"/>
          </p:cNvSpPr>
          <p:nvPr>
            <p:ph type="title"/>
          </p:nvPr>
        </p:nvSpPr>
        <p:spPr>
          <a:xfrm>
            <a:off x="4162425" y="628651"/>
            <a:ext cx="19586575" cy="2680988"/>
          </a:xfrm>
        </p:spPr>
        <p:txBody>
          <a:bodyPr anchor="t"/>
          <a:lstStyle/>
          <a:p>
            <a:r>
              <a:rPr lang="de-DE" dirty="0" err="1"/>
              <a:t>Principal</a:t>
            </a:r>
            <a:r>
              <a:rPr lang="de-DE" dirty="0"/>
              <a:t> Investigators</a:t>
            </a:r>
          </a:p>
        </p:txBody>
      </p:sp>
    </p:spTree>
    <p:extLst>
      <p:ext uri="{BB962C8B-B14F-4D97-AF65-F5344CB8AC3E}">
        <p14:creationId xmlns:p14="http://schemas.microsoft.com/office/powerpoint/2010/main" val="17656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888F78-5723-4A96-8155-276BF5B70049}"/>
              </a:ext>
            </a:extLst>
          </p:cNvPr>
          <p:cNvSpPr>
            <a:spLocks noGrp="1"/>
          </p:cNvSpPr>
          <p:nvPr>
            <p:ph type="title"/>
          </p:nvPr>
        </p:nvSpPr>
        <p:spPr/>
        <p:txBody>
          <a:bodyPr anchor="t"/>
          <a:lstStyle/>
          <a:p>
            <a:r>
              <a:rPr lang="de-DE" dirty="0"/>
              <a:t>Forschungsoutput 2017 / 2018</a:t>
            </a:r>
          </a:p>
        </p:txBody>
      </p:sp>
      <p:sp>
        <p:nvSpPr>
          <p:cNvPr id="3" name="Datumsplatzhalter 2">
            <a:extLst>
              <a:ext uri="{FF2B5EF4-FFF2-40B4-BE49-F238E27FC236}">
                <a16:creationId xmlns:a16="http://schemas.microsoft.com/office/drawing/2014/main" id="{FD2D4DB7-7B59-469A-883C-4A6CE792D674}"/>
              </a:ext>
            </a:extLst>
          </p:cNvPr>
          <p:cNvSpPr>
            <a:spLocks noGrp="1"/>
          </p:cNvSpPr>
          <p:nvPr>
            <p:ph type="dt" sz="half" idx="10"/>
          </p:nvPr>
        </p:nvSpPr>
        <p:spPr/>
        <p:txBody>
          <a:bodyPr/>
          <a:lstStyle/>
          <a:p>
            <a:fld id="{EB62FAE6-DF06-4992-AFB4-0F13505C7124}" type="datetime4">
              <a:rPr lang="de-DE" smtClean="0"/>
              <a:t>28. März 2019</a:t>
            </a:fld>
            <a:endParaRPr lang="de-DE"/>
          </a:p>
        </p:txBody>
      </p:sp>
      <p:sp>
        <p:nvSpPr>
          <p:cNvPr id="4" name="Fußzeilenplatzhalter 3">
            <a:extLst>
              <a:ext uri="{FF2B5EF4-FFF2-40B4-BE49-F238E27FC236}">
                <a16:creationId xmlns:a16="http://schemas.microsoft.com/office/drawing/2014/main" id="{631D5482-3D7A-4A46-A50B-431238EAA3AC}"/>
              </a:ext>
            </a:extLst>
          </p:cNvPr>
          <p:cNvSpPr>
            <a:spLocks noGrp="1"/>
          </p:cNvSpPr>
          <p:nvPr>
            <p:ph type="ftr" sz="quarter" idx="11"/>
          </p:nvPr>
        </p:nvSpPr>
        <p:spPr/>
        <p:txBody>
          <a:bodyPr/>
          <a:lstStyle/>
          <a:p>
            <a:r>
              <a:rPr lang="de-DE" dirty="0"/>
              <a:t>Vortragstitel</a:t>
            </a:r>
          </a:p>
        </p:txBody>
      </p:sp>
      <p:sp>
        <p:nvSpPr>
          <p:cNvPr id="5" name="Foliennummernplatzhalter 4">
            <a:extLst>
              <a:ext uri="{FF2B5EF4-FFF2-40B4-BE49-F238E27FC236}">
                <a16:creationId xmlns:a16="http://schemas.microsoft.com/office/drawing/2014/main" id="{2F173D8D-4CDB-4F69-A330-3DC5BFDA0919}"/>
              </a:ext>
            </a:extLst>
          </p:cNvPr>
          <p:cNvSpPr>
            <a:spLocks noGrp="1"/>
          </p:cNvSpPr>
          <p:nvPr>
            <p:ph type="sldNum" sz="quarter" idx="12"/>
          </p:nvPr>
        </p:nvSpPr>
        <p:spPr>
          <a:xfrm>
            <a:off x="21949000" y="12357100"/>
            <a:ext cx="1800000" cy="730250"/>
          </a:xfrm>
        </p:spPr>
        <p:txBody>
          <a:bodyPr/>
          <a:lstStyle/>
          <a:p>
            <a:r>
              <a:rPr lang="de-DE" dirty="0"/>
              <a:t>\\ </a:t>
            </a:r>
            <a:fld id="{1587BC9A-64BA-4C26-873B-6A898665AFA9}" type="slidenum">
              <a:rPr lang="de-DE" smtClean="0"/>
              <a:t>19</a:t>
            </a:fld>
            <a:endParaRPr lang="de-DE" dirty="0"/>
          </a:p>
        </p:txBody>
      </p:sp>
      <p:grpSp>
        <p:nvGrpSpPr>
          <p:cNvPr id="15" name="Gruppieren 14">
            <a:extLst>
              <a:ext uri="{FF2B5EF4-FFF2-40B4-BE49-F238E27FC236}">
                <a16:creationId xmlns:a16="http://schemas.microsoft.com/office/drawing/2014/main" id="{FFD2BF20-5FD8-408E-A53D-BF77B07A0BE3}"/>
              </a:ext>
            </a:extLst>
          </p:cNvPr>
          <p:cNvGrpSpPr/>
          <p:nvPr/>
        </p:nvGrpSpPr>
        <p:grpSpPr>
          <a:xfrm>
            <a:off x="4162425" y="2831899"/>
            <a:ext cx="19565310" cy="8053937"/>
            <a:chOff x="802537" y="2406597"/>
            <a:chExt cx="19565310" cy="8053937"/>
          </a:xfrm>
        </p:grpSpPr>
        <p:grpSp>
          <p:nvGrpSpPr>
            <p:cNvPr id="11" name="Gruppieren 10">
              <a:extLst>
                <a:ext uri="{FF2B5EF4-FFF2-40B4-BE49-F238E27FC236}">
                  <a16:creationId xmlns:a16="http://schemas.microsoft.com/office/drawing/2014/main" id="{18CBECF0-1E85-488A-8AB2-24FE56007556}"/>
                </a:ext>
              </a:extLst>
            </p:cNvPr>
            <p:cNvGrpSpPr/>
            <p:nvPr/>
          </p:nvGrpSpPr>
          <p:grpSpPr>
            <a:xfrm>
              <a:off x="802537" y="2406598"/>
              <a:ext cx="4974471" cy="1800000"/>
              <a:chOff x="802537" y="2406598"/>
              <a:chExt cx="4974471" cy="1800000"/>
            </a:xfrm>
          </p:grpSpPr>
          <p:sp>
            <p:nvSpPr>
              <p:cNvPr id="19" name="Rechteck 18">
                <a:extLst>
                  <a:ext uri="{FF2B5EF4-FFF2-40B4-BE49-F238E27FC236}">
                    <a16:creationId xmlns:a16="http://schemas.microsoft.com/office/drawing/2014/main" id="{FAF1ED8E-1010-4D8B-A466-84C4DA8A7928}"/>
                  </a:ext>
                </a:extLst>
              </p:cNvPr>
              <p:cNvSpPr/>
              <p:nvPr/>
            </p:nvSpPr>
            <p:spPr>
              <a:xfrm>
                <a:off x="802537" y="2406598"/>
                <a:ext cx="1800000" cy="1800000"/>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b="1" dirty="0">
                    <a:latin typeface="Space Mono" panose="02000509040000020004" pitchFamily="49" charset="0"/>
                  </a:rPr>
                  <a:t>21</a:t>
                </a:r>
              </a:p>
            </p:txBody>
          </p:sp>
          <p:sp>
            <p:nvSpPr>
              <p:cNvPr id="27" name="Textfeld 26">
                <a:extLst>
                  <a:ext uri="{FF2B5EF4-FFF2-40B4-BE49-F238E27FC236}">
                    <a16:creationId xmlns:a16="http://schemas.microsoft.com/office/drawing/2014/main" id="{3AA7ED85-4B19-41F1-B812-9EBCA728FCB9}"/>
                  </a:ext>
                </a:extLst>
              </p:cNvPr>
              <p:cNvSpPr txBox="1"/>
              <p:nvPr/>
            </p:nvSpPr>
            <p:spPr>
              <a:xfrm>
                <a:off x="2739547" y="2614100"/>
                <a:ext cx="3037461" cy="1384995"/>
              </a:xfrm>
              <a:prstGeom prst="rect">
                <a:avLst/>
              </a:prstGeom>
              <a:noFill/>
            </p:spPr>
            <p:txBody>
              <a:bodyPr wrap="square" rtlCol="0">
                <a:spAutoFit/>
              </a:bodyPr>
              <a:lstStyle/>
              <a:p>
                <a:r>
                  <a:rPr lang="de-DE" sz="2800" b="1" dirty="0">
                    <a:latin typeface="Space Mono" panose="02000509040000020004" pitchFamily="49" charset="0"/>
                  </a:rPr>
                  <a:t>Beiträge in begutachteten Zeitschriften</a:t>
                </a:r>
              </a:p>
            </p:txBody>
          </p:sp>
        </p:grpSp>
        <p:grpSp>
          <p:nvGrpSpPr>
            <p:cNvPr id="12" name="Gruppieren 11">
              <a:extLst>
                <a:ext uri="{FF2B5EF4-FFF2-40B4-BE49-F238E27FC236}">
                  <a16:creationId xmlns:a16="http://schemas.microsoft.com/office/drawing/2014/main" id="{39861A66-042B-4BCC-9DD1-4D8C8E126B7A}"/>
                </a:ext>
              </a:extLst>
            </p:cNvPr>
            <p:cNvGrpSpPr/>
            <p:nvPr/>
          </p:nvGrpSpPr>
          <p:grpSpPr>
            <a:xfrm>
              <a:off x="802537" y="5532698"/>
              <a:ext cx="5955536" cy="1800000"/>
              <a:chOff x="802537" y="5532698"/>
              <a:chExt cx="5955536" cy="1800000"/>
            </a:xfrm>
          </p:grpSpPr>
          <p:sp>
            <p:nvSpPr>
              <p:cNvPr id="38" name="Rechteck 37">
                <a:extLst>
                  <a:ext uri="{FF2B5EF4-FFF2-40B4-BE49-F238E27FC236}">
                    <a16:creationId xmlns:a16="http://schemas.microsoft.com/office/drawing/2014/main" id="{0BC82058-0CC4-4243-9BEC-BDD71A8A82A7}"/>
                  </a:ext>
                </a:extLst>
              </p:cNvPr>
              <p:cNvSpPr/>
              <p:nvPr/>
            </p:nvSpPr>
            <p:spPr>
              <a:xfrm>
                <a:off x="802537" y="5532698"/>
                <a:ext cx="1800000" cy="1800000"/>
              </a:xfrm>
              <a:prstGeom prst="rect">
                <a:avLst/>
              </a:prstGeom>
              <a:solidFill>
                <a:srgbClr val="7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b="1" dirty="0">
                    <a:latin typeface="Space Mono" panose="02000509040000020004" pitchFamily="49" charset="0"/>
                  </a:rPr>
                  <a:t>22</a:t>
                </a:r>
              </a:p>
            </p:txBody>
          </p:sp>
          <p:sp>
            <p:nvSpPr>
              <p:cNvPr id="28" name="Textfeld 27">
                <a:extLst>
                  <a:ext uri="{FF2B5EF4-FFF2-40B4-BE49-F238E27FC236}">
                    <a16:creationId xmlns:a16="http://schemas.microsoft.com/office/drawing/2014/main" id="{C409EC21-B7CF-4F0D-B354-01ADD9F021BF}"/>
                  </a:ext>
                </a:extLst>
              </p:cNvPr>
              <p:cNvSpPr txBox="1"/>
              <p:nvPr/>
            </p:nvSpPr>
            <p:spPr>
              <a:xfrm>
                <a:off x="2739547" y="5740200"/>
                <a:ext cx="4018526" cy="1384995"/>
              </a:xfrm>
              <a:prstGeom prst="rect">
                <a:avLst/>
              </a:prstGeom>
              <a:noFill/>
            </p:spPr>
            <p:txBody>
              <a:bodyPr wrap="square" rtlCol="0">
                <a:spAutoFit/>
              </a:bodyPr>
              <a:lstStyle/>
              <a:p>
                <a:r>
                  <a:rPr lang="de-DE" sz="2800" b="1" dirty="0">
                    <a:latin typeface="Space Mono" panose="02000509040000020004" pitchFamily="49" charset="0"/>
                  </a:rPr>
                  <a:t>Beiträge in nicht begutachteten Zeitschriften</a:t>
                </a:r>
              </a:p>
            </p:txBody>
          </p:sp>
        </p:grpSp>
        <p:grpSp>
          <p:nvGrpSpPr>
            <p:cNvPr id="13" name="Gruppieren 12">
              <a:extLst>
                <a:ext uri="{FF2B5EF4-FFF2-40B4-BE49-F238E27FC236}">
                  <a16:creationId xmlns:a16="http://schemas.microsoft.com/office/drawing/2014/main" id="{6B531508-0FD6-4C39-8007-3AA11B44ECC9}"/>
                </a:ext>
              </a:extLst>
            </p:cNvPr>
            <p:cNvGrpSpPr/>
            <p:nvPr/>
          </p:nvGrpSpPr>
          <p:grpSpPr>
            <a:xfrm>
              <a:off x="8382712" y="2406598"/>
              <a:ext cx="4935816" cy="1800000"/>
              <a:chOff x="8382712" y="2406598"/>
              <a:chExt cx="4935816" cy="1800000"/>
            </a:xfrm>
          </p:grpSpPr>
          <p:sp>
            <p:nvSpPr>
              <p:cNvPr id="39" name="Rechteck 38">
                <a:extLst>
                  <a:ext uri="{FF2B5EF4-FFF2-40B4-BE49-F238E27FC236}">
                    <a16:creationId xmlns:a16="http://schemas.microsoft.com/office/drawing/2014/main" id="{52ED4B83-92D6-489A-A5B0-008953A60793}"/>
                  </a:ext>
                </a:extLst>
              </p:cNvPr>
              <p:cNvSpPr/>
              <p:nvPr/>
            </p:nvSpPr>
            <p:spPr>
              <a:xfrm>
                <a:off x="8382712" y="2406598"/>
                <a:ext cx="1800000" cy="1800000"/>
              </a:xfrm>
              <a:prstGeom prst="rect">
                <a:avLst/>
              </a:prstGeom>
              <a:solidFill>
                <a:srgbClr val="23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b="1" dirty="0">
                    <a:latin typeface="Space Mono" panose="02000509040000020004" pitchFamily="49" charset="0"/>
                  </a:rPr>
                  <a:t>11</a:t>
                </a:r>
              </a:p>
            </p:txBody>
          </p:sp>
          <p:sp>
            <p:nvSpPr>
              <p:cNvPr id="29" name="Textfeld 28">
                <a:extLst>
                  <a:ext uri="{FF2B5EF4-FFF2-40B4-BE49-F238E27FC236}">
                    <a16:creationId xmlns:a16="http://schemas.microsoft.com/office/drawing/2014/main" id="{4B7400D7-F208-4792-87C0-908050DB49D9}"/>
                  </a:ext>
                </a:extLst>
              </p:cNvPr>
              <p:cNvSpPr txBox="1"/>
              <p:nvPr/>
            </p:nvSpPr>
            <p:spPr>
              <a:xfrm>
                <a:off x="10457776" y="2829544"/>
                <a:ext cx="2860752" cy="954107"/>
              </a:xfrm>
              <a:prstGeom prst="rect">
                <a:avLst/>
              </a:prstGeom>
              <a:noFill/>
            </p:spPr>
            <p:txBody>
              <a:bodyPr wrap="square" rtlCol="0">
                <a:spAutoFit/>
              </a:bodyPr>
              <a:lstStyle/>
              <a:p>
                <a:r>
                  <a:rPr lang="de-DE" sz="2800" b="1" dirty="0">
                    <a:latin typeface="Space Mono" panose="02000509040000020004" pitchFamily="49" charset="0"/>
                  </a:rPr>
                  <a:t>Konferenz-berichte</a:t>
                </a:r>
              </a:p>
            </p:txBody>
          </p:sp>
        </p:grpSp>
        <p:grpSp>
          <p:nvGrpSpPr>
            <p:cNvPr id="14" name="Gruppieren 13">
              <a:extLst>
                <a:ext uri="{FF2B5EF4-FFF2-40B4-BE49-F238E27FC236}">
                  <a16:creationId xmlns:a16="http://schemas.microsoft.com/office/drawing/2014/main" id="{7F276991-9D7D-45A7-BEA2-D75E50902825}"/>
                </a:ext>
              </a:extLst>
            </p:cNvPr>
            <p:cNvGrpSpPr/>
            <p:nvPr/>
          </p:nvGrpSpPr>
          <p:grpSpPr>
            <a:xfrm>
              <a:off x="802537" y="8660534"/>
              <a:ext cx="4974470" cy="1800000"/>
              <a:chOff x="802537" y="8660534"/>
              <a:chExt cx="4974470" cy="1800000"/>
            </a:xfrm>
          </p:grpSpPr>
          <p:sp>
            <p:nvSpPr>
              <p:cNvPr id="40" name="Rechteck 39">
                <a:extLst>
                  <a:ext uri="{FF2B5EF4-FFF2-40B4-BE49-F238E27FC236}">
                    <a16:creationId xmlns:a16="http://schemas.microsoft.com/office/drawing/2014/main" id="{BDB707DD-AE6C-43A4-8014-8D3806E50CB3}"/>
                  </a:ext>
                </a:extLst>
              </p:cNvPr>
              <p:cNvSpPr/>
              <p:nvPr/>
            </p:nvSpPr>
            <p:spPr>
              <a:xfrm>
                <a:off x="802537" y="8660534"/>
                <a:ext cx="1800000" cy="1800000"/>
              </a:xfrm>
              <a:prstGeom prst="rect">
                <a:avLst/>
              </a:prstGeom>
              <a:solidFill>
                <a:srgbClr val="466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b="1" dirty="0">
                    <a:latin typeface="Space Mono" panose="02000509040000020004" pitchFamily="49" charset="0"/>
                  </a:rPr>
                  <a:t>30</a:t>
                </a:r>
              </a:p>
            </p:txBody>
          </p:sp>
          <p:sp>
            <p:nvSpPr>
              <p:cNvPr id="30" name="Textfeld 29">
                <a:extLst>
                  <a:ext uri="{FF2B5EF4-FFF2-40B4-BE49-F238E27FC236}">
                    <a16:creationId xmlns:a16="http://schemas.microsoft.com/office/drawing/2014/main" id="{2A1135C9-1B4A-425D-A352-9140B65603A5}"/>
                  </a:ext>
                </a:extLst>
              </p:cNvPr>
              <p:cNvSpPr txBox="1"/>
              <p:nvPr/>
            </p:nvSpPr>
            <p:spPr>
              <a:xfrm>
                <a:off x="2739546" y="9083481"/>
                <a:ext cx="3037461" cy="954107"/>
              </a:xfrm>
              <a:prstGeom prst="rect">
                <a:avLst/>
              </a:prstGeom>
              <a:noFill/>
            </p:spPr>
            <p:txBody>
              <a:bodyPr wrap="square" rtlCol="0">
                <a:spAutoFit/>
              </a:bodyPr>
              <a:lstStyle/>
              <a:p>
                <a:r>
                  <a:rPr lang="de-DE" sz="2800" b="1" dirty="0">
                    <a:latin typeface="Space Mono" panose="02000509040000020004" pitchFamily="49" charset="0"/>
                  </a:rPr>
                  <a:t>Artikel in Sammelbänden</a:t>
                </a:r>
              </a:p>
            </p:txBody>
          </p:sp>
        </p:grpSp>
        <p:grpSp>
          <p:nvGrpSpPr>
            <p:cNvPr id="7" name="Gruppieren 6">
              <a:extLst>
                <a:ext uri="{FF2B5EF4-FFF2-40B4-BE49-F238E27FC236}">
                  <a16:creationId xmlns:a16="http://schemas.microsoft.com/office/drawing/2014/main" id="{78291DB3-AF52-402E-B658-7229E32264D8}"/>
                </a:ext>
              </a:extLst>
            </p:cNvPr>
            <p:cNvGrpSpPr/>
            <p:nvPr/>
          </p:nvGrpSpPr>
          <p:grpSpPr>
            <a:xfrm>
              <a:off x="8382712" y="8657244"/>
              <a:ext cx="4957566" cy="1800000"/>
              <a:chOff x="8382712" y="8657244"/>
              <a:chExt cx="4957566" cy="1800000"/>
            </a:xfrm>
          </p:grpSpPr>
          <p:sp>
            <p:nvSpPr>
              <p:cNvPr id="41" name="Rechteck 40">
                <a:extLst>
                  <a:ext uri="{FF2B5EF4-FFF2-40B4-BE49-F238E27FC236}">
                    <a16:creationId xmlns:a16="http://schemas.microsoft.com/office/drawing/2014/main" id="{AB095B26-CC79-4700-B22C-514416EFD089}"/>
                  </a:ext>
                </a:extLst>
              </p:cNvPr>
              <p:cNvSpPr/>
              <p:nvPr/>
            </p:nvSpPr>
            <p:spPr>
              <a:xfrm>
                <a:off x="8382712" y="8657244"/>
                <a:ext cx="1800000" cy="1800000"/>
              </a:xfrm>
              <a:prstGeom prst="rect">
                <a:avLst/>
              </a:prstGeom>
              <a:solidFill>
                <a:srgbClr val="829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b="1" dirty="0">
                    <a:latin typeface="Space Mono" panose="02000509040000020004" pitchFamily="49" charset="0"/>
                  </a:rPr>
                  <a:t>5</a:t>
                </a:r>
              </a:p>
            </p:txBody>
          </p:sp>
          <p:sp>
            <p:nvSpPr>
              <p:cNvPr id="31" name="Textfeld 30">
                <a:extLst>
                  <a:ext uri="{FF2B5EF4-FFF2-40B4-BE49-F238E27FC236}">
                    <a16:creationId xmlns:a16="http://schemas.microsoft.com/office/drawing/2014/main" id="{E8A1A18F-2180-4780-95B0-B1DE5F39B530}"/>
                  </a:ext>
                </a:extLst>
              </p:cNvPr>
              <p:cNvSpPr txBox="1"/>
              <p:nvPr/>
            </p:nvSpPr>
            <p:spPr>
              <a:xfrm>
                <a:off x="10616127" y="8864746"/>
                <a:ext cx="2724151" cy="1384995"/>
              </a:xfrm>
              <a:prstGeom prst="rect">
                <a:avLst/>
              </a:prstGeom>
              <a:noFill/>
            </p:spPr>
            <p:txBody>
              <a:bodyPr wrap="square" rtlCol="0">
                <a:spAutoFit/>
              </a:bodyPr>
              <a:lstStyle/>
              <a:p>
                <a:r>
                  <a:rPr lang="de-DE" sz="2800" b="1" dirty="0">
                    <a:latin typeface="Space Mono" panose="02000509040000020004" pitchFamily="49" charset="0"/>
                  </a:rPr>
                  <a:t>Monografien inkl. Sammelbände</a:t>
                </a:r>
              </a:p>
            </p:txBody>
          </p:sp>
        </p:grpSp>
        <p:grpSp>
          <p:nvGrpSpPr>
            <p:cNvPr id="8" name="Gruppieren 7">
              <a:extLst>
                <a:ext uri="{FF2B5EF4-FFF2-40B4-BE49-F238E27FC236}">
                  <a16:creationId xmlns:a16="http://schemas.microsoft.com/office/drawing/2014/main" id="{27B4CDDE-72EA-43AF-B006-FE011F6AAD86}"/>
                </a:ext>
              </a:extLst>
            </p:cNvPr>
            <p:cNvGrpSpPr/>
            <p:nvPr/>
          </p:nvGrpSpPr>
          <p:grpSpPr>
            <a:xfrm>
              <a:off x="8382712" y="5532697"/>
              <a:ext cx="5441824" cy="1800000"/>
              <a:chOff x="8382712" y="5532697"/>
              <a:chExt cx="5441824" cy="1800000"/>
            </a:xfrm>
          </p:grpSpPr>
          <p:sp>
            <p:nvSpPr>
              <p:cNvPr id="42" name="Rechteck 41">
                <a:extLst>
                  <a:ext uri="{FF2B5EF4-FFF2-40B4-BE49-F238E27FC236}">
                    <a16:creationId xmlns:a16="http://schemas.microsoft.com/office/drawing/2014/main" id="{534B0113-317A-4554-9FB6-577896338B0C}"/>
                  </a:ext>
                </a:extLst>
              </p:cNvPr>
              <p:cNvSpPr/>
              <p:nvPr/>
            </p:nvSpPr>
            <p:spPr>
              <a:xfrm>
                <a:off x="8382712" y="5532697"/>
                <a:ext cx="1800000" cy="1800000"/>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b="1" dirty="0">
                    <a:latin typeface="Space Mono" panose="02000509040000020004" pitchFamily="49" charset="0"/>
                  </a:rPr>
                  <a:t>250+</a:t>
                </a:r>
              </a:p>
            </p:txBody>
          </p:sp>
          <p:sp>
            <p:nvSpPr>
              <p:cNvPr id="37" name="Textfeld 36">
                <a:extLst>
                  <a:ext uri="{FF2B5EF4-FFF2-40B4-BE49-F238E27FC236}">
                    <a16:creationId xmlns:a16="http://schemas.microsoft.com/office/drawing/2014/main" id="{FCE5762E-45E2-463D-BC9A-3E2F2D099D16}"/>
                  </a:ext>
                </a:extLst>
              </p:cNvPr>
              <p:cNvSpPr txBox="1"/>
              <p:nvPr/>
            </p:nvSpPr>
            <p:spPr>
              <a:xfrm>
                <a:off x="10595824" y="5955644"/>
                <a:ext cx="3228712" cy="954107"/>
              </a:xfrm>
              <a:prstGeom prst="rect">
                <a:avLst/>
              </a:prstGeom>
              <a:noFill/>
            </p:spPr>
            <p:txBody>
              <a:bodyPr wrap="square" rtlCol="0">
                <a:spAutoFit/>
              </a:bodyPr>
              <a:lstStyle/>
              <a:p>
                <a:r>
                  <a:rPr lang="de-DE" sz="2800" b="1" dirty="0">
                    <a:latin typeface="Space Mono" panose="02000509040000020004" pitchFamily="49" charset="0"/>
                  </a:rPr>
                  <a:t>Vorträge und Präsentationen</a:t>
                </a:r>
              </a:p>
            </p:txBody>
          </p:sp>
        </p:grpSp>
        <p:grpSp>
          <p:nvGrpSpPr>
            <p:cNvPr id="9" name="Gruppieren 8">
              <a:extLst>
                <a:ext uri="{FF2B5EF4-FFF2-40B4-BE49-F238E27FC236}">
                  <a16:creationId xmlns:a16="http://schemas.microsoft.com/office/drawing/2014/main" id="{F329F610-F9EB-4DBF-882F-6565E98D1C0C}"/>
                </a:ext>
              </a:extLst>
            </p:cNvPr>
            <p:cNvGrpSpPr/>
            <p:nvPr/>
          </p:nvGrpSpPr>
          <p:grpSpPr>
            <a:xfrm>
              <a:off x="15053820" y="2406597"/>
              <a:ext cx="5314027" cy="1800000"/>
              <a:chOff x="15053820" y="2406597"/>
              <a:chExt cx="5314027" cy="1800000"/>
            </a:xfrm>
          </p:grpSpPr>
          <p:sp>
            <p:nvSpPr>
              <p:cNvPr id="33" name="Textfeld 32">
                <a:extLst>
                  <a:ext uri="{FF2B5EF4-FFF2-40B4-BE49-F238E27FC236}">
                    <a16:creationId xmlns:a16="http://schemas.microsoft.com/office/drawing/2014/main" id="{3C89672D-69D1-4B69-AA7C-F119006FC700}"/>
                  </a:ext>
                </a:extLst>
              </p:cNvPr>
              <p:cNvSpPr txBox="1"/>
              <p:nvPr/>
            </p:nvSpPr>
            <p:spPr>
              <a:xfrm>
                <a:off x="17139134" y="3044987"/>
                <a:ext cx="3228713" cy="523220"/>
              </a:xfrm>
              <a:prstGeom prst="rect">
                <a:avLst/>
              </a:prstGeom>
              <a:noFill/>
            </p:spPr>
            <p:txBody>
              <a:bodyPr wrap="square" rtlCol="0">
                <a:spAutoFit/>
              </a:bodyPr>
              <a:lstStyle/>
              <a:p>
                <a:r>
                  <a:rPr lang="de-DE" sz="2800" b="1" dirty="0">
                    <a:latin typeface="Space Mono" panose="02000509040000020004" pitchFamily="49" charset="0"/>
                  </a:rPr>
                  <a:t>Lehrangebote</a:t>
                </a:r>
              </a:p>
            </p:txBody>
          </p:sp>
          <p:sp>
            <p:nvSpPr>
              <p:cNvPr id="43" name="Rechteck 42">
                <a:extLst>
                  <a:ext uri="{FF2B5EF4-FFF2-40B4-BE49-F238E27FC236}">
                    <a16:creationId xmlns:a16="http://schemas.microsoft.com/office/drawing/2014/main" id="{442A5C2B-BCDE-46D3-BDE5-54D87D5D8100}"/>
                  </a:ext>
                </a:extLst>
              </p:cNvPr>
              <p:cNvSpPr/>
              <p:nvPr/>
            </p:nvSpPr>
            <p:spPr>
              <a:xfrm>
                <a:off x="15053820" y="2406597"/>
                <a:ext cx="1800000" cy="1800000"/>
              </a:xfrm>
              <a:prstGeom prst="rect">
                <a:avLst/>
              </a:prstGeom>
              <a:solidFill>
                <a:srgbClr val="BE5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b="1" dirty="0">
                    <a:latin typeface="Space Mono" panose="02000509040000020004" pitchFamily="49" charset="0"/>
                  </a:rPr>
                  <a:t>57</a:t>
                </a:r>
              </a:p>
            </p:txBody>
          </p:sp>
        </p:grpSp>
      </p:grpSp>
    </p:spTree>
    <p:extLst>
      <p:ext uri="{BB962C8B-B14F-4D97-AF65-F5344CB8AC3E}">
        <p14:creationId xmlns:p14="http://schemas.microsoft.com/office/powerpoint/2010/main" val="70260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6B236-B219-4949-B462-55E000A48329}"/>
              </a:ext>
            </a:extLst>
          </p:cNvPr>
          <p:cNvSpPr>
            <a:spLocks noGrp="1"/>
          </p:cNvSpPr>
          <p:nvPr>
            <p:ph type="ctrTitle"/>
          </p:nvPr>
        </p:nvSpPr>
        <p:spPr/>
        <p:txBody>
          <a:bodyPr/>
          <a:lstStyle/>
          <a:p>
            <a:r>
              <a:rPr lang="de-DE" dirty="0"/>
              <a:t>Abschnittstitel</a:t>
            </a:r>
          </a:p>
        </p:txBody>
      </p:sp>
      <p:sp>
        <p:nvSpPr>
          <p:cNvPr id="3" name="Untertitel 2">
            <a:extLst>
              <a:ext uri="{FF2B5EF4-FFF2-40B4-BE49-F238E27FC236}">
                <a16:creationId xmlns:a16="http://schemas.microsoft.com/office/drawing/2014/main" id="{28F2EA17-572E-44B1-B282-8496A9400D20}"/>
              </a:ext>
            </a:extLst>
          </p:cNvPr>
          <p:cNvSpPr>
            <a:spLocks noGrp="1"/>
          </p:cNvSpPr>
          <p:nvPr>
            <p:ph type="subTitle" idx="1"/>
          </p:nvPr>
        </p:nvSpPr>
        <p:spPr/>
        <p:txBody>
          <a:bodyPr/>
          <a:lstStyle/>
          <a:p>
            <a:r>
              <a:rPr lang="de-DE" dirty="0"/>
              <a:t>Abschnittsuntertitel</a:t>
            </a:r>
          </a:p>
        </p:txBody>
      </p:sp>
    </p:spTree>
    <p:extLst>
      <p:ext uri="{BB962C8B-B14F-4D97-AF65-F5344CB8AC3E}">
        <p14:creationId xmlns:p14="http://schemas.microsoft.com/office/powerpoint/2010/main" val="2264416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ACF1E94-39FE-40AA-B820-725979FE6432}"/>
              </a:ext>
            </a:extLst>
          </p:cNvPr>
          <p:cNvSpPr>
            <a:spLocks noGrp="1"/>
          </p:cNvSpPr>
          <p:nvPr>
            <p:ph idx="4294967295"/>
          </p:nvPr>
        </p:nvSpPr>
        <p:spPr>
          <a:xfrm>
            <a:off x="4162425" y="2732753"/>
            <a:ext cx="19586575" cy="9976494"/>
          </a:xfrm>
          <a:prstGeom prst="rect">
            <a:avLst/>
          </a:prstGeom>
        </p:spPr>
        <p:txBody>
          <a:bodyPr>
            <a:normAutofit/>
          </a:bodyPr>
          <a:lstStyle/>
          <a:p>
            <a:pPr marL="1250950" indent="0">
              <a:buNone/>
            </a:pPr>
            <a:r>
              <a:rPr lang="de-DE" sz="6600" b="1" dirty="0"/>
              <a:t>Prof. Dr. Sascha </a:t>
            </a:r>
            <a:r>
              <a:rPr lang="de-DE" sz="6600" b="1" dirty="0" err="1"/>
              <a:t>Friesike</a:t>
            </a:r>
            <a:endParaRPr lang="de-DE" sz="6600" b="1" dirty="0"/>
          </a:p>
          <a:p>
            <a:pPr marL="1250950" indent="0">
              <a:buNone/>
            </a:pPr>
            <a:r>
              <a:rPr lang="de-DE" dirty="0">
                <a:latin typeface="Space Mono" panose="02000509040000020004" pitchFamily="49" charset="0"/>
              </a:rPr>
              <a:t>Direktor</a:t>
            </a:r>
          </a:p>
          <a:p>
            <a:pPr marL="1250950" indent="0">
              <a:buNone/>
            </a:pPr>
            <a:endParaRPr lang="de-DE" i="1" dirty="0">
              <a:latin typeface="Space Mono" panose="02000509040000020004" pitchFamily="49" charset="0"/>
            </a:endParaRPr>
          </a:p>
          <a:p>
            <a:pPr marL="1250950" indent="0">
              <a:buNone/>
            </a:pPr>
            <a:r>
              <a:rPr lang="de-DE" dirty="0">
                <a:latin typeface="Space Mono" panose="02000509040000020004" pitchFamily="49" charset="0"/>
              </a:rPr>
              <a:t>vorname.nachname@wzb.eu</a:t>
            </a:r>
          </a:p>
          <a:p>
            <a:pPr marL="1250950" indent="0">
              <a:buNone/>
            </a:pPr>
            <a:r>
              <a:rPr lang="de-DE" dirty="0">
                <a:latin typeface="Space Mono" panose="02000509040000020004" pitchFamily="49" charset="0"/>
              </a:rPr>
              <a:t>+49 30 700141 100</a:t>
            </a:r>
          </a:p>
          <a:p>
            <a:pPr marL="1250950" indent="0">
              <a:buNone/>
            </a:pPr>
            <a:endParaRPr lang="de-DE" dirty="0">
              <a:latin typeface="Space Mono" panose="02000509040000020004" pitchFamily="49" charset="0"/>
            </a:endParaRPr>
          </a:p>
          <a:p>
            <a:pPr marL="1250950" indent="0">
              <a:buNone/>
            </a:pPr>
            <a:r>
              <a:rPr lang="de-DE" dirty="0" err="1">
                <a:latin typeface="Space Mono" panose="02000509040000020004" pitchFamily="49" charset="0"/>
              </a:rPr>
              <a:t>Hardenbergstr</a:t>
            </a:r>
            <a:r>
              <a:rPr lang="de-DE" dirty="0">
                <a:latin typeface="Space Mono" panose="02000509040000020004" pitchFamily="49" charset="0"/>
              </a:rPr>
              <a:t>. 32, 10623 Berlin</a:t>
            </a:r>
          </a:p>
          <a:p>
            <a:pPr marL="1250950" indent="0">
              <a:buNone/>
            </a:pPr>
            <a:r>
              <a:rPr lang="de-DE" dirty="0">
                <a:latin typeface="Space Mono" panose="02000509040000020004" pitchFamily="49" charset="0"/>
              </a:rPr>
              <a:t>www.weizenbaum-institut.de</a:t>
            </a:r>
          </a:p>
          <a:p>
            <a:pPr marL="1250950" indent="0">
              <a:buNone/>
            </a:pPr>
            <a:r>
              <a:rPr lang="de-DE" dirty="0">
                <a:latin typeface="Space Mono" panose="02000509040000020004" pitchFamily="49" charset="0"/>
              </a:rPr>
              <a:t>@</a:t>
            </a:r>
            <a:r>
              <a:rPr lang="de-DE" dirty="0" err="1">
                <a:latin typeface="Space Mono" panose="02000509040000020004" pitchFamily="49" charset="0"/>
              </a:rPr>
              <a:t>JWI_Berlin</a:t>
            </a:r>
            <a:endParaRPr lang="de-DE" dirty="0">
              <a:latin typeface="Space Mono" panose="02000509040000020004" pitchFamily="49" charset="0"/>
            </a:endParaRPr>
          </a:p>
        </p:txBody>
      </p:sp>
      <p:sp>
        <p:nvSpPr>
          <p:cNvPr id="4" name="Datumsplatzhalter 3">
            <a:extLst>
              <a:ext uri="{FF2B5EF4-FFF2-40B4-BE49-F238E27FC236}">
                <a16:creationId xmlns:a16="http://schemas.microsoft.com/office/drawing/2014/main" id="{C2AE76B9-C050-4D4B-8C7B-A0F52D643E5E}"/>
              </a:ext>
            </a:extLst>
          </p:cNvPr>
          <p:cNvSpPr>
            <a:spLocks noGrp="1"/>
          </p:cNvSpPr>
          <p:nvPr>
            <p:ph type="dt" sz="half" idx="10"/>
          </p:nvPr>
        </p:nvSpPr>
        <p:spPr/>
        <p:txBody>
          <a:bodyPr/>
          <a:lstStyle/>
          <a:p>
            <a:fld id="{E0D85BFD-8EBC-4DF0-86E3-D648D7580161}" type="datetime4">
              <a:rPr lang="de-DE" smtClean="0"/>
              <a:t>28. März 2019</a:t>
            </a:fld>
            <a:endParaRPr lang="de-DE"/>
          </a:p>
        </p:txBody>
      </p:sp>
      <p:sp>
        <p:nvSpPr>
          <p:cNvPr id="5" name="Fußzeilenplatzhalter 4">
            <a:extLst>
              <a:ext uri="{FF2B5EF4-FFF2-40B4-BE49-F238E27FC236}">
                <a16:creationId xmlns:a16="http://schemas.microsoft.com/office/drawing/2014/main" id="{39900B97-A68A-41EC-979D-D4D6E19B4573}"/>
              </a:ext>
            </a:extLst>
          </p:cNvPr>
          <p:cNvSpPr>
            <a:spLocks noGrp="1"/>
          </p:cNvSpPr>
          <p:nvPr>
            <p:ph type="ftr" sz="quarter" idx="11"/>
          </p:nvPr>
        </p:nvSpPr>
        <p:spPr/>
        <p:txBody>
          <a:bodyPr/>
          <a:lstStyle/>
          <a:p>
            <a:r>
              <a:rPr lang="de-DE" dirty="0"/>
              <a:t>Vortragstitel</a:t>
            </a:r>
          </a:p>
        </p:txBody>
      </p:sp>
      <p:sp>
        <p:nvSpPr>
          <p:cNvPr id="6" name="Foliennummernplatzhalter 5">
            <a:extLst>
              <a:ext uri="{FF2B5EF4-FFF2-40B4-BE49-F238E27FC236}">
                <a16:creationId xmlns:a16="http://schemas.microsoft.com/office/drawing/2014/main" id="{A3CC3282-AAE9-490C-BF1C-5E81183F1B7F}"/>
              </a:ext>
            </a:extLst>
          </p:cNvPr>
          <p:cNvSpPr>
            <a:spLocks noGrp="1"/>
          </p:cNvSpPr>
          <p:nvPr>
            <p:ph type="sldNum" sz="quarter" idx="12"/>
          </p:nvPr>
        </p:nvSpPr>
        <p:spPr/>
        <p:txBody>
          <a:bodyPr/>
          <a:lstStyle/>
          <a:p>
            <a:r>
              <a:rPr lang="de-DE" dirty="0"/>
              <a:t>\\ </a:t>
            </a:r>
            <a:fld id="{1587BC9A-64BA-4C26-873B-6A898665AFA9}" type="slidenum">
              <a:rPr lang="de-DE" smtClean="0"/>
              <a:t>20</a:t>
            </a:fld>
            <a:endParaRPr lang="de-DE" dirty="0"/>
          </a:p>
        </p:txBody>
      </p:sp>
      <p:pic>
        <p:nvPicPr>
          <p:cNvPr id="10" name="Grafik 9">
            <a:extLst>
              <a:ext uri="{FF2B5EF4-FFF2-40B4-BE49-F238E27FC236}">
                <a16:creationId xmlns:a16="http://schemas.microsoft.com/office/drawing/2014/main" id="{455058DA-F1DA-4A88-BE83-F2DC1927E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25" y="8473801"/>
            <a:ext cx="720000" cy="720000"/>
          </a:xfrm>
          <a:prstGeom prst="rect">
            <a:avLst/>
          </a:prstGeom>
        </p:spPr>
      </p:pic>
      <p:pic>
        <p:nvPicPr>
          <p:cNvPr id="14" name="Grafik 13">
            <a:extLst>
              <a:ext uri="{FF2B5EF4-FFF2-40B4-BE49-F238E27FC236}">
                <a16:creationId xmlns:a16="http://schemas.microsoft.com/office/drawing/2014/main" id="{B618BCA5-3910-4D58-AE20-F05E3C1A3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5313" y="6581666"/>
            <a:ext cx="720000" cy="720000"/>
          </a:xfrm>
          <a:prstGeom prst="rect">
            <a:avLst/>
          </a:prstGeom>
        </p:spPr>
      </p:pic>
      <p:pic>
        <p:nvPicPr>
          <p:cNvPr id="15" name="Grafik 14">
            <a:extLst>
              <a:ext uri="{FF2B5EF4-FFF2-40B4-BE49-F238E27FC236}">
                <a16:creationId xmlns:a16="http://schemas.microsoft.com/office/drawing/2014/main" id="{6F55E6AB-C98C-4A76-B430-F7140E3A1E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312" y="10446101"/>
            <a:ext cx="720000" cy="720000"/>
          </a:xfrm>
          <a:prstGeom prst="rect">
            <a:avLst/>
          </a:prstGeom>
        </p:spPr>
      </p:pic>
      <p:pic>
        <p:nvPicPr>
          <p:cNvPr id="9" name="Grafik 8">
            <a:extLst>
              <a:ext uri="{FF2B5EF4-FFF2-40B4-BE49-F238E27FC236}">
                <a16:creationId xmlns:a16="http://schemas.microsoft.com/office/drawing/2014/main" id="{DE30AB6D-0565-49C0-BDA5-FDDCD2093E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5312" y="9459951"/>
            <a:ext cx="720000" cy="720000"/>
          </a:xfrm>
          <a:prstGeom prst="rect">
            <a:avLst/>
          </a:prstGeom>
        </p:spPr>
      </p:pic>
      <p:pic>
        <p:nvPicPr>
          <p:cNvPr id="13" name="Grafik 12">
            <a:extLst>
              <a:ext uri="{FF2B5EF4-FFF2-40B4-BE49-F238E27FC236}">
                <a16:creationId xmlns:a16="http://schemas.microsoft.com/office/drawing/2014/main" id="{9B7D7DA0-968C-4125-90A5-A97C61B597D0}"/>
              </a:ext>
            </a:extLst>
          </p:cNvPr>
          <p:cNvPicPr>
            <a:picLocks noChangeAspect="1"/>
          </p:cNvPicPr>
          <p:nvPr/>
        </p:nvPicPr>
        <p:blipFill rotWithShape="1">
          <a:blip r:embed="rId7">
            <a:extLst>
              <a:ext uri="{28A0092B-C50C-407E-A947-70E740481C1C}">
                <a14:useLocalDpi xmlns:a14="http://schemas.microsoft.com/office/drawing/2010/main" val="0"/>
              </a:ext>
            </a:extLst>
          </a:blip>
          <a:srcRect t="20323" b="21259"/>
          <a:stretch/>
        </p:blipFill>
        <p:spPr>
          <a:xfrm>
            <a:off x="4195312" y="5894906"/>
            <a:ext cx="720000" cy="420610"/>
          </a:xfrm>
          <a:prstGeom prst="rect">
            <a:avLst/>
          </a:prstGeom>
        </p:spPr>
      </p:pic>
    </p:spTree>
    <p:extLst>
      <p:ext uri="{BB962C8B-B14F-4D97-AF65-F5344CB8AC3E}">
        <p14:creationId xmlns:p14="http://schemas.microsoft.com/office/powerpoint/2010/main" val="774060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35A82">
            <a:alpha val="35000"/>
          </a:srgbClr>
        </a:solidFill>
        <a:effectLst/>
      </p:bgPr>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C2AE76B9-C050-4D4B-8C7B-A0F52D643E5E}"/>
              </a:ext>
            </a:extLst>
          </p:cNvPr>
          <p:cNvSpPr>
            <a:spLocks noGrp="1"/>
          </p:cNvSpPr>
          <p:nvPr>
            <p:ph type="dt" sz="half" idx="10"/>
          </p:nvPr>
        </p:nvSpPr>
        <p:spPr/>
        <p:txBody>
          <a:bodyPr/>
          <a:lstStyle/>
          <a:p>
            <a:fld id="{E0D85BFD-8EBC-4DF0-86E3-D648D7580161}" type="datetime4">
              <a:rPr lang="de-DE" smtClean="0"/>
              <a:t>28. März 2019</a:t>
            </a:fld>
            <a:endParaRPr lang="de-DE"/>
          </a:p>
        </p:txBody>
      </p:sp>
      <p:sp>
        <p:nvSpPr>
          <p:cNvPr id="5" name="Fußzeilenplatzhalter 4">
            <a:extLst>
              <a:ext uri="{FF2B5EF4-FFF2-40B4-BE49-F238E27FC236}">
                <a16:creationId xmlns:a16="http://schemas.microsoft.com/office/drawing/2014/main" id="{39900B97-A68A-41EC-979D-D4D6E19B4573}"/>
              </a:ext>
            </a:extLst>
          </p:cNvPr>
          <p:cNvSpPr>
            <a:spLocks noGrp="1"/>
          </p:cNvSpPr>
          <p:nvPr>
            <p:ph type="ftr" sz="quarter" idx="11"/>
          </p:nvPr>
        </p:nvSpPr>
        <p:spPr/>
        <p:txBody>
          <a:bodyPr/>
          <a:lstStyle/>
          <a:p>
            <a:r>
              <a:rPr lang="de-DE" dirty="0"/>
              <a:t>Vortragstitel</a:t>
            </a:r>
          </a:p>
        </p:txBody>
      </p:sp>
      <p:sp>
        <p:nvSpPr>
          <p:cNvPr id="6" name="Foliennummernplatzhalter 5">
            <a:extLst>
              <a:ext uri="{FF2B5EF4-FFF2-40B4-BE49-F238E27FC236}">
                <a16:creationId xmlns:a16="http://schemas.microsoft.com/office/drawing/2014/main" id="{A3CC3282-AAE9-490C-BF1C-5E81183F1B7F}"/>
              </a:ext>
            </a:extLst>
          </p:cNvPr>
          <p:cNvSpPr>
            <a:spLocks noGrp="1"/>
          </p:cNvSpPr>
          <p:nvPr>
            <p:ph type="sldNum" sz="quarter" idx="12"/>
          </p:nvPr>
        </p:nvSpPr>
        <p:spPr/>
        <p:txBody>
          <a:bodyPr/>
          <a:lstStyle/>
          <a:p>
            <a:r>
              <a:rPr lang="de-DE" dirty="0"/>
              <a:t>\\ </a:t>
            </a:r>
            <a:fld id="{1587BC9A-64BA-4C26-873B-6A898665AFA9}" type="slidenum">
              <a:rPr lang="de-DE" smtClean="0"/>
              <a:t>21</a:t>
            </a:fld>
            <a:endParaRPr lang="de-DE" dirty="0"/>
          </a:p>
        </p:txBody>
      </p:sp>
      <p:sp>
        <p:nvSpPr>
          <p:cNvPr id="13" name="Inhaltsplatzhalter 2">
            <a:extLst>
              <a:ext uri="{FF2B5EF4-FFF2-40B4-BE49-F238E27FC236}">
                <a16:creationId xmlns:a16="http://schemas.microsoft.com/office/drawing/2014/main" id="{FF51AF15-825A-5947-B21C-C87F95B398D8}"/>
              </a:ext>
            </a:extLst>
          </p:cNvPr>
          <p:cNvSpPr txBox="1">
            <a:spLocks/>
          </p:cNvSpPr>
          <p:nvPr/>
        </p:nvSpPr>
        <p:spPr>
          <a:xfrm>
            <a:off x="4162425" y="2732753"/>
            <a:ext cx="19586575" cy="9976494"/>
          </a:xfrm>
          <a:prstGeom prst="rect">
            <a:avLst/>
          </a:prstGeom>
        </p:spPr>
        <p:txBody>
          <a:bodyPr vert="horz" lIns="0" tIns="0" rIns="0" bIns="0" rtlCol="0">
            <a:normAutofit/>
          </a:bodyPr>
          <a:lstStyle>
            <a:lvl1pPr marL="449263" indent="-449263" algn="l" defTabSz="1828709" rtl="0" eaLnBrk="1" latinLnBrk="0" hangingPunct="1">
              <a:lnSpc>
                <a:spcPct val="90000"/>
              </a:lnSpc>
              <a:spcBef>
                <a:spcPts val="2000"/>
              </a:spcBef>
              <a:buFont typeface="Times New Roman" panose="02020603050405020304" pitchFamily="18" charset="0"/>
              <a:buChar char="\"/>
              <a:defRPr sz="5000" kern="1200">
                <a:solidFill>
                  <a:schemeClr val="tx1"/>
                </a:solidFill>
                <a:latin typeface="+mn-lt"/>
                <a:ea typeface="+mn-ea"/>
                <a:cs typeface="+mn-cs"/>
              </a:defRPr>
            </a:lvl1pPr>
            <a:lvl2pPr marL="1173163" marR="0" indent="-457200" algn="l" defTabSz="1828709" rtl="0" eaLnBrk="1" fontAlgn="auto" latinLnBrk="0" hangingPunct="1">
              <a:lnSpc>
                <a:spcPct val="90000"/>
              </a:lnSpc>
              <a:spcBef>
                <a:spcPts val="1000"/>
              </a:spcBef>
              <a:spcAft>
                <a:spcPts val="0"/>
              </a:spcAft>
              <a:buClrTx/>
              <a:buSzTx/>
              <a:buFont typeface="Wingdings" panose="05000000000000000000" pitchFamily="2" charset="2"/>
              <a:buChar char="§"/>
              <a:tabLst/>
              <a:defRPr sz="4800" kern="1200">
                <a:solidFill>
                  <a:schemeClr val="tx1"/>
                </a:solidFill>
                <a:latin typeface="+mn-lt"/>
                <a:ea typeface="+mn-ea"/>
                <a:cs typeface="+mn-cs"/>
              </a:defRPr>
            </a:lvl2pPr>
            <a:lvl3pPr marL="1881188" indent="-455613" algn="l" defTabSz="1828709" rtl="0" eaLnBrk="1" latinLnBrk="0" hangingPunct="1">
              <a:lnSpc>
                <a:spcPct val="90000"/>
              </a:lnSpc>
              <a:spcBef>
                <a:spcPts val="1000"/>
              </a:spcBef>
              <a:buFont typeface="Wingdings" panose="05000000000000000000" pitchFamily="2" charset="2"/>
              <a:buChar char="§"/>
              <a:defRPr sz="4400" kern="1200">
                <a:solidFill>
                  <a:schemeClr val="tx1"/>
                </a:solidFill>
                <a:latin typeface="+mn-lt"/>
                <a:ea typeface="+mn-ea"/>
                <a:cs typeface="+mn-cs"/>
              </a:defRPr>
            </a:lvl3pPr>
            <a:lvl4pPr marL="2686050" indent="-455613" algn="l" defTabSz="1828709" rtl="0" eaLnBrk="1" latinLnBrk="0" hangingPunct="1">
              <a:lnSpc>
                <a:spcPct val="90000"/>
              </a:lnSpc>
              <a:spcBef>
                <a:spcPts val="1000"/>
              </a:spcBef>
              <a:buFont typeface="Wingdings" panose="05000000000000000000" pitchFamily="2" charset="2"/>
              <a:buChar char="§"/>
              <a:defRPr sz="4000" kern="1200">
                <a:solidFill>
                  <a:schemeClr val="tx1"/>
                </a:solidFill>
                <a:latin typeface="+mn-lt"/>
                <a:ea typeface="+mn-ea"/>
                <a:cs typeface="+mn-cs"/>
              </a:defRPr>
            </a:lvl4pPr>
            <a:lvl5pPr marL="3502025"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5pPr>
            <a:lvl6pPr marL="4572000"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250950" indent="0">
              <a:buFont typeface="Times New Roman" panose="02020603050405020304" pitchFamily="18" charset="0"/>
              <a:buNone/>
            </a:pPr>
            <a:r>
              <a:rPr lang="de-DE" sz="6600" b="1"/>
              <a:t>Prof. Dr. Sascha Friesike</a:t>
            </a:r>
          </a:p>
          <a:p>
            <a:pPr marL="1250950" indent="0">
              <a:buFont typeface="Times New Roman" panose="02020603050405020304" pitchFamily="18" charset="0"/>
              <a:buNone/>
            </a:pPr>
            <a:r>
              <a:rPr lang="de-DE">
                <a:latin typeface="Space Mono" panose="02000509040000020004" pitchFamily="49" charset="0"/>
              </a:rPr>
              <a:t>Direktor</a:t>
            </a:r>
          </a:p>
          <a:p>
            <a:pPr marL="1250950" indent="0">
              <a:buFont typeface="Times New Roman" panose="02020603050405020304" pitchFamily="18" charset="0"/>
              <a:buNone/>
            </a:pPr>
            <a:endParaRPr lang="de-DE" i="1">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vorname.nachname@wzb.eu</a:t>
            </a:r>
          </a:p>
          <a:p>
            <a:pPr marL="1250950" indent="0">
              <a:buFont typeface="Times New Roman" panose="02020603050405020304" pitchFamily="18" charset="0"/>
              <a:buNone/>
            </a:pPr>
            <a:r>
              <a:rPr lang="de-DE">
                <a:latin typeface="Space Mono" panose="02000509040000020004" pitchFamily="49" charset="0"/>
              </a:rPr>
              <a:t>+49 30 700141 100</a:t>
            </a:r>
          </a:p>
          <a:p>
            <a:pPr marL="1250950" indent="0">
              <a:buFont typeface="Times New Roman" panose="02020603050405020304" pitchFamily="18" charset="0"/>
              <a:buNone/>
            </a:pPr>
            <a:endParaRPr lang="de-DE">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Hardenbergstr. 32, 10623 Berlin</a:t>
            </a:r>
          </a:p>
          <a:p>
            <a:pPr marL="1250950" indent="0">
              <a:buFont typeface="Times New Roman" panose="02020603050405020304" pitchFamily="18" charset="0"/>
              <a:buNone/>
            </a:pPr>
            <a:r>
              <a:rPr lang="de-DE">
                <a:latin typeface="Space Mono" panose="02000509040000020004" pitchFamily="49" charset="0"/>
              </a:rPr>
              <a:t>www.weizenbaum-institut.de</a:t>
            </a:r>
          </a:p>
          <a:p>
            <a:pPr marL="1250950" indent="0">
              <a:buFont typeface="Times New Roman" panose="02020603050405020304" pitchFamily="18" charset="0"/>
              <a:buNone/>
            </a:pPr>
            <a:r>
              <a:rPr lang="de-DE">
                <a:latin typeface="Space Mono" panose="02000509040000020004" pitchFamily="49" charset="0"/>
              </a:rPr>
              <a:t>@JWI_Berlin</a:t>
            </a:r>
            <a:endParaRPr lang="de-DE" dirty="0">
              <a:latin typeface="Space Mono" panose="02000509040000020004" pitchFamily="49" charset="0"/>
            </a:endParaRPr>
          </a:p>
        </p:txBody>
      </p:sp>
      <p:pic>
        <p:nvPicPr>
          <p:cNvPr id="14" name="Grafik 13">
            <a:extLst>
              <a:ext uri="{FF2B5EF4-FFF2-40B4-BE49-F238E27FC236}">
                <a16:creationId xmlns:a16="http://schemas.microsoft.com/office/drawing/2014/main" id="{D3A46D78-D8E4-8641-923C-511DBB595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25" y="8473801"/>
            <a:ext cx="720000" cy="720000"/>
          </a:xfrm>
          <a:prstGeom prst="rect">
            <a:avLst/>
          </a:prstGeom>
        </p:spPr>
      </p:pic>
      <p:pic>
        <p:nvPicPr>
          <p:cNvPr id="15" name="Grafik 14">
            <a:extLst>
              <a:ext uri="{FF2B5EF4-FFF2-40B4-BE49-F238E27FC236}">
                <a16:creationId xmlns:a16="http://schemas.microsoft.com/office/drawing/2014/main" id="{B2048BDE-79CD-7842-A696-68F65306E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5313" y="6581666"/>
            <a:ext cx="720000" cy="720000"/>
          </a:xfrm>
          <a:prstGeom prst="rect">
            <a:avLst/>
          </a:prstGeom>
        </p:spPr>
      </p:pic>
      <p:pic>
        <p:nvPicPr>
          <p:cNvPr id="20" name="Grafik 19">
            <a:extLst>
              <a:ext uri="{FF2B5EF4-FFF2-40B4-BE49-F238E27FC236}">
                <a16:creationId xmlns:a16="http://schemas.microsoft.com/office/drawing/2014/main" id="{F72E0B9D-4F64-B74B-A069-0F66264E5C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312" y="10446101"/>
            <a:ext cx="720000" cy="720000"/>
          </a:xfrm>
          <a:prstGeom prst="rect">
            <a:avLst/>
          </a:prstGeom>
        </p:spPr>
      </p:pic>
      <p:pic>
        <p:nvPicPr>
          <p:cNvPr id="21" name="Grafik 20">
            <a:extLst>
              <a:ext uri="{FF2B5EF4-FFF2-40B4-BE49-F238E27FC236}">
                <a16:creationId xmlns:a16="http://schemas.microsoft.com/office/drawing/2014/main" id="{9113959B-BB26-7E49-9EC7-BCBFD9C4C7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5312" y="9459951"/>
            <a:ext cx="720000" cy="720000"/>
          </a:xfrm>
          <a:prstGeom prst="rect">
            <a:avLst/>
          </a:prstGeom>
        </p:spPr>
      </p:pic>
      <p:pic>
        <p:nvPicPr>
          <p:cNvPr id="22" name="Grafik 21">
            <a:extLst>
              <a:ext uri="{FF2B5EF4-FFF2-40B4-BE49-F238E27FC236}">
                <a16:creationId xmlns:a16="http://schemas.microsoft.com/office/drawing/2014/main" id="{6FD7FC08-92FE-D344-ADB6-1F923F2BD160}"/>
              </a:ext>
            </a:extLst>
          </p:cNvPr>
          <p:cNvPicPr>
            <a:picLocks noChangeAspect="1"/>
          </p:cNvPicPr>
          <p:nvPr/>
        </p:nvPicPr>
        <p:blipFill rotWithShape="1">
          <a:blip r:embed="rId7">
            <a:extLst>
              <a:ext uri="{28A0092B-C50C-407E-A947-70E740481C1C}">
                <a14:useLocalDpi xmlns:a14="http://schemas.microsoft.com/office/drawing/2010/main" val="0"/>
              </a:ext>
            </a:extLst>
          </a:blip>
          <a:srcRect t="20323" b="21259"/>
          <a:stretch/>
        </p:blipFill>
        <p:spPr>
          <a:xfrm>
            <a:off x="4195312" y="5894906"/>
            <a:ext cx="720000" cy="420610"/>
          </a:xfrm>
          <a:prstGeom prst="rect">
            <a:avLst/>
          </a:prstGeom>
        </p:spPr>
      </p:pic>
    </p:spTree>
    <p:extLst>
      <p:ext uri="{BB962C8B-B14F-4D97-AF65-F5344CB8AC3E}">
        <p14:creationId xmlns:p14="http://schemas.microsoft.com/office/powerpoint/2010/main" val="680499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6695A">
            <a:alpha val="35000"/>
          </a:srgbClr>
        </a:solidFill>
        <a:effectLst/>
      </p:bgPr>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C2AE76B9-C050-4D4B-8C7B-A0F52D643E5E}"/>
              </a:ext>
            </a:extLst>
          </p:cNvPr>
          <p:cNvSpPr>
            <a:spLocks noGrp="1"/>
          </p:cNvSpPr>
          <p:nvPr>
            <p:ph type="dt" sz="half" idx="10"/>
          </p:nvPr>
        </p:nvSpPr>
        <p:spPr/>
        <p:txBody>
          <a:bodyPr/>
          <a:lstStyle/>
          <a:p>
            <a:fld id="{E0D85BFD-8EBC-4DF0-86E3-D648D7580161}" type="datetime4">
              <a:rPr lang="de-DE" smtClean="0"/>
              <a:t>28. März 2019</a:t>
            </a:fld>
            <a:endParaRPr lang="de-DE"/>
          </a:p>
        </p:txBody>
      </p:sp>
      <p:sp>
        <p:nvSpPr>
          <p:cNvPr id="5" name="Fußzeilenplatzhalter 4">
            <a:extLst>
              <a:ext uri="{FF2B5EF4-FFF2-40B4-BE49-F238E27FC236}">
                <a16:creationId xmlns:a16="http://schemas.microsoft.com/office/drawing/2014/main" id="{39900B97-A68A-41EC-979D-D4D6E19B4573}"/>
              </a:ext>
            </a:extLst>
          </p:cNvPr>
          <p:cNvSpPr>
            <a:spLocks noGrp="1"/>
          </p:cNvSpPr>
          <p:nvPr>
            <p:ph type="ftr" sz="quarter" idx="11"/>
          </p:nvPr>
        </p:nvSpPr>
        <p:spPr/>
        <p:txBody>
          <a:bodyPr/>
          <a:lstStyle/>
          <a:p>
            <a:r>
              <a:rPr lang="de-DE" dirty="0"/>
              <a:t>Vortragstitel</a:t>
            </a:r>
          </a:p>
        </p:txBody>
      </p:sp>
      <p:sp>
        <p:nvSpPr>
          <p:cNvPr id="6" name="Foliennummernplatzhalter 5">
            <a:extLst>
              <a:ext uri="{FF2B5EF4-FFF2-40B4-BE49-F238E27FC236}">
                <a16:creationId xmlns:a16="http://schemas.microsoft.com/office/drawing/2014/main" id="{A3CC3282-AAE9-490C-BF1C-5E81183F1B7F}"/>
              </a:ext>
            </a:extLst>
          </p:cNvPr>
          <p:cNvSpPr>
            <a:spLocks noGrp="1"/>
          </p:cNvSpPr>
          <p:nvPr>
            <p:ph type="sldNum" sz="quarter" idx="12"/>
          </p:nvPr>
        </p:nvSpPr>
        <p:spPr/>
        <p:txBody>
          <a:bodyPr/>
          <a:lstStyle/>
          <a:p>
            <a:r>
              <a:rPr lang="de-DE" dirty="0"/>
              <a:t>\\ </a:t>
            </a:r>
            <a:fld id="{1587BC9A-64BA-4C26-873B-6A898665AFA9}" type="slidenum">
              <a:rPr lang="de-DE" smtClean="0"/>
              <a:t>22</a:t>
            </a:fld>
            <a:endParaRPr lang="de-DE" dirty="0"/>
          </a:p>
        </p:txBody>
      </p:sp>
      <p:sp>
        <p:nvSpPr>
          <p:cNvPr id="13" name="Inhaltsplatzhalter 2">
            <a:extLst>
              <a:ext uri="{FF2B5EF4-FFF2-40B4-BE49-F238E27FC236}">
                <a16:creationId xmlns:a16="http://schemas.microsoft.com/office/drawing/2014/main" id="{49CE53DF-88B1-6D41-AE35-4B0901C2418E}"/>
              </a:ext>
            </a:extLst>
          </p:cNvPr>
          <p:cNvSpPr txBox="1">
            <a:spLocks/>
          </p:cNvSpPr>
          <p:nvPr/>
        </p:nvSpPr>
        <p:spPr>
          <a:xfrm>
            <a:off x="4162425" y="2732753"/>
            <a:ext cx="19586575" cy="9976494"/>
          </a:xfrm>
          <a:prstGeom prst="rect">
            <a:avLst/>
          </a:prstGeom>
        </p:spPr>
        <p:txBody>
          <a:bodyPr vert="horz" lIns="0" tIns="0" rIns="0" bIns="0" rtlCol="0">
            <a:normAutofit/>
          </a:bodyPr>
          <a:lstStyle>
            <a:lvl1pPr marL="449263" indent="-449263" algn="l" defTabSz="1828709" rtl="0" eaLnBrk="1" latinLnBrk="0" hangingPunct="1">
              <a:lnSpc>
                <a:spcPct val="90000"/>
              </a:lnSpc>
              <a:spcBef>
                <a:spcPts val="2000"/>
              </a:spcBef>
              <a:buFont typeface="Times New Roman" panose="02020603050405020304" pitchFamily="18" charset="0"/>
              <a:buChar char="\"/>
              <a:defRPr sz="5000" kern="1200">
                <a:solidFill>
                  <a:schemeClr val="tx1"/>
                </a:solidFill>
                <a:latin typeface="+mn-lt"/>
                <a:ea typeface="+mn-ea"/>
                <a:cs typeface="+mn-cs"/>
              </a:defRPr>
            </a:lvl1pPr>
            <a:lvl2pPr marL="1173163" marR="0" indent="-457200" algn="l" defTabSz="1828709" rtl="0" eaLnBrk="1" fontAlgn="auto" latinLnBrk="0" hangingPunct="1">
              <a:lnSpc>
                <a:spcPct val="90000"/>
              </a:lnSpc>
              <a:spcBef>
                <a:spcPts val="1000"/>
              </a:spcBef>
              <a:spcAft>
                <a:spcPts val="0"/>
              </a:spcAft>
              <a:buClrTx/>
              <a:buSzTx/>
              <a:buFont typeface="Wingdings" panose="05000000000000000000" pitchFamily="2" charset="2"/>
              <a:buChar char="§"/>
              <a:tabLst/>
              <a:defRPr sz="4800" kern="1200">
                <a:solidFill>
                  <a:schemeClr val="tx1"/>
                </a:solidFill>
                <a:latin typeface="+mn-lt"/>
                <a:ea typeface="+mn-ea"/>
                <a:cs typeface="+mn-cs"/>
              </a:defRPr>
            </a:lvl2pPr>
            <a:lvl3pPr marL="1881188" indent="-455613" algn="l" defTabSz="1828709" rtl="0" eaLnBrk="1" latinLnBrk="0" hangingPunct="1">
              <a:lnSpc>
                <a:spcPct val="90000"/>
              </a:lnSpc>
              <a:spcBef>
                <a:spcPts val="1000"/>
              </a:spcBef>
              <a:buFont typeface="Wingdings" panose="05000000000000000000" pitchFamily="2" charset="2"/>
              <a:buChar char="§"/>
              <a:defRPr sz="4400" kern="1200">
                <a:solidFill>
                  <a:schemeClr val="tx1"/>
                </a:solidFill>
                <a:latin typeface="+mn-lt"/>
                <a:ea typeface="+mn-ea"/>
                <a:cs typeface="+mn-cs"/>
              </a:defRPr>
            </a:lvl3pPr>
            <a:lvl4pPr marL="2686050" indent="-455613" algn="l" defTabSz="1828709" rtl="0" eaLnBrk="1" latinLnBrk="0" hangingPunct="1">
              <a:lnSpc>
                <a:spcPct val="90000"/>
              </a:lnSpc>
              <a:spcBef>
                <a:spcPts val="1000"/>
              </a:spcBef>
              <a:buFont typeface="Wingdings" panose="05000000000000000000" pitchFamily="2" charset="2"/>
              <a:buChar char="§"/>
              <a:defRPr sz="4000" kern="1200">
                <a:solidFill>
                  <a:schemeClr val="tx1"/>
                </a:solidFill>
                <a:latin typeface="+mn-lt"/>
                <a:ea typeface="+mn-ea"/>
                <a:cs typeface="+mn-cs"/>
              </a:defRPr>
            </a:lvl4pPr>
            <a:lvl5pPr marL="3502025"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5pPr>
            <a:lvl6pPr marL="4572000"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250950" indent="0">
              <a:buFont typeface="Times New Roman" panose="02020603050405020304" pitchFamily="18" charset="0"/>
              <a:buNone/>
            </a:pPr>
            <a:r>
              <a:rPr lang="de-DE" sz="6600" b="1"/>
              <a:t>Prof. Dr. Sascha Friesike</a:t>
            </a:r>
          </a:p>
          <a:p>
            <a:pPr marL="1250950" indent="0">
              <a:buFont typeface="Times New Roman" panose="02020603050405020304" pitchFamily="18" charset="0"/>
              <a:buNone/>
            </a:pPr>
            <a:r>
              <a:rPr lang="de-DE">
                <a:latin typeface="Space Mono" panose="02000509040000020004" pitchFamily="49" charset="0"/>
              </a:rPr>
              <a:t>Direktor</a:t>
            </a:r>
          </a:p>
          <a:p>
            <a:pPr marL="1250950" indent="0">
              <a:buFont typeface="Times New Roman" panose="02020603050405020304" pitchFamily="18" charset="0"/>
              <a:buNone/>
            </a:pPr>
            <a:endParaRPr lang="de-DE" i="1">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vorname.nachname@wzb.eu</a:t>
            </a:r>
          </a:p>
          <a:p>
            <a:pPr marL="1250950" indent="0">
              <a:buFont typeface="Times New Roman" panose="02020603050405020304" pitchFamily="18" charset="0"/>
              <a:buNone/>
            </a:pPr>
            <a:r>
              <a:rPr lang="de-DE">
                <a:latin typeface="Space Mono" panose="02000509040000020004" pitchFamily="49" charset="0"/>
              </a:rPr>
              <a:t>+49 30 700141 100</a:t>
            </a:r>
          </a:p>
          <a:p>
            <a:pPr marL="1250950" indent="0">
              <a:buFont typeface="Times New Roman" panose="02020603050405020304" pitchFamily="18" charset="0"/>
              <a:buNone/>
            </a:pPr>
            <a:endParaRPr lang="de-DE">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Hardenbergstr. 32, 10623 Berlin</a:t>
            </a:r>
          </a:p>
          <a:p>
            <a:pPr marL="1250950" indent="0">
              <a:buFont typeface="Times New Roman" panose="02020603050405020304" pitchFamily="18" charset="0"/>
              <a:buNone/>
            </a:pPr>
            <a:r>
              <a:rPr lang="de-DE">
                <a:latin typeface="Space Mono" panose="02000509040000020004" pitchFamily="49" charset="0"/>
              </a:rPr>
              <a:t>www.weizenbaum-institut.de</a:t>
            </a:r>
          </a:p>
          <a:p>
            <a:pPr marL="1250950" indent="0">
              <a:buFont typeface="Times New Roman" panose="02020603050405020304" pitchFamily="18" charset="0"/>
              <a:buNone/>
            </a:pPr>
            <a:r>
              <a:rPr lang="de-DE">
                <a:latin typeface="Space Mono" panose="02000509040000020004" pitchFamily="49" charset="0"/>
              </a:rPr>
              <a:t>@JWI_Berlin</a:t>
            </a:r>
            <a:endParaRPr lang="de-DE" dirty="0">
              <a:latin typeface="Space Mono" panose="02000509040000020004" pitchFamily="49" charset="0"/>
            </a:endParaRPr>
          </a:p>
        </p:txBody>
      </p:sp>
      <p:pic>
        <p:nvPicPr>
          <p:cNvPr id="14" name="Grafik 13">
            <a:extLst>
              <a:ext uri="{FF2B5EF4-FFF2-40B4-BE49-F238E27FC236}">
                <a16:creationId xmlns:a16="http://schemas.microsoft.com/office/drawing/2014/main" id="{C8DC1359-8FCB-6C48-BA8C-954206772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25" y="8473801"/>
            <a:ext cx="720000" cy="720000"/>
          </a:xfrm>
          <a:prstGeom prst="rect">
            <a:avLst/>
          </a:prstGeom>
        </p:spPr>
      </p:pic>
      <p:pic>
        <p:nvPicPr>
          <p:cNvPr id="15" name="Grafik 14">
            <a:extLst>
              <a:ext uri="{FF2B5EF4-FFF2-40B4-BE49-F238E27FC236}">
                <a16:creationId xmlns:a16="http://schemas.microsoft.com/office/drawing/2014/main" id="{990A0FC4-F81F-634F-85C7-A65A56F03D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5313" y="6581666"/>
            <a:ext cx="720000" cy="720000"/>
          </a:xfrm>
          <a:prstGeom prst="rect">
            <a:avLst/>
          </a:prstGeom>
        </p:spPr>
      </p:pic>
      <p:pic>
        <p:nvPicPr>
          <p:cNvPr id="20" name="Grafik 19">
            <a:extLst>
              <a:ext uri="{FF2B5EF4-FFF2-40B4-BE49-F238E27FC236}">
                <a16:creationId xmlns:a16="http://schemas.microsoft.com/office/drawing/2014/main" id="{7F9ED044-F4FF-E641-84A3-D2DDDE8783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312" y="10446101"/>
            <a:ext cx="720000" cy="720000"/>
          </a:xfrm>
          <a:prstGeom prst="rect">
            <a:avLst/>
          </a:prstGeom>
        </p:spPr>
      </p:pic>
      <p:pic>
        <p:nvPicPr>
          <p:cNvPr id="21" name="Grafik 20">
            <a:extLst>
              <a:ext uri="{FF2B5EF4-FFF2-40B4-BE49-F238E27FC236}">
                <a16:creationId xmlns:a16="http://schemas.microsoft.com/office/drawing/2014/main" id="{0A66D720-CE4B-184E-836D-BF35FEC907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5312" y="9459951"/>
            <a:ext cx="720000" cy="720000"/>
          </a:xfrm>
          <a:prstGeom prst="rect">
            <a:avLst/>
          </a:prstGeom>
        </p:spPr>
      </p:pic>
      <p:pic>
        <p:nvPicPr>
          <p:cNvPr id="22" name="Grafik 21">
            <a:extLst>
              <a:ext uri="{FF2B5EF4-FFF2-40B4-BE49-F238E27FC236}">
                <a16:creationId xmlns:a16="http://schemas.microsoft.com/office/drawing/2014/main" id="{A3C476AC-E132-734F-8390-A7E3B7E2644C}"/>
              </a:ext>
            </a:extLst>
          </p:cNvPr>
          <p:cNvPicPr>
            <a:picLocks noChangeAspect="1"/>
          </p:cNvPicPr>
          <p:nvPr/>
        </p:nvPicPr>
        <p:blipFill rotWithShape="1">
          <a:blip r:embed="rId7">
            <a:extLst>
              <a:ext uri="{28A0092B-C50C-407E-A947-70E740481C1C}">
                <a14:useLocalDpi xmlns:a14="http://schemas.microsoft.com/office/drawing/2010/main" val="0"/>
              </a:ext>
            </a:extLst>
          </a:blip>
          <a:srcRect t="20323" b="21259"/>
          <a:stretch/>
        </p:blipFill>
        <p:spPr>
          <a:xfrm>
            <a:off x="4195312" y="5894906"/>
            <a:ext cx="720000" cy="420610"/>
          </a:xfrm>
          <a:prstGeom prst="rect">
            <a:avLst/>
          </a:prstGeom>
        </p:spPr>
      </p:pic>
    </p:spTree>
    <p:extLst>
      <p:ext uri="{BB962C8B-B14F-4D97-AF65-F5344CB8AC3E}">
        <p14:creationId xmlns:p14="http://schemas.microsoft.com/office/powerpoint/2010/main" val="354953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29664">
            <a:alpha val="35000"/>
          </a:srgbClr>
        </a:solidFill>
        <a:effectLst/>
      </p:bgPr>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C2AE76B9-C050-4D4B-8C7B-A0F52D643E5E}"/>
              </a:ext>
            </a:extLst>
          </p:cNvPr>
          <p:cNvSpPr>
            <a:spLocks noGrp="1"/>
          </p:cNvSpPr>
          <p:nvPr>
            <p:ph type="dt" sz="half" idx="10"/>
          </p:nvPr>
        </p:nvSpPr>
        <p:spPr/>
        <p:txBody>
          <a:bodyPr/>
          <a:lstStyle/>
          <a:p>
            <a:fld id="{E0D85BFD-8EBC-4DF0-86E3-D648D7580161}" type="datetime4">
              <a:rPr lang="de-DE" smtClean="0"/>
              <a:t>28. März 2019</a:t>
            </a:fld>
            <a:endParaRPr lang="de-DE"/>
          </a:p>
        </p:txBody>
      </p:sp>
      <p:sp>
        <p:nvSpPr>
          <p:cNvPr id="5" name="Fußzeilenplatzhalter 4">
            <a:extLst>
              <a:ext uri="{FF2B5EF4-FFF2-40B4-BE49-F238E27FC236}">
                <a16:creationId xmlns:a16="http://schemas.microsoft.com/office/drawing/2014/main" id="{39900B97-A68A-41EC-979D-D4D6E19B4573}"/>
              </a:ext>
            </a:extLst>
          </p:cNvPr>
          <p:cNvSpPr>
            <a:spLocks noGrp="1"/>
          </p:cNvSpPr>
          <p:nvPr>
            <p:ph type="ftr" sz="quarter" idx="11"/>
          </p:nvPr>
        </p:nvSpPr>
        <p:spPr/>
        <p:txBody>
          <a:bodyPr/>
          <a:lstStyle/>
          <a:p>
            <a:r>
              <a:rPr lang="de-DE" dirty="0"/>
              <a:t>Vortragstitel</a:t>
            </a:r>
          </a:p>
        </p:txBody>
      </p:sp>
      <p:sp>
        <p:nvSpPr>
          <p:cNvPr id="6" name="Foliennummernplatzhalter 5">
            <a:extLst>
              <a:ext uri="{FF2B5EF4-FFF2-40B4-BE49-F238E27FC236}">
                <a16:creationId xmlns:a16="http://schemas.microsoft.com/office/drawing/2014/main" id="{A3CC3282-AAE9-490C-BF1C-5E81183F1B7F}"/>
              </a:ext>
            </a:extLst>
          </p:cNvPr>
          <p:cNvSpPr>
            <a:spLocks noGrp="1"/>
          </p:cNvSpPr>
          <p:nvPr>
            <p:ph type="sldNum" sz="quarter" idx="12"/>
          </p:nvPr>
        </p:nvSpPr>
        <p:spPr/>
        <p:txBody>
          <a:bodyPr/>
          <a:lstStyle/>
          <a:p>
            <a:r>
              <a:rPr lang="de-DE" dirty="0"/>
              <a:t>\\ </a:t>
            </a:r>
            <a:fld id="{1587BC9A-64BA-4C26-873B-6A898665AFA9}" type="slidenum">
              <a:rPr lang="de-DE" smtClean="0"/>
              <a:t>23</a:t>
            </a:fld>
            <a:endParaRPr lang="de-DE" dirty="0"/>
          </a:p>
        </p:txBody>
      </p:sp>
      <p:sp>
        <p:nvSpPr>
          <p:cNvPr id="13" name="Inhaltsplatzhalter 2">
            <a:extLst>
              <a:ext uri="{FF2B5EF4-FFF2-40B4-BE49-F238E27FC236}">
                <a16:creationId xmlns:a16="http://schemas.microsoft.com/office/drawing/2014/main" id="{3EBCC462-D46E-5B47-97F8-14B813097BFE}"/>
              </a:ext>
            </a:extLst>
          </p:cNvPr>
          <p:cNvSpPr txBox="1">
            <a:spLocks/>
          </p:cNvSpPr>
          <p:nvPr/>
        </p:nvSpPr>
        <p:spPr>
          <a:xfrm>
            <a:off x="4162425" y="2732753"/>
            <a:ext cx="19586575" cy="9976494"/>
          </a:xfrm>
          <a:prstGeom prst="rect">
            <a:avLst/>
          </a:prstGeom>
        </p:spPr>
        <p:txBody>
          <a:bodyPr vert="horz" lIns="0" tIns="0" rIns="0" bIns="0" rtlCol="0">
            <a:normAutofit/>
          </a:bodyPr>
          <a:lstStyle>
            <a:lvl1pPr marL="449263" indent="-449263" algn="l" defTabSz="1828709" rtl="0" eaLnBrk="1" latinLnBrk="0" hangingPunct="1">
              <a:lnSpc>
                <a:spcPct val="90000"/>
              </a:lnSpc>
              <a:spcBef>
                <a:spcPts val="2000"/>
              </a:spcBef>
              <a:buFont typeface="Times New Roman" panose="02020603050405020304" pitchFamily="18" charset="0"/>
              <a:buChar char="\"/>
              <a:defRPr sz="5000" kern="1200">
                <a:solidFill>
                  <a:schemeClr val="tx1"/>
                </a:solidFill>
                <a:latin typeface="+mn-lt"/>
                <a:ea typeface="+mn-ea"/>
                <a:cs typeface="+mn-cs"/>
              </a:defRPr>
            </a:lvl1pPr>
            <a:lvl2pPr marL="1173163" marR="0" indent="-457200" algn="l" defTabSz="1828709" rtl="0" eaLnBrk="1" fontAlgn="auto" latinLnBrk="0" hangingPunct="1">
              <a:lnSpc>
                <a:spcPct val="90000"/>
              </a:lnSpc>
              <a:spcBef>
                <a:spcPts val="1000"/>
              </a:spcBef>
              <a:spcAft>
                <a:spcPts val="0"/>
              </a:spcAft>
              <a:buClrTx/>
              <a:buSzTx/>
              <a:buFont typeface="Wingdings" panose="05000000000000000000" pitchFamily="2" charset="2"/>
              <a:buChar char="§"/>
              <a:tabLst/>
              <a:defRPr sz="4800" kern="1200">
                <a:solidFill>
                  <a:schemeClr val="tx1"/>
                </a:solidFill>
                <a:latin typeface="+mn-lt"/>
                <a:ea typeface="+mn-ea"/>
                <a:cs typeface="+mn-cs"/>
              </a:defRPr>
            </a:lvl2pPr>
            <a:lvl3pPr marL="1881188" indent="-455613" algn="l" defTabSz="1828709" rtl="0" eaLnBrk="1" latinLnBrk="0" hangingPunct="1">
              <a:lnSpc>
                <a:spcPct val="90000"/>
              </a:lnSpc>
              <a:spcBef>
                <a:spcPts val="1000"/>
              </a:spcBef>
              <a:buFont typeface="Wingdings" panose="05000000000000000000" pitchFamily="2" charset="2"/>
              <a:buChar char="§"/>
              <a:defRPr sz="4400" kern="1200">
                <a:solidFill>
                  <a:schemeClr val="tx1"/>
                </a:solidFill>
                <a:latin typeface="+mn-lt"/>
                <a:ea typeface="+mn-ea"/>
                <a:cs typeface="+mn-cs"/>
              </a:defRPr>
            </a:lvl3pPr>
            <a:lvl4pPr marL="2686050" indent="-455613" algn="l" defTabSz="1828709" rtl="0" eaLnBrk="1" latinLnBrk="0" hangingPunct="1">
              <a:lnSpc>
                <a:spcPct val="90000"/>
              </a:lnSpc>
              <a:spcBef>
                <a:spcPts val="1000"/>
              </a:spcBef>
              <a:buFont typeface="Wingdings" panose="05000000000000000000" pitchFamily="2" charset="2"/>
              <a:buChar char="§"/>
              <a:defRPr sz="4000" kern="1200">
                <a:solidFill>
                  <a:schemeClr val="tx1"/>
                </a:solidFill>
                <a:latin typeface="+mn-lt"/>
                <a:ea typeface="+mn-ea"/>
                <a:cs typeface="+mn-cs"/>
              </a:defRPr>
            </a:lvl4pPr>
            <a:lvl5pPr marL="3502025"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5pPr>
            <a:lvl6pPr marL="4572000"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250950" indent="0">
              <a:buFont typeface="Times New Roman" panose="02020603050405020304" pitchFamily="18" charset="0"/>
              <a:buNone/>
            </a:pPr>
            <a:r>
              <a:rPr lang="de-DE" sz="6600" b="1"/>
              <a:t>Prof. Dr. Sascha Friesike</a:t>
            </a:r>
          </a:p>
          <a:p>
            <a:pPr marL="1250950" indent="0">
              <a:buFont typeface="Times New Roman" panose="02020603050405020304" pitchFamily="18" charset="0"/>
              <a:buNone/>
            </a:pPr>
            <a:r>
              <a:rPr lang="de-DE">
                <a:latin typeface="Space Mono" panose="02000509040000020004" pitchFamily="49" charset="0"/>
              </a:rPr>
              <a:t>Direktor</a:t>
            </a:r>
          </a:p>
          <a:p>
            <a:pPr marL="1250950" indent="0">
              <a:buFont typeface="Times New Roman" panose="02020603050405020304" pitchFamily="18" charset="0"/>
              <a:buNone/>
            </a:pPr>
            <a:endParaRPr lang="de-DE" i="1">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vorname.nachname@wzb.eu</a:t>
            </a:r>
          </a:p>
          <a:p>
            <a:pPr marL="1250950" indent="0">
              <a:buFont typeface="Times New Roman" panose="02020603050405020304" pitchFamily="18" charset="0"/>
              <a:buNone/>
            </a:pPr>
            <a:r>
              <a:rPr lang="de-DE">
                <a:latin typeface="Space Mono" panose="02000509040000020004" pitchFamily="49" charset="0"/>
              </a:rPr>
              <a:t>+49 30 700141 100</a:t>
            </a:r>
          </a:p>
          <a:p>
            <a:pPr marL="1250950" indent="0">
              <a:buFont typeface="Times New Roman" panose="02020603050405020304" pitchFamily="18" charset="0"/>
              <a:buNone/>
            </a:pPr>
            <a:endParaRPr lang="de-DE">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Hardenbergstr. 32, 10623 Berlin</a:t>
            </a:r>
          </a:p>
          <a:p>
            <a:pPr marL="1250950" indent="0">
              <a:buFont typeface="Times New Roman" panose="02020603050405020304" pitchFamily="18" charset="0"/>
              <a:buNone/>
            </a:pPr>
            <a:r>
              <a:rPr lang="de-DE">
                <a:latin typeface="Space Mono" panose="02000509040000020004" pitchFamily="49" charset="0"/>
              </a:rPr>
              <a:t>www.weizenbaum-institut.de</a:t>
            </a:r>
          </a:p>
          <a:p>
            <a:pPr marL="1250950" indent="0">
              <a:buFont typeface="Times New Roman" panose="02020603050405020304" pitchFamily="18" charset="0"/>
              <a:buNone/>
            </a:pPr>
            <a:r>
              <a:rPr lang="de-DE">
                <a:latin typeface="Space Mono" panose="02000509040000020004" pitchFamily="49" charset="0"/>
              </a:rPr>
              <a:t>@JWI_Berlin</a:t>
            </a:r>
            <a:endParaRPr lang="de-DE" dirty="0">
              <a:latin typeface="Space Mono" panose="02000509040000020004" pitchFamily="49" charset="0"/>
            </a:endParaRPr>
          </a:p>
        </p:txBody>
      </p:sp>
      <p:pic>
        <p:nvPicPr>
          <p:cNvPr id="14" name="Grafik 13">
            <a:extLst>
              <a:ext uri="{FF2B5EF4-FFF2-40B4-BE49-F238E27FC236}">
                <a16:creationId xmlns:a16="http://schemas.microsoft.com/office/drawing/2014/main" id="{8379EBED-5001-1546-BAE5-D6842D84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25" y="8473801"/>
            <a:ext cx="720000" cy="720000"/>
          </a:xfrm>
          <a:prstGeom prst="rect">
            <a:avLst/>
          </a:prstGeom>
        </p:spPr>
      </p:pic>
      <p:pic>
        <p:nvPicPr>
          <p:cNvPr id="15" name="Grafik 14">
            <a:extLst>
              <a:ext uri="{FF2B5EF4-FFF2-40B4-BE49-F238E27FC236}">
                <a16:creationId xmlns:a16="http://schemas.microsoft.com/office/drawing/2014/main" id="{D9C7D7E2-24C2-7B4B-9AE6-8F15F183F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5313" y="6581666"/>
            <a:ext cx="720000" cy="720000"/>
          </a:xfrm>
          <a:prstGeom prst="rect">
            <a:avLst/>
          </a:prstGeom>
        </p:spPr>
      </p:pic>
      <p:pic>
        <p:nvPicPr>
          <p:cNvPr id="20" name="Grafik 19">
            <a:extLst>
              <a:ext uri="{FF2B5EF4-FFF2-40B4-BE49-F238E27FC236}">
                <a16:creationId xmlns:a16="http://schemas.microsoft.com/office/drawing/2014/main" id="{A4201425-EDC9-DE43-B50F-AC0B695302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312" y="10446101"/>
            <a:ext cx="720000" cy="720000"/>
          </a:xfrm>
          <a:prstGeom prst="rect">
            <a:avLst/>
          </a:prstGeom>
        </p:spPr>
      </p:pic>
      <p:pic>
        <p:nvPicPr>
          <p:cNvPr id="21" name="Grafik 20">
            <a:extLst>
              <a:ext uri="{FF2B5EF4-FFF2-40B4-BE49-F238E27FC236}">
                <a16:creationId xmlns:a16="http://schemas.microsoft.com/office/drawing/2014/main" id="{D0C3947D-ADF5-F540-921B-952B485F0D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5312" y="9459951"/>
            <a:ext cx="720000" cy="720000"/>
          </a:xfrm>
          <a:prstGeom prst="rect">
            <a:avLst/>
          </a:prstGeom>
        </p:spPr>
      </p:pic>
      <p:pic>
        <p:nvPicPr>
          <p:cNvPr id="22" name="Grafik 21">
            <a:extLst>
              <a:ext uri="{FF2B5EF4-FFF2-40B4-BE49-F238E27FC236}">
                <a16:creationId xmlns:a16="http://schemas.microsoft.com/office/drawing/2014/main" id="{7A3AC101-0F68-4649-8601-FDB70A53DE66}"/>
              </a:ext>
            </a:extLst>
          </p:cNvPr>
          <p:cNvPicPr>
            <a:picLocks noChangeAspect="1"/>
          </p:cNvPicPr>
          <p:nvPr/>
        </p:nvPicPr>
        <p:blipFill rotWithShape="1">
          <a:blip r:embed="rId7">
            <a:extLst>
              <a:ext uri="{28A0092B-C50C-407E-A947-70E740481C1C}">
                <a14:useLocalDpi xmlns:a14="http://schemas.microsoft.com/office/drawing/2010/main" val="0"/>
              </a:ext>
            </a:extLst>
          </a:blip>
          <a:srcRect t="20323" b="21259"/>
          <a:stretch/>
        </p:blipFill>
        <p:spPr>
          <a:xfrm>
            <a:off x="4195312" y="5894906"/>
            <a:ext cx="720000" cy="420610"/>
          </a:xfrm>
          <a:prstGeom prst="rect">
            <a:avLst/>
          </a:prstGeom>
        </p:spPr>
      </p:pic>
    </p:spTree>
    <p:extLst>
      <p:ext uri="{BB962C8B-B14F-4D97-AF65-F5344CB8AC3E}">
        <p14:creationId xmlns:p14="http://schemas.microsoft.com/office/powerpoint/2010/main" val="420889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88C28">
            <a:alpha val="35000"/>
          </a:srgbClr>
        </a:solidFill>
        <a:effectLst/>
      </p:bgPr>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C2AE76B9-C050-4D4B-8C7B-A0F52D643E5E}"/>
              </a:ext>
            </a:extLst>
          </p:cNvPr>
          <p:cNvSpPr>
            <a:spLocks noGrp="1"/>
          </p:cNvSpPr>
          <p:nvPr>
            <p:ph type="dt" sz="half" idx="10"/>
          </p:nvPr>
        </p:nvSpPr>
        <p:spPr/>
        <p:txBody>
          <a:bodyPr/>
          <a:lstStyle/>
          <a:p>
            <a:fld id="{E0D85BFD-8EBC-4DF0-86E3-D648D7580161}" type="datetime4">
              <a:rPr lang="de-DE" smtClean="0"/>
              <a:t>28. März 2019</a:t>
            </a:fld>
            <a:endParaRPr lang="de-DE"/>
          </a:p>
        </p:txBody>
      </p:sp>
      <p:sp>
        <p:nvSpPr>
          <p:cNvPr id="5" name="Fußzeilenplatzhalter 4">
            <a:extLst>
              <a:ext uri="{FF2B5EF4-FFF2-40B4-BE49-F238E27FC236}">
                <a16:creationId xmlns:a16="http://schemas.microsoft.com/office/drawing/2014/main" id="{39900B97-A68A-41EC-979D-D4D6E19B4573}"/>
              </a:ext>
            </a:extLst>
          </p:cNvPr>
          <p:cNvSpPr>
            <a:spLocks noGrp="1"/>
          </p:cNvSpPr>
          <p:nvPr>
            <p:ph type="ftr" sz="quarter" idx="11"/>
          </p:nvPr>
        </p:nvSpPr>
        <p:spPr/>
        <p:txBody>
          <a:bodyPr/>
          <a:lstStyle/>
          <a:p>
            <a:r>
              <a:rPr lang="de-DE" dirty="0"/>
              <a:t>Vortragstitel</a:t>
            </a:r>
          </a:p>
        </p:txBody>
      </p:sp>
      <p:sp>
        <p:nvSpPr>
          <p:cNvPr id="6" name="Foliennummernplatzhalter 5">
            <a:extLst>
              <a:ext uri="{FF2B5EF4-FFF2-40B4-BE49-F238E27FC236}">
                <a16:creationId xmlns:a16="http://schemas.microsoft.com/office/drawing/2014/main" id="{A3CC3282-AAE9-490C-BF1C-5E81183F1B7F}"/>
              </a:ext>
            </a:extLst>
          </p:cNvPr>
          <p:cNvSpPr>
            <a:spLocks noGrp="1"/>
          </p:cNvSpPr>
          <p:nvPr>
            <p:ph type="sldNum" sz="quarter" idx="12"/>
          </p:nvPr>
        </p:nvSpPr>
        <p:spPr/>
        <p:txBody>
          <a:bodyPr/>
          <a:lstStyle/>
          <a:p>
            <a:r>
              <a:rPr lang="de-DE" dirty="0"/>
              <a:t>\\ </a:t>
            </a:r>
            <a:fld id="{1587BC9A-64BA-4C26-873B-6A898665AFA9}" type="slidenum">
              <a:rPr lang="de-DE" smtClean="0"/>
              <a:t>24</a:t>
            </a:fld>
            <a:endParaRPr lang="de-DE" dirty="0"/>
          </a:p>
        </p:txBody>
      </p:sp>
      <p:sp>
        <p:nvSpPr>
          <p:cNvPr id="13" name="Inhaltsplatzhalter 2">
            <a:extLst>
              <a:ext uri="{FF2B5EF4-FFF2-40B4-BE49-F238E27FC236}">
                <a16:creationId xmlns:a16="http://schemas.microsoft.com/office/drawing/2014/main" id="{0E27FCF6-BC4D-D44D-98F8-EBCC21CBC3D8}"/>
              </a:ext>
            </a:extLst>
          </p:cNvPr>
          <p:cNvSpPr txBox="1">
            <a:spLocks/>
          </p:cNvSpPr>
          <p:nvPr/>
        </p:nvSpPr>
        <p:spPr>
          <a:xfrm>
            <a:off x="4162425" y="2732753"/>
            <a:ext cx="19586575" cy="9976494"/>
          </a:xfrm>
          <a:prstGeom prst="rect">
            <a:avLst/>
          </a:prstGeom>
        </p:spPr>
        <p:txBody>
          <a:bodyPr vert="horz" lIns="0" tIns="0" rIns="0" bIns="0" rtlCol="0">
            <a:normAutofit/>
          </a:bodyPr>
          <a:lstStyle>
            <a:lvl1pPr marL="449263" indent="-449263" algn="l" defTabSz="1828709" rtl="0" eaLnBrk="1" latinLnBrk="0" hangingPunct="1">
              <a:lnSpc>
                <a:spcPct val="90000"/>
              </a:lnSpc>
              <a:spcBef>
                <a:spcPts val="2000"/>
              </a:spcBef>
              <a:buFont typeface="Times New Roman" panose="02020603050405020304" pitchFamily="18" charset="0"/>
              <a:buChar char="\"/>
              <a:defRPr sz="5000" kern="1200">
                <a:solidFill>
                  <a:schemeClr val="tx1"/>
                </a:solidFill>
                <a:latin typeface="+mn-lt"/>
                <a:ea typeface="+mn-ea"/>
                <a:cs typeface="+mn-cs"/>
              </a:defRPr>
            </a:lvl1pPr>
            <a:lvl2pPr marL="1173163" marR="0" indent="-457200" algn="l" defTabSz="1828709" rtl="0" eaLnBrk="1" fontAlgn="auto" latinLnBrk="0" hangingPunct="1">
              <a:lnSpc>
                <a:spcPct val="90000"/>
              </a:lnSpc>
              <a:spcBef>
                <a:spcPts val="1000"/>
              </a:spcBef>
              <a:spcAft>
                <a:spcPts val="0"/>
              </a:spcAft>
              <a:buClrTx/>
              <a:buSzTx/>
              <a:buFont typeface="Wingdings" panose="05000000000000000000" pitchFamily="2" charset="2"/>
              <a:buChar char="§"/>
              <a:tabLst/>
              <a:defRPr sz="4800" kern="1200">
                <a:solidFill>
                  <a:schemeClr val="tx1"/>
                </a:solidFill>
                <a:latin typeface="+mn-lt"/>
                <a:ea typeface="+mn-ea"/>
                <a:cs typeface="+mn-cs"/>
              </a:defRPr>
            </a:lvl2pPr>
            <a:lvl3pPr marL="1881188" indent="-455613" algn="l" defTabSz="1828709" rtl="0" eaLnBrk="1" latinLnBrk="0" hangingPunct="1">
              <a:lnSpc>
                <a:spcPct val="90000"/>
              </a:lnSpc>
              <a:spcBef>
                <a:spcPts val="1000"/>
              </a:spcBef>
              <a:buFont typeface="Wingdings" panose="05000000000000000000" pitchFamily="2" charset="2"/>
              <a:buChar char="§"/>
              <a:defRPr sz="4400" kern="1200">
                <a:solidFill>
                  <a:schemeClr val="tx1"/>
                </a:solidFill>
                <a:latin typeface="+mn-lt"/>
                <a:ea typeface="+mn-ea"/>
                <a:cs typeface="+mn-cs"/>
              </a:defRPr>
            </a:lvl3pPr>
            <a:lvl4pPr marL="2686050" indent="-455613" algn="l" defTabSz="1828709" rtl="0" eaLnBrk="1" latinLnBrk="0" hangingPunct="1">
              <a:lnSpc>
                <a:spcPct val="90000"/>
              </a:lnSpc>
              <a:spcBef>
                <a:spcPts val="1000"/>
              </a:spcBef>
              <a:buFont typeface="Wingdings" panose="05000000000000000000" pitchFamily="2" charset="2"/>
              <a:buChar char="§"/>
              <a:defRPr sz="4000" kern="1200">
                <a:solidFill>
                  <a:schemeClr val="tx1"/>
                </a:solidFill>
                <a:latin typeface="+mn-lt"/>
                <a:ea typeface="+mn-ea"/>
                <a:cs typeface="+mn-cs"/>
              </a:defRPr>
            </a:lvl4pPr>
            <a:lvl5pPr marL="3502025"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5pPr>
            <a:lvl6pPr marL="4572000"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250950" indent="0">
              <a:buFont typeface="Times New Roman" panose="02020603050405020304" pitchFamily="18" charset="0"/>
              <a:buNone/>
            </a:pPr>
            <a:r>
              <a:rPr lang="de-DE" sz="6600" b="1"/>
              <a:t>Prof. Dr. Sascha Friesike</a:t>
            </a:r>
          </a:p>
          <a:p>
            <a:pPr marL="1250950" indent="0">
              <a:buFont typeface="Times New Roman" panose="02020603050405020304" pitchFamily="18" charset="0"/>
              <a:buNone/>
            </a:pPr>
            <a:r>
              <a:rPr lang="de-DE">
                <a:latin typeface="Space Mono" panose="02000509040000020004" pitchFamily="49" charset="0"/>
              </a:rPr>
              <a:t>Direktor</a:t>
            </a:r>
          </a:p>
          <a:p>
            <a:pPr marL="1250950" indent="0">
              <a:buFont typeface="Times New Roman" panose="02020603050405020304" pitchFamily="18" charset="0"/>
              <a:buNone/>
            </a:pPr>
            <a:endParaRPr lang="de-DE" i="1">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vorname.nachname@wzb.eu</a:t>
            </a:r>
          </a:p>
          <a:p>
            <a:pPr marL="1250950" indent="0">
              <a:buFont typeface="Times New Roman" panose="02020603050405020304" pitchFamily="18" charset="0"/>
              <a:buNone/>
            </a:pPr>
            <a:r>
              <a:rPr lang="de-DE">
                <a:latin typeface="Space Mono" panose="02000509040000020004" pitchFamily="49" charset="0"/>
              </a:rPr>
              <a:t>+49 30 700141 100</a:t>
            </a:r>
          </a:p>
          <a:p>
            <a:pPr marL="1250950" indent="0">
              <a:buFont typeface="Times New Roman" panose="02020603050405020304" pitchFamily="18" charset="0"/>
              <a:buNone/>
            </a:pPr>
            <a:endParaRPr lang="de-DE">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Hardenbergstr. 32, 10623 Berlin</a:t>
            </a:r>
          </a:p>
          <a:p>
            <a:pPr marL="1250950" indent="0">
              <a:buFont typeface="Times New Roman" panose="02020603050405020304" pitchFamily="18" charset="0"/>
              <a:buNone/>
            </a:pPr>
            <a:r>
              <a:rPr lang="de-DE">
                <a:latin typeface="Space Mono" panose="02000509040000020004" pitchFamily="49" charset="0"/>
              </a:rPr>
              <a:t>www.weizenbaum-institut.de</a:t>
            </a:r>
          </a:p>
          <a:p>
            <a:pPr marL="1250950" indent="0">
              <a:buFont typeface="Times New Roman" panose="02020603050405020304" pitchFamily="18" charset="0"/>
              <a:buNone/>
            </a:pPr>
            <a:r>
              <a:rPr lang="de-DE">
                <a:latin typeface="Space Mono" panose="02000509040000020004" pitchFamily="49" charset="0"/>
              </a:rPr>
              <a:t>@JWI_Berlin</a:t>
            </a:r>
            <a:endParaRPr lang="de-DE" dirty="0">
              <a:latin typeface="Space Mono" panose="02000509040000020004" pitchFamily="49" charset="0"/>
            </a:endParaRPr>
          </a:p>
        </p:txBody>
      </p:sp>
      <p:pic>
        <p:nvPicPr>
          <p:cNvPr id="14" name="Grafik 13">
            <a:extLst>
              <a:ext uri="{FF2B5EF4-FFF2-40B4-BE49-F238E27FC236}">
                <a16:creationId xmlns:a16="http://schemas.microsoft.com/office/drawing/2014/main" id="{2A84A0C0-7B27-6246-B23F-0C7B208FE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25" y="8473801"/>
            <a:ext cx="720000" cy="720000"/>
          </a:xfrm>
          <a:prstGeom prst="rect">
            <a:avLst/>
          </a:prstGeom>
        </p:spPr>
      </p:pic>
      <p:pic>
        <p:nvPicPr>
          <p:cNvPr id="15" name="Grafik 14">
            <a:extLst>
              <a:ext uri="{FF2B5EF4-FFF2-40B4-BE49-F238E27FC236}">
                <a16:creationId xmlns:a16="http://schemas.microsoft.com/office/drawing/2014/main" id="{C30DCC32-D160-E841-A19A-E45E16DC3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5313" y="6581666"/>
            <a:ext cx="720000" cy="720000"/>
          </a:xfrm>
          <a:prstGeom prst="rect">
            <a:avLst/>
          </a:prstGeom>
        </p:spPr>
      </p:pic>
      <p:pic>
        <p:nvPicPr>
          <p:cNvPr id="20" name="Grafik 19">
            <a:extLst>
              <a:ext uri="{FF2B5EF4-FFF2-40B4-BE49-F238E27FC236}">
                <a16:creationId xmlns:a16="http://schemas.microsoft.com/office/drawing/2014/main" id="{51CA8A5B-1B20-E64A-8B78-DF086AEA6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312" y="10446101"/>
            <a:ext cx="720000" cy="720000"/>
          </a:xfrm>
          <a:prstGeom prst="rect">
            <a:avLst/>
          </a:prstGeom>
        </p:spPr>
      </p:pic>
      <p:pic>
        <p:nvPicPr>
          <p:cNvPr id="21" name="Grafik 20">
            <a:extLst>
              <a:ext uri="{FF2B5EF4-FFF2-40B4-BE49-F238E27FC236}">
                <a16:creationId xmlns:a16="http://schemas.microsoft.com/office/drawing/2014/main" id="{77693679-A4C7-7F45-9465-4AE5BB5EC4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5312" y="9459951"/>
            <a:ext cx="720000" cy="720000"/>
          </a:xfrm>
          <a:prstGeom prst="rect">
            <a:avLst/>
          </a:prstGeom>
        </p:spPr>
      </p:pic>
      <p:pic>
        <p:nvPicPr>
          <p:cNvPr id="22" name="Grafik 21">
            <a:extLst>
              <a:ext uri="{FF2B5EF4-FFF2-40B4-BE49-F238E27FC236}">
                <a16:creationId xmlns:a16="http://schemas.microsoft.com/office/drawing/2014/main" id="{20DD1F3C-F7E5-724F-8446-E72C97637AF4}"/>
              </a:ext>
            </a:extLst>
          </p:cNvPr>
          <p:cNvPicPr>
            <a:picLocks noChangeAspect="1"/>
          </p:cNvPicPr>
          <p:nvPr/>
        </p:nvPicPr>
        <p:blipFill rotWithShape="1">
          <a:blip r:embed="rId7">
            <a:extLst>
              <a:ext uri="{28A0092B-C50C-407E-A947-70E740481C1C}">
                <a14:useLocalDpi xmlns:a14="http://schemas.microsoft.com/office/drawing/2010/main" val="0"/>
              </a:ext>
            </a:extLst>
          </a:blip>
          <a:srcRect t="20323" b="21259"/>
          <a:stretch/>
        </p:blipFill>
        <p:spPr>
          <a:xfrm>
            <a:off x="4195312" y="5894906"/>
            <a:ext cx="720000" cy="420610"/>
          </a:xfrm>
          <a:prstGeom prst="rect">
            <a:avLst/>
          </a:prstGeom>
        </p:spPr>
      </p:pic>
    </p:spTree>
    <p:extLst>
      <p:ext uri="{BB962C8B-B14F-4D97-AF65-F5344CB8AC3E}">
        <p14:creationId xmlns:p14="http://schemas.microsoft.com/office/powerpoint/2010/main" val="326991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BE552D">
            <a:alpha val="35000"/>
          </a:srgbClr>
        </a:solidFill>
        <a:effectLst/>
      </p:bgPr>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C2AE76B9-C050-4D4B-8C7B-A0F52D643E5E}"/>
              </a:ext>
            </a:extLst>
          </p:cNvPr>
          <p:cNvSpPr>
            <a:spLocks noGrp="1"/>
          </p:cNvSpPr>
          <p:nvPr>
            <p:ph type="dt" sz="half" idx="10"/>
          </p:nvPr>
        </p:nvSpPr>
        <p:spPr/>
        <p:txBody>
          <a:bodyPr/>
          <a:lstStyle/>
          <a:p>
            <a:fld id="{E0D85BFD-8EBC-4DF0-86E3-D648D7580161}" type="datetime4">
              <a:rPr lang="de-DE" smtClean="0"/>
              <a:t>28. März 2019</a:t>
            </a:fld>
            <a:endParaRPr lang="de-DE"/>
          </a:p>
        </p:txBody>
      </p:sp>
      <p:sp>
        <p:nvSpPr>
          <p:cNvPr id="5" name="Fußzeilenplatzhalter 4">
            <a:extLst>
              <a:ext uri="{FF2B5EF4-FFF2-40B4-BE49-F238E27FC236}">
                <a16:creationId xmlns:a16="http://schemas.microsoft.com/office/drawing/2014/main" id="{39900B97-A68A-41EC-979D-D4D6E19B4573}"/>
              </a:ext>
            </a:extLst>
          </p:cNvPr>
          <p:cNvSpPr>
            <a:spLocks noGrp="1"/>
          </p:cNvSpPr>
          <p:nvPr>
            <p:ph type="ftr" sz="quarter" idx="11"/>
          </p:nvPr>
        </p:nvSpPr>
        <p:spPr/>
        <p:txBody>
          <a:bodyPr/>
          <a:lstStyle/>
          <a:p>
            <a:r>
              <a:rPr lang="de-DE" dirty="0"/>
              <a:t>Vortragstitel</a:t>
            </a:r>
          </a:p>
        </p:txBody>
      </p:sp>
      <p:sp>
        <p:nvSpPr>
          <p:cNvPr id="6" name="Foliennummernplatzhalter 5">
            <a:extLst>
              <a:ext uri="{FF2B5EF4-FFF2-40B4-BE49-F238E27FC236}">
                <a16:creationId xmlns:a16="http://schemas.microsoft.com/office/drawing/2014/main" id="{A3CC3282-AAE9-490C-BF1C-5E81183F1B7F}"/>
              </a:ext>
            </a:extLst>
          </p:cNvPr>
          <p:cNvSpPr>
            <a:spLocks noGrp="1"/>
          </p:cNvSpPr>
          <p:nvPr>
            <p:ph type="sldNum" sz="quarter" idx="12"/>
          </p:nvPr>
        </p:nvSpPr>
        <p:spPr/>
        <p:txBody>
          <a:bodyPr/>
          <a:lstStyle/>
          <a:p>
            <a:r>
              <a:rPr lang="de-DE" dirty="0"/>
              <a:t>\\ </a:t>
            </a:r>
            <a:fld id="{1587BC9A-64BA-4C26-873B-6A898665AFA9}" type="slidenum">
              <a:rPr lang="de-DE" smtClean="0"/>
              <a:t>25</a:t>
            </a:fld>
            <a:endParaRPr lang="de-DE" dirty="0"/>
          </a:p>
        </p:txBody>
      </p:sp>
      <p:sp>
        <p:nvSpPr>
          <p:cNvPr id="13" name="Inhaltsplatzhalter 2">
            <a:extLst>
              <a:ext uri="{FF2B5EF4-FFF2-40B4-BE49-F238E27FC236}">
                <a16:creationId xmlns:a16="http://schemas.microsoft.com/office/drawing/2014/main" id="{574231DD-EC72-004E-85F2-FD820E53D25A}"/>
              </a:ext>
            </a:extLst>
          </p:cNvPr>
          <p:cNvSpPr txBox="1">
            <a:spLocks/>
          </p:cNvSpPr>
          <p:nvPr/>
        </p:nvSpPr>
        <p:spPr>
          <a:xfrm>
            <a:off x="4162425" y="2732753"/>
            <a:ext cx="19586575" cy="9976494"/>
          </a:xfrm>
          <a:prstGeom prst="rect">
            <a:avLst/>
          </a:prstGeom>
        </p:spPr>
        <p:txBody>
          <a:bodyPr vert="horz" lIns="0" tIns="0" rIns="0" bIns="0" rtlCol="0">
            <a:normAutofit/>
          </a:bodyPr>
          <a:lstStyle>
            <a:lvl1pPr marL="449263" indent="-449263" algn="l" defTabSz="1828709" rtl="0" eaLnBrk="1" latinLnBrk="0" hangingPunct="1">
              <a:lnSpc>
                <a:spcPct val="90000"/>
              </a:lnSpc>
              <a:spcBef>
                <a:spcPts val="2000"/>
              </a:spcBef>
              <a:buFont typeface="Times New Roman" panose="02020603050405020304" pitchFamily="18" charset="0"/>
              <a:buChar char="\"/>
              <a:defRPr sz="5000" kern="1200">
                <a:solidFill>
                  <a:schemeClr val="tx1"/>
                </a:solidFill>
                <a:latin typeface="+mn-lt"/>
                <a:ea typeface="+mn-ea"/>
                <a:cs typeface="+mn-cs"/>
              </a:defRPr>
            </a:lvl1pPr>
            <a:lvl2pPr marL="1173163" marR="0" indent="-457200" algn="l" defTabSz="1828709" rtl="0" eaLnBrk="1" fontAlgn="auto" latinLnBrk="0" hangingPunct="1">
              <a:lnSpc>
                <a:spcPct val="90000"/>
              </a:lnSpc>
              <a:spcBef>
                <a:spcPts val="1000"/>
              </a:spcBef>
              <a:spcAft>
                <a:spcPts val="0"/>
              </a:spcAft>
              <a:buClrTx/>
              <a:buSzTx/>
              <a:buFont typeface="Wingdings" panose="05000000000000000000" pitchFamily="2" charset="2"/>
              <a:buChar char="§"/>
              <a:tabLst/>
              <a:defRPr sz="4800" kern="1200">
                <a:solidFill>
                  <a:schemeClr val="tx1"/>
                </a:solidFill>
                <a:latin typeface="+mn-lt"/>
                <a:ea typeface="+mn-ea"/>
                <a:cs typeface="+mn-cs"/>
              </a:defRPr>
            </a:lvl2pPr>
            <a:lvl3pPr marL="1881188" indent="-455613" algn="l" defTabSz="1828709" rtl="0" eaLnBrk="1" latinLnBrk="0" hangingPunct="1">
              <a:lnSpc>
                <a:spcPct val="90000"/>
              </a:lnSpc>
              <a:spcBef>
                <a:spcPts val="1000"/>
              </a:spcBef>
              <a:buFont typeface="Wingdings" panose="05000000000000000000" pitchFamily="2" charset="2"/>
              <a:buChar char="§"/>
              <a:defRPr sz="4400" kern="1200">
                <a:solidFill>
                  <a:schemeClr val="tx1"/>
                </a:solidFill>
                <a:latin typeface="+mn-lt"/>
                <a:ea typeface="+mn-ea"/>
                <a:cs typeface="+mn-cs"/>
              </a:defRPr>
            </a:lvl3pPr>
            <a:lvl4pPr marL="2686050" indent="-455613" algn="l" defTabSz="1828709" rtl="0" eaLnBrk="1" latinLnBrk="0" hangingPunct="1">
              <a:lnSpc>
                <a:spcPct val="90000"/>
              </a:lnSpc>
              <a:spcBef>
                <a:spcPts val="1000"/>
              </a:spcBef>
              <a:buFont typeface="Wingdings" panose="05000000000000000000" pitchFamily="2" charset="2"/>
              <a:buChar char="§"/>
              <a:defRPr sz="4000" kern="1200">
                <a:solidFill>
                  <a:schemeClr val="tx1"/>
                </a:solidFill>
                <a:latin typeface="+mn-lt"/>
                <a:ea typeface="+mn-ea"/>
                <a:cs typeface="+mn-cs"/>
              </a:defRPr>
            </a:lvl4pPr>
            <a:lvl5pPr marL="3502025"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5pPr>
            <a:lvl6pPr marL="4572000" indent="-455613" algn="l" defTabSz="1828709"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250950" indent="0">
              <a:buFont typeface="Times New Roman" panose="02020603050405020304" pitchFamily="18" charset="0"/>
              <a:buNone/>
            </a:pPr>
            <a:r>
              <a:rPr lang="de-DE" sz="6600" b="1"/>
              <a:t>Prof. Dr. Sascha Friesike</a:t>
            </a:r>
          </a:p>
          <a:p>
            <a:pPr marL="1250950" indent="0">
              <a:buFont typeface="Times New Roman" panose="02020603050405020304" pitchFamily="18" charset="0"/>
              <a:buNone/>
            </a:pPr>
            <a:r>
              <a:rPr lang="de-DE">
                <a:latin typeface="Space Mono" panose="02000509040000020004" pitchFamily="49" charset="0"/>
              </a:rPr>
              <a:t>Direktor</a:t>
            </a:r>
          </a:p>
          <a:p>
            <a:pPr marL="1250950" indent="0">
              <a:buFont typeface="Times New Roman" panose="02020603050405020304" pitchFamily="18" charset="0"/>
              <a:buNone/>
            </a:pPr>
            <a:endParaRPr lang="de-DE" i="1">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vorname.nachname@wzb.eu</a:t>
            </a:r>
          </a:p>
          <a:p>
            <a:pPr marL="1250950" indent="0">
              <a:buFont typeface="Times New Roman" panose="02020603050405020304" pitchFamily="18" charset="0"/>
              <a:buNone/>
            </a:pPr>
            <a:r>
              <a:rPr lang="de-DE">
                <a:latin typeface="Space Mono" panose="02000509040000020004" pitchFamily="49" charset="0"/>
              </a:rPr>
              <a:t>+49 30 700141 100</a:t>
            </a:r>
          </a:p>
          <a:p>
            <a:pPr marL="1250950" indent="0">
              <a:buFont typeface="Times New Roman" panose="02020603050405020304" pitchFamily="18" charset="0"/>
              <a:buNone/>
            </a:pPr>
            <a:endParaRPr lang="de-DE">
              <a:latin typeface="Space Mono" panose="02000509040000020004" pitchFamily="49" charset="0"/>
            </a:endParaRPr>
          </a:p>
          <a:p>
            <a:pPr marL="1250950" indent="0">
              <a:buFont typeface="Times New Roman" panose="02020603050405020304" pitchFamily="18" charset="0"/>
              <a:buNone/>
            </a:pPr>
            <a:r>
              <a:rPr lang="de-DE">
                <a:latin typeface="Space Mono" panose="02000509040000020004" pitchFamily="49" charset="0"/>
              </a:rPr>
              <a:t>Hardenbergstr. 32, 10623 Berlin</a:t>
            </a:r>
          </a:p>
          <a:p>
            <a:pPr marL="1250950" indent="0">
              <a:buFont typeface="Times New Roman" panose="02020603050405020304" pitchFamily="18" charset="0"/>
              <a:buNone/>
            </a:pPr>
            <a:r>
              <a:rPr lang="de-DE">
                <a:latin typeface="Space Mono" panose="02000509040000020004" pitchFamily="49" charset="0"/>
              </a:rPr>
              <a:t>www.weizenbaum-institut.de</a:t>
            </a:r>
          </a:p>
          <a:p>
            <a:pPr marL="1250950" indent="0">
              <a:buFont typeface="Times New Roman" panose="02020603050405020304" pitchFamily="18" charset="0"/>
              <a:buNone/>
            </a:pPr>
            <a:r>
              <a:rPr lang="de-DE">
                <a:latin typeface="Space Mono" panose="02000509040000020004" pitchFamily="49" charset="0"/>
              </a:rPr>
              <a:t>@JWI_Berlin</a:t>
            </a:r>
            <a:endParaRPr lang="de-DE" dirty="0">
              <a:latin typeface="Space Mono" panose="02000509040000020004" pitchFamily="49" charset="0"/>
            </a:endParaRPr>
          </a:p>
        </p:txBody>
      </p:sp>
      <p:pic>
        <p:nvPicPr>
          <p:cNvPr id="14" name="Grafik 13">
            <a:extLst>
              <a:ext uri="{FF2B5EF4-FFF2-40B4-BE49-F238E27FC236}">
                <a16:creationId xmlns:a16="http://schemas.microsoft.com/office/drawing/2014/main" id="{B61DD558-FC8F-4247-8DBE-2A28B8E7B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25" y="8473801"/>
            <a:ext cx="720000" cy="720000"/>
          </a:xfrm>
          <a:prstGeom prst="rect">
            <a:avLst/>
          </a:prstGeom>
        </p:spPr>
      </p:pic>
      <p:pic>
        <p:nvPicPr>
          <p:cNvPr id="15" name="Grafik 14">
            <a:extLst>
              <a:ext uri="{FF2B5EF4-FFF2-40B4-BE49-F238E27FC236}">
                <a16:creationId xmlns:a16="http://schemas.microsoft.com/office/drawing/2014/main" id="{811B1D97-B45F-BA41-8DFA-3D8CF39B3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5313" y="6581666"/>
            <a:ext cx="720000" cy="720000"/>
          </a:xfrm>
          <a:prstGeom prst="rect">
            <a:avLst/>
          </a:prstGeom>
        </p:spPr>
      </p:pic>
      <p:pic>
        <p:nvPicPr>
          <p:cNvPr id="20" name="Grafik 19">
            <a:extLst>
              <a:ext uri="{FF2B5EF4-FFF2-40B4-BE49-F238E27FC236}">
                <a16:creationId xmlns:a16="http://schemas.microsoft.com/office/drawing/2014/main" id="{46DFFA08-E40A-844B-BF9D-EC85492C1B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312" y="10446101"/>
            <a:ext cx="720000" cy="720000"/>
          </a:xfrm>
          <a:prstGeom prst="rect">
            <a:avLst/>
          </a:prstGeom>
        </p:spPr>
      </p:pic>
      <p:pic>
        <p:nvPicPr>
          <p:cNvPr id="21" name="Grafik 20">
            <a:extLst>
              <a:ext uri="{FF2B5EF4-FFF2-40B4-BE49-F238E27FC236}">
                <a16:creationId xmlns:a16="http://schemas.microsoft.com/office/drawing/2014/main" id="{6335A7F6-54EC-2D41-A45F-2A9E95919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5312" y="9459951"/>
            <a:ext cx="720000" cy="720000"/>
          </a:xfrm>
          <a:prstGeom prst="rect">
            <a:avLst/>
          </a:prstGeom>
        </p:spPr>
      </p:pic>
      <p:pic>
        <p:nvPicPr>
          <p:cNvPr id="22" name="Grafik 21">
            <a:extLst>
              <a:ext uri="{FF2B5EF4-FFF2-40B4-BE49-F238E27FC236}">
                <a16:creationId xmlns:a16="http://schemas.microsoft.com/office/drawing/2014/main" id="{2E620A3A-4063-8C44-B038-9EB3C20FD428}"/>
              </a:ext>
            </a:extLst>
          </p:cNvPr>
          <p:cNvPicPr>
            <a:picLocks noChangeAspect="1"/>
          </p:cNvPicPr>
          <p:nvPr/>
        </p:nvPicPr>
        <p:blipFill rotWithShape="1">
          <a:blip r:embed="rId7">
            <a:extLst>
              <a:ext uri="{28A0092B-C50C-407E-A947-70E740481C1C}">
                <a14:useLocalDpi xmlns:a14="http://schemas.microsoft.com/office/drawing/2010/main" val="0"/>
              </a:ext>
            </a:extLst>
          </a:blip>
          <a:srcRect t="20323" b="21259"/>
          <a:stretch/>
        </p:blipFill>
        <p:spPr>
          <a:xfrm>
            <a:off x="4195312" y="5894906"/>
            <a:ext cx="720000" cy="420610"/>
          </a:xfrm>
          <a:prstGeom prst="rect">
            <a:avLst/>
          </a:prstGeom>
        </p:spPr>
      </p:pic>
    </p:spTree>
    <p:extLst>
      <p:ext uri="{BB962C8B-B14F-4D97-AF65-F5344CB8AC3E}">
        <p14:creationId xmlns:p14="http://schemas.microsoft.com/office/powerpoint/2010/main" val="408595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D487BB5A-A168-45EA-8C77-BE68BF7D209F}"/>
              </a:ext>
            </a:extLst>
          </p:cNvPr>
          <p:cNvSpPr>
            <a:spLocks noGrp="1"/>
          </p:cNvSpPr>
          <p:nvPr>
            <p:ph type="ctrTitle"/>
          </p:nvPr>
        </p:nvSpPr>
        <p:spPr/>
        <p:txBody>
          <a:bodyPr>
            <a:normAutofit fontScale="90000"/>
          </a:bodyPr>
          <a:lstStyle/>
          <a:p>
            <a:r>
              <a:rPr lang="de-DE" dirty="0"/>
              <a:t>Vielen Dank für Ihre Aufmerksamkeit!</a:t>
            </a:r>
          </a:p>
        </p:txBody>
      </p:sp>
      <p:sp>
        <p:nvSpPr>
          <p:cNvPr id="7" name="Untertitel 6">
            <a:extLst>
              <a:ext uri="{FF2B5EF4-FFF2-40B4-BE49-F238E27FC236}">
                <a16:creationId xmlns:a16="http://schemas.microsoft.com/office/drawing/2014/main" id="{820AF67E-6723-4EEC-BB05-689E3E26C4D1}"/>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542576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F111CA-68A2-4428-B84D-1EBF626EC27A}"/>
              </a:ext>
            </a:extLst>
          </p:cNvPr>
          <p:cNvSpPr>
            <a:spLocks noGrp="1"/>
          </p:cNvSpPr>
          <p:nvPr>
            <p:ph type="ctrTitle"/>
          </p:nvPr>
        </p:nvSpPr>
        <p:spPr/>
        <p:txBody>
          <a:bodyPr>
            <a:normAutofit fontScale="90000"/>
          </a:bodyPr>
          <a:lstStyle/>
          <a:p>
            <a:r>
              <a:rPr lang="de-DE" dirty="0"/>
              <a:t>Weizenbaum-Institut</a:t>
            </a:r>
            <a:br>
              <a:rPr lang="de-DE" dirty="0"/>
            </a:br>
            <a:r>
              <a:rPr lang="de-DE" dirty="0"/>
              <a:t>für die vernetzte Gesellschaft</a:t>
            </a:r>
          </a:p>
        </p:txBody>
      </p:sp>
      <p:sp>
        <p:nvSpPr>
          <p:cNvPr id="3" name="Untertitel 2">
            <a:extLst>
              <a:ext uri="{FF2B5EF4-FFF2-40B4-BE49-F238E27FC236}">
                <a16:creationId xmlns:a16="http://schemas.microsoft.com/office/drawing/2014/main" id="{9B218F27-9F94-49C0-B5B8-48BB4232420C}"/>
              </a:ext>
            </a:extLst>
          </p:cNvPr>
          <p:cNvSpPr>
            <a:spLocks noGrp="1"/>
          </p:cNvSpPr>
          <p:nvPr>
            <p:ph type="subTitle" idx="1"/>
          </p:nvPr>
        </p:nvSpPr>
        <p:spPr/>
        <p:txBody>
          <a:bodyPr/>
          <a:lstStyle/>
          <a:p>
            <a:r>
              <a:rPr lang="de-DE" dirty="0"/>
              <a:t>Das Deutsche Internet-Institut</a:t>
            </a:r>
          </a:p>
        </p:txBody>
      </p:sp>
    </p:spTree>
    <p:extLst>
      <p:ext uri="{BB962C8B-B14F-4D97-AF65-F5344CB8AC3E}">
        <p14:creationId xmlns:p14="http://schemas.microsoft.com/office/powerpoint/2010/main" val="105004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6C42A7-64ED-488C-BC20-89A461AC6CA5}"/>
              </a:ext>
            </a:extLst>
          </p:cNvPr>
          <p:cNvSpPr>
            <a:spLocks noGrp="1"/>
          </p:cNvSpPr>
          <p:nvPr>
            <p:ph type="ctrTitle"/>
          </p:nvPr>
        </p:nvSpPr>
        <p:spPr/>
        <p:txBody>
          <a:bodyPr/>
          <a:lstStyle/>
          <a:p>
            <a:r>
              <a:rPr lang="de-DE" dirty="0"/>
              <a:t>Abschnittstitel</a:t>
            </a:r>
          </a:p>
        </p:txBody>
      </p:sp>
      <p:sp>
        <p:nvSpPr>
          <p:cNvPr id="3" name="Untertitel 2">
            <a:extLst>
              <a:ext uri="{FF2B5EF4-FFF2-40B4-BE49-F238E27FC236}">
                <a16:creationId xmlns:a16="http://schemas.microsoft.com/office/drawing/2014/main" id="{68E9DCD4-7799-4091-8120-034D048D3ACB}"/>
              </a:ext>
            </a:extLst>
          </p:cNvPr>
          <p:cNvSpPr>
            <a:spLocks noGrp="1"/>
          </p:cNvSpPr>
          <p:nvPr>
            <p:ph type="subTitle" idx="1"/>
          </p:nvPr>
        </p:nvSpPr>
        <p:spPr/>
        <p:txBody>
          <a:bodyPr/>
          <a:lstStyle/>
          <a:p>
            <a:r>
              <a:rPr lang="de-DE" dirty="0"/>
              <a:t>Abschnittsuntertitel</a:t>
            </a:r>
          </a:p>
        </p:txBody>
      </p:sp>
    </p:spTree>
    <p:extLst>
      <p:ext uri="{BB962C8B-B14F-4D97-AF65-F5344CB8AC3E}">
        <p14:creationId xmlns:p14="http://schemas.microsoft.com/office/powerpoint/2010/main" val="1154835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764F6D-A147-429C-95B3-985CF23B9BF5}"/>
              </a:ext>
            </a:extLst>
          </p:cNvPr>
          <p:cNvSpPr>
            <a:spLocks noGrp="1"/>
          </p:cNvSpPr>
          <p:nvPr>
            <p:ph type="title"/>
          </p:nvPr>
        </p:nvSpPr>
        <p:spPr/>
        <p:txBody>
          <a:bodyPr/>
          <a:lstStyle/>
          <a:p>
            <a:r>
              <a:rPr lang="de-DE" dirty="0"/>
              <a:t>Titel Textfolie Zeile 1</a:t>
            </a:r>
            <a:br>
              <a:rPr lang="de-DE" dirty="0"/>
            </a:br>
            <a:r>
              <a:rPr lang="de-DE" dirty="0"/>
              <a:t>Titel Textfolie Zeile 2</a:t>
            </a:r>
          </a:p>
        </p:txBody>
      </p:sp>
      <p:sp>
        <p:nvSpPr>
          <p:cNvPr id="3" name="Datumsplatzhalter 2">
            <a:extLst>
              <a:ext uri="{FF2B5EF4-FFF2-40B4-BE49-F238E27FC236}">
                <a16:creationId xmlns:a16="http://schemas.microsoft.com/office/drawing/2014/main" id="{E8CF5FFF-AE87-4A0D-AEB8-03675CD020C4}"/>
              </a:ext>
            </a:extLst>
          </p:cNvPr>
          <p:cNvSpPr>
            <a:spLocks noGrp="1"/>
          </p:cNvSpPr>
          <p:nvPr>
            <p:ph type="dt" sz="half" idx="10"/>
          </p:nvPr>
        </p:nvSpPr>
        <p:spPr/>
        <p:txBody>
          <a:bodyPr/>
          <a:lstStyle/>
          <a:p>
            <a:fld id="{E0D85BFD-8EBC-4DF0-86E3-D648D7580161}" type="datetime4">
              <a:rPr lang="de-DE" smtClean="0"/>
              <a:t>28. März 2019</a:t>
            </a:fld>
            <a:endParaRPr lang="de-DE" dirty="0"/>
          </a:p>
        </p:txBody>
      </p:sp>
      <p:sp>
        <p:nvSpPr>
          <p:cNvPr id="4" name="Fußzeilenplatzhalter 3">
            <a:extLst>
              <a:ext uri="{FF2B5EF4-FFF2-40B4-BE49-F238E27FC236}">
                <a16:creationId xmlns:a16="http://schemas.microsoft.com/office/drawing/2014/main" id="{0AA25569-BB48-400C-AC70-C73C6C11F6EF}"/>
              </a:ext>
            </a:extLst>
          </p:cNvPr>
          <p:cNvSpPr>
            <a:spLocks noGrp="1"/>
          </p:cNvSpPr>
          <p:nvPr>
            <p:ph type="ftr" sz="quarter" idx="11"/>
          </p:nvPr>
        </p:nvSpPr>
        <p:spPr/>
        <p:txBody>
          <a:bodyPr/>
          <a:lstStyle/>
          <a:p>
            <a:r>
              <a:rPr lang="de-DE"/>
              <a:t>Vortragstitel</a:t>
            </a:r>
            <a:endParaRPr lang="de-DE" dirty="0"/>
          </a:p>
        </p:txBody>
      </p:sp>
      <p:sp>
        <p:nvSpPr>
          <p:cNvPr id="5" name="Foliennummernplatzhalter 4">
            <a:extLst>
              <a:ext uri="{FF2B5EF4-FFF2-40B4-BE49-F238E27FC236}">
                <a16:creationId xmlns:a16="http://schemas.microsoft.com/office/drawing/2014/main" id="{C4DA88B6-FF04-4FBA-BE08-B1FDC57532F9}"/>
              </a:ext>
            </a:extLst>
          </p:cNvPr>
          <p:cNvSpPr>
            <a:spLocks noGrp="1"/>
          </p:cNvSpPr>
          <p:nvPr>
            <p:ph type="sldNum" sz="quarter" idx="12"/>
          </p:nvPr>
        </p:nvSpPr>
        <p:spPr/>
        <p:txBody>
          <a:bodyPr/>
          <a:lstStyle/>
          <a:p>
            <a:r>
              <a:rPr lang="de-DE"/>
              <a:t>\\ </a:t>
            </a:r>
            <a:fld id="{1587BC9A-64BA-4C26-873B-6A898665AFA9}" type="slidenum">
              <a:rPr lang="de-DE" smtClean="0"/>
              <a:pPr/>
              <a:t>29</a:t>
            </a:fld>
            <a:endParaRPr lang="de-DE" dirty="0"/>
          </a:p>
        </p:txBody>
      </p:sp>
      <p:sp>
        <p:nvSpPr>
          <p:cNvPr id="6" name="Textplatzhalter 5">
            <a:extLst>
              <a:ext uri="{FF2B5EF4-FFF2-40B4-BE49-F238E27FC236}">
                <a16:creationId xmlns:a16="http://schemas.microsoft.com/office/drawing/2014/main" id="{4DCAD27D-4B4F-43A4-A236-CEFCED86C48A}"/>
              </a:ext>
            </a:extLst>
          </p:cNvPr>
          <p:cNvSpPr>
            <a:spLocks noGrp="1"/>
          </p:cNvSpPr>
          <p:nvPr>
            <p:ph type="body" sz="quarter" idx="13"/>
          </p:nvPr>
        </p:nvSpPr>
        <p:spPr/>
        <p:txBody>
          <a:bodyPr/>
          <a:lstStyle/>
          <a:p>
            <a:pPr marL="0" indent="0" algn="just">
              <a:buNone/>
            </a:pPr>
            <a:r>
              <a:rPr lang="de-DE" b="1" dirty="0">
                <a:solidFill>
                  <a:srgbClr val="BE552D"/>
                </a:solidFill>
                <a:latin typeface="Space Mono" panose="02000509040000020004" pitchFamily="49" charset="0"/>
              </a:rPr>
              <a:t>H2-ÜBERSCHRIFT 1</a:t>
            </a:r>
          </a:p>
          <a:p>
            <a:pPr algn="just"/>
            <a:r>
              <a:rPr lang="da-DK" sz="4800" dirty="0">
                <a:latin typeface="Space Mono" panose="02000509040000020004" pitchFamily="49" charset="0"/>
              </a:rPr>
              <a:t>Lorem ipsum dolor sit amet</a:t>
            </a:r>
          </a:p>
          <a:p>
            <a:pPr lvl="1" algn="just"/>
            <a:r>
              <a:rPr lang="da-DK" sz="4400" dirty="0">
                <a:latin typeface="Space Mono" panose="02000509040000020004" pitchFamily="49" charset="0"/>
              </a:rPr>
              <a:t>Lorem ipsum dolor sit amet</a:t>
            </a:r>
          </a:p>
          <a:p>
            <a:pPr lvl="2" algn="just"/>
            <a:r>
              <a:rPr lang="da-DK" dirty="0">
                <a:latin typeface="Space Mono" panose="02000509040000020004" pitchFamily="49" charset="0"/>
              </a:rPr>
              <a:t>Lorem ipsum dolor sit amet</a:t>
            </a:r>
          </a:p>
          <a:p>
            <a:pPr algn="just"/>
            <a:endParaRPr lang="de-DE" dirty="0">
              <a:latin typeface="Space Mono" panose="02000509040000020004" pitchFamily="49" charset="0"/>
            </a:endParaRPr>
          </a:p>
          <a:p>
            <a:pPr marL="0" indent="0" algn="just">
              <a:buNone/>
            </a:pPr>
            <a:r>
              <a:rPr lang="de-DE" b="1" dirty="0">
                <a:solidFill>
                  <a:srgbClr val="BE552D"/>
                </a:solidFill>
                <a:latin typeface="Space Mono" panose="02000509040000020004" pitchFamily="49" charset="0"/>
              </a:rPr>
              <a:t>H2-ÜBERSCHRIFT 2</a:t>
            </a:r>
            <a:endParaRPr lang="la-Latn" b="1" dirty="0">
              <a:solidFill>
                <a:srgbClr val="BE552D"/>
              </a:solidFill>
              <a:latin typeface="Space Mono" panose="02000509040000020004" pitchFamily="49" charset="0"/>
            </a:endParaRPr>
          </a:p>
          <a:p>
            <a:pPr algn="just"/>
            <a:r>
              <a:rPr lang="la-Latn" sz="4800" dirty="0">
                <a:latin typeface="Space Mono" panose="02000509040000020004" pitchFamily="49" charset="0"/>
              </a:rPr>
              <a:t>Lorem ipsum dolor sit amet</a:t>
            </a:r>
            <a:endParaRPr lang="de-DE" sz="4800" dirty="0">
              <a:latin typeface="Space Mono" panose="02000509040000020004" pitchFamily="49" charset="0"/>
            </a:endParaRPr>
          </a:p>
          <a:p>
            <a:pPr lvl="1" algn="just"/>
            <a:r>
              <a:rPr lang="la-Latn" sz="4400" dirty="0">
                <a:latin typeface="Space Mono" panose="02000509040000020004" pitchFamily="49" charset="0"/>
              </a:rPr>
              <a:t>Lorem ipsum dolor sit amet</a:t>
            </a:r>
            <a:endParaRPr lang="de-DE" sz="4400" dirty="0">
              <a:latin typeface="Space Mono" panose="02000509040000020004" pitchFamily="49" charset="0"/>
            </a:endParaRPr>
          </a:p>
          <a:p>
            <a:pPr lvl="2" algn="just"/>
            <a:r>
              <a:rPr lang="la-Latn" dirty="0">
                <a:latin typeface="Space Mono" panose="02000509040000020004" pitchFamily="49" charset="0"/>
              </a:rPr>
              <a:t>Lorem ipsum dolor sit amet</a:t>
            </a:r>
            <a:endParaRPr lang="de-DE" dirty="0">
              <a:latin typeface="Space Mono" panose="02000509040000020004" pitchFamily="49" charset="0"/>
            </a:endParaRPr>
          </a:p>
          <a:p>
            <a:pPr marL="0" indent="0">
              <a:buNone/>
            </a:pPr>
            <a:endParaRPr lang="de-DE" dirty="0"/>
          </a:p>
        </p:txBody>
      </p:sp>
    </p:spTree>
    <p:extLst>
      <p:ext uri="{BB962C8B-B14F-4D97-AF65-F5344CB8AC3E}">
        <p14:creationId xmlns:p14="http://schemas.microsoft.com/office/powerpoint/2010/main" val="345622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6B236-B219-4949-B462-55E000A48329}"/>
              </a:ext>
            </a:extLst>
          </p:cNvPr>
          <p:cNvSpPr>
            <a:spLocks noGrp="1"/>
          </p:cNvSpPr>
          <p:nvPr>
            <p:ph type="ctrTitle"/>
          </p:nvPr>
        </p:nvSpPr>
        <p:spPr/>
        <p:txBody>
          <a:bodyPr/>
          <a:lstStyle/>
          <a:p>
            <a:r>
              <a:rPr lang="de-DE" dirty="0"/>
              <a:t>Abschnittstitel</a:t>
            </a:r>
          </a:p>
        </p:txBody>
      </p:sp>
      <p:sp>
        <p:nvSpPr>
          <p:cNvPr id="3" name="Untertitel 2">
            <a:extLst>
              <a:ext uri="{FF2B5EF4-FFF2-40B4-BE49-F238E27FC236}">
                <a16:creationId xmlns:a16="http://schemas.microsoft.com/office/drawing/2014/main" id="{28F2EA17-572E-44B1-B282-8496A9400D20}"/>
              </a:ext>
            </a:extLst>
          </p:cNvPr>
          <p:cNvSpPr>
            <a:spLocks noGrp="1"/>
          </p:cNvSpPr>
          <p:nvPr>
            <p:ph type="subTitle" idx="1"/>
          </p:nvPr>
        </p:nvSpPr>
        <p:spPr/>
        <p:txBody>
          <a:bodyPr/>
          <a:lstStyle/>
          <a:p>
            <a:r>
              <a:rPr lang="de-DE" dirty="0"/>
              <a:t>Abschnittsuntertitel</a:t>
            </a:r>
          </a:p>
        </p:txBody>
      </p:sp>
    </p:spTree>
    <p:extLst>
      <p:ext uri="{BB962C8B-B14F-4D97-AF65-F5344CB8AC3E}">
        <p14:creationId xmlns:p14="http://schemas.microsoft.com/office/powerpoint/2010/main" val="427768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7C170-1B2B-4784-B2A9-4CA808D5C39C}"/>
              </a:ext>
            </a:extLst>
          </p:cNvPr>
          <p:cNvSpPr>
            <a:spLocks noGrp="1"/>
          </p:cNvSpPr>
          <p:nvPr>
            <p:ph type="ctrTitle"/>
          </p:nvPr>
        </p:nvSpPr>
        <p:spPr/>
        <p:txBody>
          <a:bodyPr>
            <a:normAutofit fontScale="90000"/>
          </a:bodyPr>
          <a:lstStyle/>
          <a:p>
            <a:r>
              <a:rPr lang="de-DE" dirty="0"/>
              <a:t>Vielen Dank für Ihre Aufmerksamkeit!</a:t>
            </a:r>
          </a:p>
        </p:txBody>
      </p:sp>
      <p:sp>
        <p:nvSpPr>
          <p:cNvPr id="3" name="Untertitel 2">
            <a:extLst>
              <a:ext uri="{FF2B5EF4-FFF2-40B4-BE49-F238E27FC236}">
                <a16:creationId xmlns:a16="http://schemas.microsoft.com/office/drawing/2014/main" id="{5269FA9A-4F73-4B75-BCF7-1E4CB02A7840}"/>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518668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3FA588-9A8C-4728-B27E-6C8A65E44C7E}"/>
              </a:ext>
            </a:extLst>
          </p:cNvPr>
          <p:cNvSpPr>
            <a:spLocks noGrp="1"/>
          </p:cNvSpPr>
          <p:nvPr>
            <p:ph type="title"/>
          </p:nvPr>
        </p:nvSpPr>
        <p:spPr>
          <a:xfrm>
            <a:off x="633599" y="628650"/>
            <a:ext cx="23115402" cy="2680987"/>
          </a:xfrm>
        </p:spPr>
        <p:txBody>
          <a:bodyPr/>
          <a:lstStyle/>
          <a:p>
            <a:r>
              <a:rPr lang="de-DE" dirty="0"/>
              <a:t>Unsere Hausfarben</a:t>
            </a:r>
          </a:p>
        </p:txBody>
      </p:sp>
      <p:sp>
        <p:nvSpPr>
          <p:cNvPr id="3" name="Datumsplatzhalter 2">
            <a:extLst>
              <a:ext uri="{FF2B5EF4-FFF2-40B4-BE49-F238E27FC236}">
                <a16:creationId xmlns:a16="http://schemas.microsoft.com/office/drawing/2014/main" id="{D47DA27B-3BD9-47D3-836E-5ECB883D089F}"/>
              </a:ext>
            </a:extLst>
          </p:cNvPr>
          <p:cNvSpPr>
            <a:spLocks noGrp="1"/>
          </p:cNvSpPr>
          <p:nvPr>
            <p:ph type="dt" sz="half" idx="10"/>
          </p:nvPr>
        </p:nvSpPr>
        <p:spPr/>
        <p:txBody>
          <a:bodyPr/>
          <a:lstStyle/>
          <a:p>
            <a:fld id="{E0D85BFD-8EBC-4DF0-86E3-D648D7580161}" type="datetime4">
              <a:rPr lang="de-DE" smtClean="0"/>
              <a:t>28. März 2019</a:t>
            </a:fld>
            <a:endParaRPr lang="de-DE" dirty="0"/>
          </a:p>
        </p:txBody>
      </p:sp>
      <p:sp>
        <p:nvSpPr>
          <p:cNvPr id="4" name="Fußzeilenplatzhalter 3">
            <a:extLst>
              <a:ext uri="{FF2B5EF4-FFF2-40B4-BE49-F238E27FC236}">
                <a16:creationId xmlns:a16="http://schemas.microsoft.com/office/drawing/2014/main" id="{B4637F8F-3271-49BB-B5A3-B1AE9B9BC432}"/>
              </a:ext>
            </a:extLst>
          </p:cNvPr>
          <p:cNvSpPr>
            <a:spLocks noGrp="1"/>
          </p:cNvSpPr>
          <p:nvPr>
            <p:ph type="ftr" sz="quarter" idx="11"/>
          </p:nvPr>
        </p:nvSpPr>
        <p:spPr>
          <a:xfrm>
            <a:off x="4162425" y="12337750"/>
            <a:ext cx="15228887" cy="730250"/>
          </a:xfrm>
        </p:spPr>
        <p:txBody>
          <a:bodyPr/>
          <a:lstStyle/>
          <a:p>
            <a:r>
              <a:rPr lang="de-DE"/>
              <a:t>Vortragstitel</a:t>
            </a:r>
            <a:endParaRPr lang="de-DE" dirty="0"/>
          </a:p>
        </p:txBody>
      </p:sp>
      <p:sp>
        <p:nvSpPr>
          <p:cNvPr id="5" name="Foliennummernplatzhalter 4">
            <a:extLst>
              <a:ext uri="{FF2B5EF4-FFF2-40B4-BE49-F238E27FC236}">
                <a16:creationId xmlns:a16="http://schemas.microsoft.com/office/drawing/2014/main" id="{28EB316B-C70A-48F8-BEBD-02FFFB168156}"/>
              </a:ext>
            </a:extLst>
          </p:cNvPr>
          <p:cNvSpPr>
            <a:spLocks noGrp="1"/>
          </p:cNvSpPr>
          <p:nvPr>
            <p:ph type="sldNum" sz="quarter" idx="12"/>
          </p:nvPr>
        </p:nvSpPr>
        <p:spPr/>
        <p:txBody>
          <a:bodyPr/>
          <a:lstStyle/>
          <a:p>
            <a:r>
              <a:rPr lang="de-DE"/>
              <a:t>\\ </a:t>
            </a:r>
            <a:fld id="{1587BC9A-64BA-4C26-873B-6A898665AFA9}" type="slidenum">
              <a:rPr lang="de-DE" smtClean="0"/>
              <a:pPr/>
              <a:t>31</a:t>
            </a:fld>
            <a:endParaRPr lang="de-DE" dirty="0"/>
          </a:p>
        </p:txBody>
      </p:sp>
      <p:sp>
        <p:nvSpPr>
          <p:cNvPr id="7" name="Rechteck 6">
            <a:extLst>
              <a:ext uri="{FF2B5EF4-FFF2-40B4-BE49-F238E27FC236}">
                <a16:creationId xmlns:a16="http://schemas.microsoft.com/office/drawing/2014/main" id="{1F45B2E7-7AA8-4CA2-B274-97B7E3791550}"/>
              </a:ext>
            </a:extLst>
          </p:cNvPr>
          <p:cNvSpPr>
            <a:spLocks noChangeAspect="1"/>
          </p:cNvSpPr>
          <p:nvPr/>
        </p:nvSpPr>
        <p:spPr>
          <a:xfrm>
            <a:off x="4184392" y="8525301"/>
            <a:ext cx="2886432" cy="2886432"/>
          </a:xfrm>
          <a:prstGeom prst="rect">
            <a:avLst/>
          </a:prstGeom>
          <a:solidFill>
            <a:srgbClr val="466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t>Dunkelgrün</a:t>
            </a:r>
          </a:p>
          <a:p>
            <a:pPr algn="ctr"/>
            <a:r>
              <a:rPr lang="de-DE" sz="2800" dirty="0"/>
              <a:t>R: 70</a:t>
            </a:r>
          </a:p>
          <a:p>
            <a:pPr algn="ctr"/>
            <a:r>
              <a:rPr lang="de-DE" sz="2800" dirty="0"/>
              <a:t>G: 105</a:t>
            </a:r>
          </a:p>
          <a:p>
            <a:pPr algn="ctr"/>
            <a:r>
              <a:rPr lang="de-DE" sz="2800" dirty="0"/>
              <a:t>B: 90</a:t>
            </a:r>
          </a:p>
          <a:p>
            <a:pPr algn="ctr"/>
            <a:r>
              <a:rPr lang="de-DE" sz="2800" dirty="0"/>
              <a:t>46695A</a:t>
            </a:r>
          </a:p>
        </p:txBody>
      </p:sp>
      <p:sp>
        <p:nvSpPr>
          <p:cNvPr id="8" name="Rechteck 7">
            <a:extLst>
              <a:ext uri="{FF2B5EF4-FFF2-40B4-BE49-F238E27FC236}">
                <a16:creationId xmlns:a16="http://schemas.microsoft.com/office/drawing/2014/main" id="{6146BECA-22EB-4A2B-B576-0AC3BB6D74E1}"/>
              </a:ext>
            </a:extLst>
          </p:cNvPr>
          <p:cNvSpPr>
            <a:spLocks noChangeAspect="1"/>
          </p:cNvSpPr>
          <p:nvPr/>
        </p:nvSpPr>
        <p:spPr>
          <a:xfrm>
            <a:off x="7704583" y="8525301"/>
            <a:ext cx="2886432" cy="2886432"/>
          </a:xfrm>
          <a:prstGeom prst="rect">
            <a:avLst/>
          </a:prstGeom>
          <a:solidFill>
            <a:srgbClr val="829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t>Hellgrün</a:t>
            </a:r>
          </a:p>
          <a:p>
            <a:pPr algn="ctr"/>
            <a:r>
              <a:rPr lang="de-DE" sz="2800" dirty="0"/>
              <a:t>R: 130</a:t>
            </a:r>
          </a:p>
          <a:p>
            <a:pPr algn="ctr"/>
            <a:r>
              <a:rPr lang="de-DE" sz="2800" dirty="0"/>
              <a:t>G: 150</a:t>
            </a:r>
          </a:p>
          <a:p>
            <a:pPr algn="ctr"/>
            <a:r>
              <a:rPr lang="de-DE" sz="2800" dirty="0"/>
              <a:t>B. 100</a:t>
            </a:r>
          </a:p>
          <a:p>
            <a:pPr algn="ctr"/>
            <a:r>
              <a:rPr lang="de-DE" sz="2800" dirty="0"/>
              <a:t>#829664</a:t>
            </a:r>
          </a:p>
        </p:txBody>
      </p:sp>
      <p:sp>
        <p:nvSpPr>
          <p:cNvPr id="9" name="Rechteck 8">
            <a:extLst>
              <a:ext uri="{FF2B5EF4-FFF2-40B4-BE49-F238E27FC236}">
                <a16:creationId xmlns:a16="http://schemas.microsoft.com/office/drawing/2014/main" id="{EEAC1325-4A24-4EE9-951D-D86A0DBD4453}"/>
              </a:ext>
            </a:extLst>
          </p:cNvPr>
          <p:cNvSpPr>
            <a:spLocks noChangeAspect="1"/>
          </p:cNvSpPr>
          <p:nvPr/>
        </p:nvSpPr>
        <p:spPr>
          <a:xfrm>
            <a:off x="18265156" y="8498314"/>
            <a:ext cx="2886432" cy="2886432"/>
          </a:xfrm>
          <a:prstGeom prst="rect">
            <a:avLst/>
          </a:prstGeom>
          <a:solidFill>
            <a:srgbClr val="C8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t>Gelb</a:t>
            </a:r>
          </a:p>
          <a:p>
            <a:pPr algn="ctr"/>
            <a:r>
              <a:rPr lang="de-DE" sz="2800" dirty="0"/>
              <a:t>R: 200</a:t>
            </a:r>
          </a:p>
          <a:p>
            <a:pPr algn="ctr"/>
            <a:r>
              <a:rPr lang="de-DE" sz="2800" dirty="0"/>
              <a:t>G: 140</a:t>
            </a:r>
          </a:p>
          <a:p>
            <a:pPr algn="ctr"/>
            <a:r>
              <a:rPr lang="de-DE" sz="2800" dirty="0"/>
              <a:t>B: 40</a:t>
            </a:r>
          </a:p>
          <a:p>
            <a:pPr algn="ctr"/>
            <a:r>
              <a:rPr lang="de-DE" sz="2800" dirty="0"/>
              <a:t>#C88C28</a:t>
            </a:r>
          </a:p>
        </p:txBody>
      </p:sp>
      <p:sp>
        <p:nvSpPr>
          <p:cNvPr id="10" name="Rechteck 9">
            <a:extLst>
              <a:ext uri="{FF2B5EF4-FFF2-40B4-BE49-F238E27FC236}">
                <a16:creationId xmlns:a16="http://schemas.microsoft.com/office/drawing/2014/main" id="{150F044D-BDC0-4BAA-9EC7-8F357527D0FE}"/>
              </a:ext>
            </a:extLst>
          </p:cNvPr>
          <p:cNvSpPr>
            <a:spLocks noChangeAspect="1"/>
          </p:cNvSpPr>
          <p:nvPr/>
        </p:nvSpPr>
        <p:spPr>
          <a:xfrm>
            <a:off x="14744965" y="8498314"/>
            <a:ext cx="2886432" cy="2886432"/>
          </a:xfrm>
          <a:prstGeom prst="rect">
            <a:avLst/>
          </a:prstGeom>
          <a:solidFill>
            <a:srgbClr val="BE5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t>Orange</a:t>
            </a:r>
          </a:p>
          <a:p>
            <a:pPr algn="ctr"/>
            <a:r>
              <a:rPr lang="de-DE" sz="2800" dirty="0"/>
              <a:t>R:190</a:t>
            </a:r>
          </a:p>
          <a:p>
            <a:pPr algn="ctr"/>
            <a:r>
              <a:rPr lang="de-DE" sz="2800" dirty="0"/>
              <a:t>G: 85</a:t>
            </a:r>
          </a:p>
          <a:p>
            <a:pPr algn="ctr"/>
            <a:r>
              <a:rPr lang="de-DE" sz="2800" dirty="0"/>
              <a:t>B: 45</a:t>
            </a:r>
          </a:p>
          <a:p>
            <a:pPr algn="ctr"/>
            <a:r>
              <a:rPr lang="de-DE" sz="2800" dirty="0"/>
              <a:t>#BE552D</a:t>
            </a:r>
          </a:p>
        </p:txBody>
      </p:sp>
      <p:sp>
        <p:nvSpPr>
          <p:cNvPr id="11" name="Rechteck 10">
            <a:extLst>
              <a:ext uri="{FF2B5EF4-FFF2-40B4-BE49-F238E27FC236}">
                <a16:creationId xmlns:a16="http://schemas.microsoft.com/office/drawing/2014/main" id="{BDF63E23-8EBB-4750-9545-844AE51E1E81}"/>
              </a:ext>
            </a:extLst>
          </p:cNvPr>
          <p:cNvSpPr>
            <a:spLocks noChangeAspect="1"/>
          </p:cNvSpPr>
          <p:nvPr/>
        </p:nvSpPr>
        <p:spPr>
          <a:xfrm>
            <a:off x="675942" y="3309637"/>
            <a:ext cx="3351115" cy="3351115"/>
          </a:xfrm>
          <a:prstGeom prst="rect">
            <a:avLst/>
          </a:prstGeom>
          <a:solidFill>
            <a:srgbClr val="A69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b="1" dirty="0"/>
              <a:t>Greige</a:t>
            </a:r>
          </a:p>
          <a:p>
            <a:pPr algn="ctr"/>
            <a:r>
              <a:rPr lang="de-DE" sz="2800" dirty="0"/>
              <a:t>R: 166</a:t>
            </a:r>
          </a:p>
          <a:p>
            <a:pPr algn="ctr"/>
            <a:r>
              <a:rPr lang="de-DE" sz="2800" dirty="0"/>
              <a:t>G: 157</a:t>
            </a:r>
          </a:p>
          <a:p>
            <a:pPr algn="ctr"/>
            <a:r>
              <a:rPr lang="de-DE" sz="2800" dirty="0"/>
              <a:t>B: 130</a:t>
            </a:r>
          </a:p>
          <a:p>
            <a:pPr algn="ctr"/>
            <a:r>
              <a:rPr lang="de-DE" sz="2800" dirty="0"/>
              <a:t>#A69D82</a:t>
            </a:r>
          </a:p>
        </p:txBody>
      </p:sp>
      <p:sp>
        <p:nvSpPr>
          <p:cNvPr id="12" name="Rechteck 11">
            <a:extLst>
              <a:ext uri="{FF2B5EF4-FFF2-40B4-BE49-F238E27FC236}">
                <a16:creationId xmlns:a16="http://schemas.microsoft.com/office/drawing/2014/main" id="{330ADA87-6A1A-4A81-A7F6-5FED201BED85}"/>
              </a:ext>
            </a:extLst>
          </p:cNvPr>
          <p:cNvSpPr>
            <a:spLocks noChangeAspect="1"/>
          </p:cNvSpPr>
          <p:nvPr/>
        </p:nvSpPr>
        <p:spPr>
          <a:xfrm>
            <a:off x="664201" y="8525301"/>
            <a:ext cx="2886432" cy="2886432"/>
          </a:xfrm>
          <a:prstGeom prst="rect">
            <a:avLst/>
          </a:prstGeom>
          <a:solidFill>
            <a:srgbClr val="7D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t>Mauve</a:t>
            </a:r>
          </a:p>
          <a:p>
            <a:pPr algn="ctr"/>
            <a:r>
              <a:rPr lang="de-DE" sz="2800" dirty="0"/>
              <a:t>R: 125</a:t>
            </a:r>
          </a:p>
          <a:p>
            <a:pPr algn="ctr"/>
            <a:r>
              <a:rPr lang="de-DE" sz="2800" dirty="0"/>
              <a:t>G: 80</a:t>
            </a:r>
          </a:p>
          <a:p>
            <a:pPr algn="ctr"/>
            <a:r>
              <a:rPr lang="de-DE" sz="2800" dirty="0"/>
              <a:t>B: 90</a:t>
            </a:r>
          </a:p>
          <a:p>
            <a:pPr algn="ctr"/>
            <a:r>
              <a:rPr lang="de-DE" sz="2800" dirty="0"/>
              <a:t>#7D505A</a:t>
            </a:r>
          </a:p>
        </p:txBody>
      </p:sp>
      <p:sp>
        <p:nvSpPr>
          <p:cNvPr id="13" name="Rechteck 12">
            <a:extLst>
              <a:ext uri="{FF2B5EF4-FFF2-40B4-BE49-F238E27FC236}">
                <a16:creationId xmlns:a16="http://schemas.microsoft.com/office/drawing/2014/main" id="{EE7038FB-9694-4905-87FE-69B764E93B10}"/>
              </a:ext>
            </a:extLst>
          </p:cNvPr>
          <p:cNvSpPr>
            <a:spLocks noChangeAspect="1"/>
          </p:cNvSpPr>
          <p:nvPr/>
        </p:nvSpPr>
        <p:spPr>
          <a:xfrm>
            <a:off x="11224774" y="8525301"/>
            <a:ext cx="2886432" cy="2886432"/>
          </a:xfrm>
          <a:prstGeom prst="rect">
            <a:avLst/>
          </a:prstGeom>
          <a:solidFill>
            <a:srgbClr val="23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t>Blau</a:t>
            </a:r>
          </a:p>
          <a:p>
            <a:pPr algn="ctr"/>
            <a:r>
              <a:rPr lang="de-DE" sz="2800" dirty="0"/>
              <a:t>R: 35</a:t>
            </a:r>
          </a:p>
          <a:p>
            <a:pPr algn="ctr"/>
            <a:r>
              <a:rPr lang="de-DE" sz="2800" dirty="0"/>
              <a:t>G: 90</a:t>
            </a:r>
          </a:p>
          <a:p>
            <a:pPr algn="ctr"/>
            <a:r>
              <a:rPr lang="de-DE" sz="2800" dirty="0"/>
              <a:t>B: 130</a:t>
            </a:r>
          </a:p>
          <a:p>
            <a:pPr algn="ctr"/>
            <a:r>
              <a:rPr lang="de-DE" sz="2800" dirty="0"/>
              <a:t>#235A82</a:t>
            </a:r>
          </a:p>
        </p:txBody>
      </p:sp>
      <p:sp>
        <p:nvSpPr>
          <p:cNvPr id="6" name="Textfeld 5">
            <a:extLst>
              <a:ext uri="{FF2B5EF4-FFF2-40B4-BE49-F238E27FC236}">
                <a16:creationId xmlns:a16="http://schemas.microsoft.com/office/drawing/2014/main" id="{3B735ABD-87BD-4E16-8E49-F98285FAB4B7}"/>
              </a:ext>
            </a:extLst>
          </p:cNvPr>
          <p:cNvSpPr txBox="1"/>
          <p:nvPr/>
        </p:nvSpPr>
        <p:spPr>
          <a:xfrm>
            <a:off x="633412" y="2457048"/>
            <a:ext cx="4875249" cy="769441"/>
          </a:xfrm>
          <a:prstGeom prst="rect">
            <a:avLst/>
          </a:prstGeom>
          <a:noFill/>
        </p:spPr>
        <p:txBody>
          <a:bodyPr wrap="square" rtlCol="0">
            <a:spAutoFit/>
          </a:bodyPr>
          <a:lstStyle/>
          <a:p>
            <a:r>
              <a:rPr lang="de-DE" sz="4400" b="1" dirty="0">
                <a:solidFill>
                  <a:srgbClr val="A69D82"/>
                </a:solidFill>
                <a:latin typeface="Space Mono" panose="02000509040000020004" pitchFamily="49" charset="0"/>
              </a:rPr>
              <a:t>HAUPTFARBE</a:t>
            </a:r>
          </a:p>
        </p:txBody>
      </p:sp>
      <p:sp>
        <p:nvSpPr>
          <p:cNvPr id="16" name="Textfeld 15">
            <a:extLst>
              <a:ext uri="{FF2B5EF4-FFF2-40B4-BE49-F238E27FC236}">
                <a16:creationId xmlns:a16="http://schemas.microsoft.com/office/drawing/2014/main" id="{8C4DBD6D-4FC9-4510-B529-DCC3C15CA99E}"/>
              </a:ext>
            </a:extLst>
          </p:cNvPr>
          <p:cNvSpPr txBox="1"/>
          <p:nvPr/>
        </p:nvSpPr>
        <p:spPr>
          <a:xfrm>
            <a:off x="636957" y="7734337"/>
            <a:ext cx="7402253" cy="769441"/>
          </a:xfrm>
          <a:prstGeom prst="rect">
            <a:avLst/>
          </a:prstGeom>
          <a:noFill/>
        </p:spPr>
        <p:txBody>
          <a:bodyPr wrap="square" rtlCol="0">
            <a:spAutoFit/>
          </a:bodyPr>
          <a:lstStyle/>
          <a:p>
            <a:r>
              <a:rPr lang="de-DE" sz="4400" b="1" dirty="0">
                <a:solidFill>
                  <a:srgbClr val="7D505A"/>
                </a:solidFill>
                <a:latin typeface="Space Mono" panose="02000509040000020004" pitchFamily="49" charset="0"/>
              </a:rPr>
              <a:t>SEKUNDÄRFARBEN</a:t>
            </a:r>
          </a:p>
        </p:txBody>
      </p:sp>
    </p:spTree>
    <p:extLst>
      <p:ext uri="{BB962C8B-B14F-4D97-AF65-F5344CB8AC3E}">
        <p14:creationId xmlns:p14="http://schemas.microsoft.com/office/powerpoint/2010/main" val="105310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6B236-B219-4949-B462-55E000A48329}"/>
              </a:ext>
            </a:extLst>
          </p:cNvPr>
          <p:cNvSpPr>
            <a:spLocks noGrp="1"/>
          </p:cNvSpPr>
          <p:nvPr>
            <p:ph type="ctrTitle"/>
          </p:nvPr>
        </p:nvSpPr>
        <p:spPr/>
        <p:txBody>
          <a:bodyPr/>
          <a:lstStyle/>
          <a:p>
            <a:r>
              <a:rPr lang="de-DE" dirty="0"/>
              <a:t>Abschnittstitel</a:t>
            </a:r>
          </a:p>
        </p:txBody>
      </p:sp>
      <p:sp>
        <p:nvSpPr>
          <p:cNvPr id="3" name="Untertitel 2">
            <a:extLst>
              <a:ext uri="{FF2B5EF4-FFF2-40B4-BE49-F238E27FC236}">
                <a16:creationId xmlns:a16="http://schemas.microsoft.com/office/drawing/2014/main" id="{28F2EA17-572E-44B1-B282-8496A9400D20}"/>
              </a:ext>
            </a:extLst>
          </p:cNvPr>
          <p:cNvSpPr>
            <a:spLocks noGrp="1"/>
          </p:cNvSpPr>
          <p:nvPr>
            <p:ph type="subTitle" idx="1"/>
          </p:nvPr>
        </p:nvSpPr>
        <p:spPr/>
        <p:txBody>
          <a:bodyPr/>
          <a:lstStyle/>
          <a:p>
            <a:r>
              <a:rPr lang="de-DE" dirty="0"/>
              <a:t>Abschnittsuntertitel</a:t>
            </a:r>
          </a:p>
        </p:txBody>
      </p:sp>
    </p:spTree>
    <p:extLst>
      <p:ext uri="{BB962C8B-B14F-4D97-AF65-F5344CB8AC3E}">
        <p14:creationId xmlns:p14="http://schemas.microsoft.com/office/powerpoint/2010/main" val="343637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6B236-B219-4949-B462-55E000A48329}"/>
              </a:ext>
            </a:extLst>
          </p:cNvPr>
          <p:cNvSpPr>
            <a:spLocks noGrp="1"/>
          </p:cNvSpPr>
          <p:nvPr>
            <p:ph type="ctrTitle"/>
          </p:nvPr>
        </p:nvSpPr>
        <p:spPr/>
        <p:txBody>
          <a:bodyPr/>
          <a:lstStyle/>
          <a:p>
            <a:r>
              <a:rPr lang="de-DE" dirty="0"/>
              <a:t>Abschnittstitel</a:t>
            </a:r>
          </a:p>
        </p:txBody>
      </p:sp>
      <p:sp>
        <p:nvSpPr>
          <p:cNvPr id="3" name="Untertitel 2">
            <a:extLst>
              <a:ext uri="{FF2B5EF4-FFF2-40B4-BE49-F238E27FC236}">
                <a16:creationId xmlns:a16="http://schemas.microsoft.com/office/drawing/2014/main" id="{28F2EA17-572E-44B1-B282-8496A9400D20}"/>
              </a:ext>
            </a:extLst>
          </p:cNvPr>
          <p:cNvSpPr>
            <a:spLocks noGrp="1"/>
          </p:cNvSpPr>
          <p:nvPr>
            <p:ph type="subTitle" idx="1"/>
          </p:nvPr>
        </p:nvSpPr>
        <p:spPr/>
        <p:txBody>
          <a:bodyPr/>
          <a:lstStyle/>
          <a:p>
            <a:r>
              <a:rPr lang="de-DE" dirty="0"/>
              <a:t>Abschnittsuntertitel</a:t>
            </a:r>
          </a:p>
        </p:txBody>
      </p:sp>
    </p:spTree>
    <p:extLst>
      <p:ext uri="{BB962C8B-B14F-4D97-AF65-F5344CB8AC3E}">
        <p14:creationId xmlns:p14="http://schemas.microsoft.com/office/powerpoint/2010/main" val="43192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6B236-B219-4949-B462-55E000A48329}"/>
              </a:ext>
            </a:extLst>
          </p:cNvPr>
          <p:cNvSpPr>
            <a:spLocks noGrp="1"/>
          </p:cNvSpPr>
          <p:nvPr>
            <p:ph type="ctrTitle"/>
          </p:nvPr>
        </p:nvSpPr>
        <p:spPr/>
        <p:txBody>
          <a:bodyPr/>
          <a:lstStyle/>
          <a:p>
            <a:r>
              <a:rPr lang="de-DE" dirty="0"/>
              <a:t>Abschnittstitel</a:t>
            </a:r>
          </a:p>
        </p:txBody>
      </p:sp>
      <p:sp>
        <p:nvSpPr>
          <p:cNvPr id="3" name="Untertitel 2">
            <a:extLst>
              <a:ext uri="{FF2B5EF4-FFF2-40B4-BE49-F238E27FC236}">
                <a16:creationId xmlns:a16="http://schemas.microsoft.com/office/drawing/2014/main" id="{28F2EA17-572E-44B1-B282-8496A9400D20}"/>
              </a:ext>
            </a:extLst>
          </p:cNvPr>
          <p:cNvSpPr>
            <a:spLocks noGrp="1"/>
          </p:cNvSpPr>
          <p:nvPr>
            <p:ph type="subTitle" idx="1"/>
          </p:nvPr>
        </p:nvSpPr>
        <p:spPr/>
        <p:txBody>
          <a:bodyPr/>
          <a:lstStyle/>
          <a:p>
            <a:r>
              <a:rPr lang="de-DE" dirty="0"/>
              <a:t>Abschnittsuntertitel</a:t>
            </a:r>
          </a:p>
        </p:txBody>
      </p:sp>
    </p:spTree>
    <p:extLst>
      <p:ext uri="{BB962C8B-B14F-4D97-AF65-F5344CB8AC3E}">
        <p14:creationId xmlns:p14="http://schemas.microsoft.com/office/powerpoint/2010/main" val="142576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6B236-B219-4949-B462-55E000A48329}"/>
              </a:ext>
            </a:extLst>
          </p:cNvPr>
          <p:cNvSpPr>
            <a:spLocks noGrp="1"/>
          </p:cNvSpPr>
          <p:nvPr>
            <p:ph type="ctrTitle"/>
          </p:nvPr>
        </p:nvSpPr>
        <p:spPr/>
        <p:txBody>
          <a:bodyPr/>
          <a:lstStyle/>
          <a:p>
            <a:r>
              <a:rPr lang="de-DE" dirty="0"/>
              <a:t>Abschnittstitel</a:t>
            </a:r>
          </a:p>
        </p:txBody>
      </p:sp>
      <p:sp>
        <p:nvSpPr>
          <p:cNvPr id="3" name="Untertitel 2">
            <a:extLst>
              <a:ext uri="{FF2B5EF4-FFF2-40B4-BE49-F238E27FC236}">
                <a16:creationId xmlns:a16="http://schemas.microsoft.com/office/drawing/2014/main" id="{28F2EA17-572E-44B1-B282-8496A9400D20}"/>
              </a:ext>
            </a:extLst>
          </p:cNvPr>
          <p:cNvSpPr>
            <a:spLocks noGrp="1"/>
          </p:cNvSpPr>
          <p:nvPr>
            <p:ph type="subTitle" idx="1"/>
          </p:nvPr>
        </p:nvSpPr>
        <p:spPr/>
        <p:txBody>
          <a:bodyPr/>
          <a:lstStyle/>
          <a:p>
            <a:r>
              <a:rPr lang="de-DE" dirty="0"/>
              <a:t>Abschnittsuntertitel</a:t>
            </a:r>
          </a:p>
        </p:txBody>
      </p:sp>
    </p:spTree>
    <p:extLst>
      <p:ext uri="{BB962C8B-B14F-4D97-AF65-F5344CB8AC3E}">
        <p14:creationId xmlns:p14="http://schemas.microsoft.com/office/powerpoint/2010/main" val="142315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6B236-B219-4949-B462-55E000A48329}"/>
              </a:ext>
            </a:extLst>
          </p:cNvPr>
          <p:cNvSpPr>
            <a:spLocks noGrp="1"/>
          </p:cNvSpPr>
          <p:nvPr>
            <p:ph type="ctrTitle"/>
          </p:nvPr>
        </p:nvSpPr>
        <p:spPr/>
        <p:txBody>
          <a:bodyPr/>
          <a:lstStyle/>
          <a:p>
            <a:r>
              <a:rPr lang="de-DE" dirty="0"/>
              <a:t>Abschnittstitel</a:t>
            </a:r>
          </a:p>
        </p:txBody>
      </p:sp>
      <p:sp>
        <p:nvSpPr>
          <p:cNvPr id="3" name="Untertitel 2">
            <a:extLst>
              <a:ext uri="{FF2B5EF4-FFF2-40B4-BE49-F238E27FC236}">
                <a16:creationId xmlns:a16="http://schemas.microsoft.com/office/drawing/2014/main" id="{28F2EA17-572E-44B1-B282-8496A9400D20}"/>
              </a:ext>
            </a:extLst>
          </p:cNvPr>
          <p:cNvSpPr>
            <a:spLocks noGrp="1"/>
          </p:cNvSpPr>
          <p:nvPr>
            <p:ph type="subTitle" idx="1"/>
          </p:nvPr>
        </p:nvSpPr>
        <p:spPr/>
        <p:txBody>
          <a:bodyPr/>
          <a:lstStyle/>
          <a:p>
            <a:r>
              <a:rPr lang="de-DE" dirty="0"/>
              <a:t>Abschnittsuntertitel</a:t>
            </a:r>
          </a:p>
        </p:txBody>
      </p:sp>
    </p:spTree>
    <p:extLst>
      <p:ext uri="{BB962C8B-B14F-4D97-AF65-F5344CB8AC3E}">
        <p14:creationId xmlns:p14="http://schemas.microsoft.com/office/powerpoint/2010/main" val="217918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1E1E71-BDD3-4C49-A44F-DD94F1E8D07F}"/>
              </a:ext>
            </a:extLst>
          </p:cNvPr>
          <p:cNvSpPr>
            <a:spLocks noGrp="1"/>
          </p:cNvSpPr>
          <p:nvPr>
            <p:ph type="title"/>
          </p:nvPr>
        </p:nvSpPr>
        <p:spPr/>
        <p:txBody>
          <a:bodyPr/>
          <a:lstStyle/>
          <a:p>
            <a:r>
              <a:rPr lang="de-DE" dirty="0"/>
              <a:t>Agenda</a:t>
            </a:r>
          </a:p>
        </p:txBody>
      </p:sp>
      <p:sp>
        <p:nvSpPr>
          <p:cNvPr id="3" name="Datumsplatzhalter 2">
            <a:extLst>
              <a:ext uri="{FF2B5EF4-FFF2-40B4-BE49-F238E27FC236}">
                <a16:creationId xmlns:a16="http://schemas.microsoft.com/office/drawing/2014/main" id="{B022C1C7-91AB-4B3D-814F-03158BE25CB4}"/>
              </a:ext>
            </a:extLst>
          </p:cNvPr>
          <p:cNvSpPr>
            <a:spLocks noGrp="1"/>
          </p:cNvSpPr>
          <p:nvPr>
            <p:ph type="dt" sz="half" idx="10"/>
          </p:nvPr>
        </p:nvSpPr>
        <p:spPr/>
        <p:txBody>
          <a:bodyPr/>
          <a:lstStyle/>
          <a:p>
            <a:fld id="{E0D85BFD-8EBC-4DF0-86E3-D648D7580161}" type="datetime4">
              <a:rPr lang="de-DE" smtClean="0"/>
              <a:t>28. März 2019</a:t>
            </a:fld>
            <a:endParaRPr lang="de-DE" dirty="0"/>
          </a:p>
        </p:txBody>
      </p:sp>
      <p:sp>
        <p:nvSpPr>
          <p:cNvPr id="4" name="Fußzeilenplatzhalter 3">
            <a:extLst>
              <a:ext uri="{FF2B5EF4-FFF2-40B4-BE49-F238E27FC236}">
                <a16:creationId xmlns:a16="http://schemas.microsoft.com/office/drawing/2014/main" id="{DC145773-2E1B-46D0-9802-907293F710DC}"/>
              </a:ext>
            </a:extLst>
          </p:cNvPr>
          <p:cNvSpPr>
            <a:spLocks noGrp="1"/>
          </p:cNvSpPr>
          <p:nvPr>
            <p:ph type="ftr" sz="quarter" idx="11"/>
          </p:nvPr>
        </p:nvSpPr>
        <p:spPr/>
        <p:txBody>
          <a:bodyPr/>
          <a:lstStyle/>
          <a:p>
            <a:r>
              <a:rPr lang="de-DE"/>
              <a:t>Vortragstitel</a:t>
            </a:r>
            <a:endParaRPr lang="de-DE" dirty="0"/>
          </a:p>
        </p:txBody>
      </p:sp>
      <p:sp>
        <p:nvSpPr>
          <p:cNvPr id="5" name="Foliennummernplatzhalter 4">
            <a:extLst>
              <a:ext uri="{FF2B5EF4-FFF2-40B4-BE49-F238E27FC236}">
                <a16:creationId xmlns:a16="http://schemas.microsoft.com/office/drawing/2014/main" id="{D0DB8C2B-680E-424C-957A-3D4E9194A1C5}"/>
              </a:ext>
            </a:extLst>
          </p:cNvPr>
          <p:cNvSpPr>
            <a:spLocks noGrp="1"/>
          </p:cNvSpPr>
          <p:nvPr>
            <p:ph type="sldNum" sz="quarter" idx="12"/>
          </p:nvPr>
        </p:nvSpPr>
        <p:spPr/>
        <p:txBody>
          <a:bodyPr/>
          <a:lstStyle/>
          <a:p>
            <a:r>
              <a:rPr lang="de-DE"/>
              <a:t>\\ </a:t>
            </a:r>
            <a:fld id="{1587BC9A-64BA-4C26-873B-6A898665AFA9}" type="slidenum">
              <a:rPr lang="de-DE" smtClean="0"/>
              <a:pPr/>
              <a:t>9</a:t>
            </a:fld>
            <a:endParaRPr lang="de-DE" dirty="0"/>
          </a:p>
        </p:txBody>
      </p:sp>
      <p:sp>
        <p:nvSpPr>
          <p:cNvPr id="6" name="Textplatzhalter 5">
            <a:extLst>
              <a:ext uri="{FF2B5EF4-FFF2-40B4-BE49-F238E27FC236}">
                <a16:creationId xmlns:a16="http://schemas.microsoft.com/office/drawing/2014/main" id="{1EA2D434-21D7-4DF8-B021-5A8FB83A1A07}"/>
              </a:ext>
            </a:extLst>
          </p:cNvPr>
          <p:cNvSpPr>
            <a:spLocks noGrp="1"/>
          </p:cNvSpPr>
          <p:nvPr>
            <p:ph type="body" sz="quarter" idx="13"/>
          </p:nvPr>
        </p:nvSpPr>
        <p:spPr/>
        <p:txBody>
          <a:bodyPr>
            <a:normAutofit fontScale="92500" lnSpcReduction="20000"/>
          </a:bodyPr>
          <a:lstStyle/>
          <a:p>
            <a:pPr marL="0" indent="0">
              <a:buNone/>
            </a:pPr>
            <a:r>
              <a:rPr lang="de-DE" sz="4800" dirty="0">
                <a:latin typeface="Space Mono" panose="02000509040000020004" pitchFamily="49" charset="0"/>
              </a:rPr>
              <a:t>09:00 		Begrüßung</a:t>
            </a:r>
          </a:p>
          <a:p>
            <a:pPr marL="3657417" lvl="4" indent="0">
              <a:buNone/>
            </a:pPr>
            <a:r>
              <a:rPr lang="de-DE" sz="4800" dirty="0">
                <a:latin typeface="Space Mono" panose="02000509040000020004" pitchFamily="49" charset="0"/>
              </a:rPr>
              <a:t>	Update</a:t>
            </a:r>
          </a:p>
          <a:p>
            <a:endParaRPr lang="de-DE" sz="900" dirty="0">
              <a:latin typeface="Space Mono" panose="02000509040000020004" pitchFamily="49" charset="0"/>
            </a:endParaRPr>
          </a:p>
          <a:p>
            <a:pPr marL="0" indent="0">
              <a:buNone/>
            </a:pPr>
            <a:r>
              <a:rPr lang="de-DE" sz="4800" dirty="0">
                <a:latin typeface="Space Mono" panose="02000509040000020004" pitchFamily="49" charset="0"/>
              </a:rPr>
              <a:t>09:10 –		</a:t>
            </a:r>
            <a:r>
              <a:rPr lang="de-DE" sz="4800" b="1" dirty="0">
                <a:solidFill>
                  <a:srgbClr val="C88C28"/>
                </a:solidFill>
                <a:latin typeface="Space Mono" panose="02000509040000020004" pitchFamily="49" charset="0"/>
              </a:rPr>
              <a:t>Block 1: Forschung</a:t>
            </a:r>
            <a:endParaRPr lang="de-DE" sz="800" b="1" dirty="0">
              <a:solidFill>
                <a:srgbClr val="C88C28"/>
              </a:solidFill>
              <a:latin typeface="Space Mono" panose="02000509040000020004" pitchFamily="49" charset="0"/>
            </a:endParaRPr>
          </a:p>
          <a:p>
            <a:pPr marL="0" indent="0">
              <a:buNone/>
            </a:pPr>
            <a:r>
              <a:rPr lang="de-DE" sz="4800" dirty="0">
                <a:latin typeface="Space Mono" panose="02000509040000020004" pitchFamily="49" charset="0"/>
              </a:rPr>
              <a:t>10:00 		</a:t>
            </a:r>
            <a:r>
              <a:rPr lang="de-DE" sz="4800" dirty="0">
                <a:solidFill>
                  <a:srgbClr val="C88C28">
                    <a:alpha val="60000"/>
                  </a:srgbClr>
                </a:solidFill>
                <a:latin typeface="Space Mono" panose="02000509040000020004" pitchFamily="49" charset="0"/>
              </a:rPr>
              <a:t>\ TOP 1: Thema A</a:t>
            </a:r>
          </a:p>
          <a:p>
            <a:endParaRPr lang="de-DE" sz="800" dirty="0">
              <a:latin typeface="Space Mono" panose="02000509040000020004" pitchFamily="49" charset="0"/>
            </a:endParaRPr>
          </a:p>
          <a:p>
            <a:pPr marL="0" indent="0">
              <a:buNone/>
            </a:pPr>
            <a:r>
              <a:rPr lang="de-DE" sz="4800" dirty="0">
                <a:latin typeface="Space Mono" panose="02000509040000020004" pitchFamily="49" charset="0"/>
              </a:rPr>
              <a:t>10:00 		Pause</a:t>
            </a:r>
          </a:p>
          <a:p>
            <a:endParaRPr lang="de-DE" sz="800" dirty="0">
              <a:latin typeface="Space Mono" panose="02000509040000020004" pitchFamily="49" charset="0"/>
            </a:endParaRPr>
          </a:p>
          <a:p>
            <a:pPr marL="0" indent="0">
              <a:buNone/>
            </a:pPr>
            <a:r>
              <a:rPr lang="de-DE" sz="4800" dirty="0">
                <a:latin typeface="Space Mono" panose="02000509040000020004" pitchFamily="49" charset="0"/>
              </a:rPr>
              <a:t>10:15 –		</a:t>
            </a:r>
            <a:r>
              <a:rPr lang="de-DE" sz="4800" b="1" dirty="0">
                <a:solidFill>
                  <a:srgbClr val="C88C28"/>
                </a:solidFill>
                <a:latin typeface="Space Mono" panose="02000509040000020004" pitchFamily="49" charset="0"/>
              </a:rPr>
              <a:t>Block 2: Strategie</a:t>
            </a:r>
          </a:p>
          <a:p>
            <a:pPr marL="0" indent="0">
              <a:buNone/>
            </a:pPr>
            <a:r>
              <a:rPr lang="de-DE" sz="4800" dirty="0">
                <a:latin typeface="Space Mono" panose="02000509040000020004" pitchFamily="49" charset="0"/>
              </a:rPr>
              <a:t>12:15 		</a:t>
            </a:r>
            <a:r>
              <a:rPr lang="de-DE" sz="4800" dirty="0">
                <a:solidFill>
                  <a:srgbClr val="C88C28">
                    <a:alpha val="60000"/>
                  </a:srgbClr>
                </a:solidFill>
                <a:latin typeface="Space Mono" panose="02000509040000020004" pitchFamily="49" charset="0"/>
              </a:rPr>
              <a:t>\ TOP 2: Thema B</a:t>
            </a:r>
          </a:p>
          <a:p>
            <a:pPr marL="457200" indent="0">
              <a:buNone/>
            </a:pPr>
            <a:r>
              <a:rPr lang="de-DE" sz="4800" dirty="0">
                <a:latin typeface="Space Mono" panose="02000509040000020004" pitchFamily="49" charset="0"/>
              </a:rPr>
              <a:t>			</a:t>
            </a:r>
            <a:r>
              <a:rPr lang="de-DE" sz="4800" dirty="0">
                <a:solidFill>
                  <a:srgbClr val="C88C28">
                    <a:alpha val="60000"/>
                  </a:srgbClr>
                </a:solidFill>
                <a:latin typeface="Space Mono" panose="02000509040000020004" pitchFamily="49" charset="0"/>
              </a:rPr>
              <a:t>\ TOP 3: Thema C</a:t>
            </a:r>
          </a:p>
          <a:p>
            <a:endParaRPr lang="de-DE" sz="900" dirty="0">
              <a:latin typeface="Space Mono" panose="02000509040000020004" pitchFamily="49" charset="0"/>
            </a:endParaRPr>
          </a:p>
          <a:p>
            <a:pPr marL="0" indent="0">
              <a:buNone/>
            </a:pPr>
            <a:r>
              <a:rPr lang="de-DE" sz="4800" dirty="0">
                <a:latin typeface="Space Mono" panose="02000509040000020004" pitchFamily="49" charset="0"/>
              </a:rPr>
              <a:t>12:30 –		</a:t>
            </a:r>
            <a:r>
              <a:rPr lang="de-DE" sz="4800" b="1" dirty="0">
                <a:solidFill>
                  <a:srgbClr val="C88C28"/>
                </a:solidFill>
                <a:latin typeface="Space Mono" panose="02000509040000020004" pitchFamily="49" charset="0"/>
              </a:rPr>
              <a:t>Block 3: Institut</a:t>
            </a:r>
          </a:p>
          <a:p>
            <a:pPr marL="0" indent="0">
              <a:buNone/>
            </a:pPr>
            <a:r>
              <a:rPr lang="de-DE" sz="4800" dirty="0">
                <a:latin typeface="Space Mono" panose="02000509040000020004" pitchFamily="49" charset="0"/>
              </a:rPr>
              <a:t>15:00 		</a:t>
            </a:r>
            <a:r>
              <a:rPr lang="de-DE" sz="4800" dirty="0">
                <a:solidFill>
                  <a:srgbClr val="C88C28">
                    <a:alpha val="60000"/>
                  </a:srgbClr>
                </a:solidFill>
                <a:latin typeface="Space Mono" panose="02000509040000020004" pitchFamily="49" charset="0"/>
              </a:rPr>
              <a:t>\ TOP 4: Thema D</a:t>
            </a:r>
          </a:p>
          <a:p>
            <a:pPr marL="457200" indent="0">
              <a:buNone/>
            </a:pPr>
            <a:r>
              <a:rPr lang="de-DE" sz="4800" dirty="0">
                <a:latin typeface="Space Mono" panose="02000509040000020004" pitchFamily="49" charset="0"/>
              </a:rPr>
              <a:t>			</a:t>
            </a:r>
            <a:r>
              <a:rPr lang="de-DE" sz="4800" dirty="0">
                <a:solidFill>
                  <a:srgbClr val="C88C28">
                    <a:alpha val="60000"/>
                  </a:srgbClr>
                </a:solidFill>
                <a:latin typeface="Space Mono" panose="02000509040000020004" pitchFamily="49" charset="0"/>
              </a:rPr>
              <a:t>\ TOP 5: Thema E</a:t>
            </a:r>
          </a:p>
        </p:txBody>
      </p:sp>
    </p:spTree>
    <p:extLst>
      <p:ext uri="{BB962C8B-B14F-4D97-AF65-F5344CB8AC3E}">
        <p14:creationId xmlns:p14="http://schemas.microsoft.com/office/powerpoint/2010/main" val="4085725300"/>
      </p:ext>
    </p:extLst>
  </p:cSld>
  <p:clrMapOvr>
    <a:masterClrMapping/>
  </p:clrMapOvr>
</p:sld>
</file>

<file path=ppt/theme/theme1.xml><?xml version="1.0" encoding="utf-8"?>
<a:theme xmlns:a="http://schemas.openxmlformats.org/drawingml/2006/main" name="Master_exer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hkolloqi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_inter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hkolloqi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753</Words>
  <Application>Microsoft Macintosh PowerPoint</Application>
  <PresentationFormat>Benutzerdefiniert</PresentationFormat>
  <Paragraphs>338</Paragraphs>
  <Slides>31</Slides>
  <Notes>12</Notes>
  <HiddenSlides>1</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31</vt:i4>
      </vt:variant>
    </vt:vector>
  </HeadingPairs>
  <TitlesOfParts>
    <vt:vector size="38" baseType="lpstr">
      <vt:lpstr>Arial</vt:lpstr>
      <vt:lpstr>Calibri</vt:lpstr>
      <vt:lpstr>Space Mono</vt:lpstr>
      <vt:lpstr>Times New Roman</vt:lpstr>
      <vt:lpstr>Wingdings</vt:lpstr>
      <vt:lpstr>Master_exern</vt:lpstr>
      <vt:lpstr>Master_intern</vt:lpstr>
      <vt:lpstr>Weizenbaum-Institut für die vernetzte Gesellschaft</vt:lpstr>
      <vt:lpstr>Abschnittstitel</vt:lpstr>
      <vt:lpstr>Abschnittstitel</vt:lpstr>
      <vt:lpstr>Abschnittstitel</vt:lpstr>
      <vt:lpstr>Abschnittstitel</vt:lpstr>
      <vt:lpstr>Abschnittstitel</vt:lpstr>
      <vt:lpstr>Abschnittstitel</vt:lpstr>
      <vt:lpstr>Abschnittstitel</vt:lpstr>
      <vt:lpstr>Agenda</vt:lpstr>
      <vt:lpstr>Titel Textfolie Zeile 1 Titel Textfolie Zeile 2</vt:lpstr>
      <vt:lpstr>Verbundprojekt</vt:lpstr>
      <vt:lpstr>Übergreifende Forschungsfrage</vt:lpstr>
      <vt:lpstr>PowerPoint-Präsentation</vt:lpstr>
      <vt:lpstr>PowerPoint-Präsentation</vt:lpstr>
      <vt:lpstr>Interdisziplinarität: Unsere Disziplinen</vt:lpstr>
      <vt:lpstr>Interdisziplinarität</vt:lpstr>
      <vt:lpstr>Forschungsbereiche</vt:lpstr>
      <vt:lpstr>Principal Investigators</vt:lpstr>
      <vt:lpstr>Forschungsoutput 2017 / 2018</vt:lpstr>
      <vt:lpstr>PowerPoint-Präsentation</vt:lpstr>
      <vt:lpstr>PowerPoint-Präsentation</vt:lpstr>
      <vt:lpstr>PowerPoint-Präsentation</vt:lpstr>
      <vt:lpstr>PowerPoint-Präsentation</vt:lpstr>
      <vt:lpstr>PowerPoint-Präsentation</vt:lpstr>
      <vt:lpstr>PowerPoint-Präsentation</vt:lpstr>
      <vt:lpstr>Vielen Dank für Ihre Aufmerksamkeit!</vt:lpstr>
      <vt:lpstr>Weizenbaum-Institut für die vernetzte Gesellschaft</vt:lpstr>
      <vt:lpstr>Abschnittstitel</vt:lpstr>
      <vt:lpstr>Titel Textfolie Zeile 1 Titel Textfolie Zeile 2</vt:lpstr>
      <vt:lpstr>Vielen Dank für Ihre Aufmerksamkeit!</vt:lpstr>
      <vt:lpstr>Unsere Hausfarben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Kiyan Farmand</dc:creator>
  <cp:lastModifiedBy>Microsoft Office User</cp:lastModifiedBy>
  <cp:revision>304</cp:revision>
  <cp:lastPrinted>2019-03-04T11:36:32Z</cp:lastPrinted>
  <dcterms:created xsi:type="dcterms:W3CDTF">2019-02-15T14:14:37Z</dcterms:created>
  <dcterms:modified xsi:type="dcterms:W3CDTF">2019-03-28T13:49:15Z</dcterms:modified>
</cp:coreProperties>
</file>