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442A-66F1-3D4B-04C2-FF8636C8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C1B3C-B92E-C4C8-DEA4-652286BEB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E8D89-0E34-2154-89C2-ECE57701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9E36-5EF0-D062-DC94-BBF3672F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A932-CDC6-6325-2127-FC5F9EBE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95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5C76-7A06-55C2-E6DF-9879EAB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F0A41-B459-A908-F86D-BA408131D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7A18-FBD1-6AF5-D93F-29C9AFDA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3ADD-C7E6-99D8-7241-1E984793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FAA9-ADD2-6D98-A261-E88C1CF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16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77026-3686-983D-CDE3-A06598CEA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CA24D-FC5E-4706-8F3B-0ABB93D86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9E815-F284-6A8C-0282-578A39E7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23A0-4392-94D6-1665-7A8B2C54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2CA4-38DC-E4C1-607F-6B9EB367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33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F63D-27B3-FC3B-75D0-7D05F5DA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E889-8D2A-4D58-875E-67E77704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5CC2-66E5-484D-80CC-63458AD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07B8-2B90-D185-54A1-F0C9668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5A4B-2ACD-3599-EF7D-58A5D282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63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D478-BAD1-5853-9877-2CA925F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3DCD7-0013-E505-216A-08046C4C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B69A-A894-C5DE-6D76-161C2357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3BD-F4C2-B301-A44C-A0B5B630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EE33-96D4-A7C0-4938-3AD8C6C1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0355-E2E4-BB7B-31DD-5FE2943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001F-935F-DC59-B54B-DFB46B2BC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0E8D6-3811-9852-550F-19037BE1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76096-2FB5-C365-7F73-7A37E12A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C9A7-F2D8-949D-3A11-62FFF9AF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D9C9D-4B1C-3FF7-6B5A-4EDEF085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7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445A-45C8-6B02-3304-040BA233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F565E-A310-190D-C953-83B942ABF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DE0D-97B4-C8F9-49C3-BC326B62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9E22-DFE5-4F25-1747-F0A82ECB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A6513-4CB1-7A25-F3BC-648107DB3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15586-7DD1-6813-FE71-2BDE5C7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B7B13-08E9-8512-91BC-30DC0E14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8E149-1AFE-E116-DED3-445998E6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66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F408-60FF-B033-1C72-D6D3FBBC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9909-19BD-F377-75C8-B0815AE8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C72A-399A-79DC-1F4B-04B2BF53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2B5E7-01CD-B32E-0951-66D2CD09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515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421BA-B278-0288-7056-DE160D8F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E9C2E-735D-FE9D-CA6A-629ED5E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5E476-67FF-20E6-7835-24D9BA04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50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9584-A967-0326-DB69-AE3102F0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7EB9-DB39-EB2D-AF5F-EC01A924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B9B18-3808-78BD-0B09-DBA082F1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F50FA-9B5B-4305-B33A-EB4B6A95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A32A-A0B1-D4B6-C04C-765B9B78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FAC42-D406-AFD6-A4AD-6EB0C823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115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3E0-958D-0C24-DD53-387C1814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F8997-18EA-35EE-CB7B-24AA2181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E371D-6C78-31DB-C775-98A502C1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21012-725B-743E-7A82-3804BC5D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DCE33-A65F-483F-E02F-9FD6F1AF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5AF9-018D-6554-5FAE-48DA34A0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73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6E8DB-7703-7763-EB34-20943BEF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DDA7-DB2D-8424-EA0A-F39C928A4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F83-67EB-13F9-6A04-6925974DD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B6EB6-51B0-4849-A40E-D52BE308157E}" type="datetimeFigureOut">
              <a:rPr lang="en-SE" smtClean="0"/>
              <a:t>2025-06-20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838F-22BB-4D90-3402-CCEE9A4D9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68E9-A4C5-3582-E38A-60602D637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4F19D-998A-4BFE-891D-556F6A3171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044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56DD-978D-00FF-6425-B6A195AB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"/>
            <a:ext cx="10515600" cy="514402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F6D40-69F2-B348-5367-454CF3EAF29C}"/>
              </a:ext>
            </a:extLst>
          </p:cNvPr>
          <p:cNvSpPr/>
          <p:nvPr/>
        </p:nvSpPr>
        <p:spPr>
          <a:xfrm>
            <a:off x="2588674" y="1857052"/>
            <a:ext cx="1287127" cy="40717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C370F-E011-808E-3BFE-BC6C57022E89}"/>
              </a:ext>
            </a:extLst>
          </p:cNvPr>
          <p:cNvSpPr/>
          <p:nvPr/>
        </p:nvSpPr>
        <p:spPr>
          <a:xfrm>
            <a:off x="4611327" y="1831857"/>
            <a:ext cx="3031610" cy="4096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Middle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6ECEF-A2F2-96D6-E7E9-C26A6BDB2251}"/>
              </a:ext>
            </a:extLst>
          </p:cNvPr>
          <p:cNvSpPr/>
          <p:nvPr/>
        </p:nvSpPr>
        <p:spPr>
          <a:xfrm>
            <a:off x="8118083" y="1831857"/>
            <a:ext cx="2499725" cy="4096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DB46C3-4CAF-8C7B-6B29-F17CABEE1CF6}"/>
              </a:ext>
            </a:extLst>
          </p:cNvPr>
          <p:cNvSpPr/>
          <p:nvPr/>
        </p:nvSpPr>
        <p:spPr>
          <a:xfrm>
            <a:off x="10811900" y="1332270"/>
            <a:ext cx="1252316" cy="4945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Crypto Server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36060-822B-94C1-DA59-33428B52FE84}"/>
              </a:ext>
            </a:extLst>
          </p:cNvPr>
          <p:cNvSpPr/>
          <p:nvPr/>
        </p:nvSpPr>
        <p:spPr>
          <a:xfrm>
            <a:off x="173396" y="1827627"/>
            <a:ext cx="1636630" cy="40717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Console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http://localhost:8070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F32A68-E068-6AC9-20F1-7033A4F910D2}"/>
              </a:ext>
            </a:extLst>
          </p:cNvPr>
          <p:cNvSpPr/>
          <p:nvPr/>
        </p:nvSpPr>
        <p:spPr>
          <a:xfrm>
            <a:off x="2772633" y="3185637"/>
            <a:ext cx="995279" cy="540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Queue_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to_socket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70152-509A-D6DF-799C-2430B034EC66}"/>
              </a:ext>
            </a:extLst>
          </p:cNvPr>
          <p:cNvSpPr/>
          <p:nvPr/>
        </p:nvSpPr>
        <p:spPr>
          <a:xfrm>
            <a:off x="2772633" y="4056380"/>
            <a:ext cx="989623" cy="5616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Socket_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to_Queue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C5D155-C152-4776-E989-34691FC6755D}"/>
              </a:ext>
            </a:extLst>
          </p:cNvPr>
          <p:cNvSpPr/>
          <p:nvPr/>
        </p:nvSpPr>
        <p:spPr>
          <a:xfrm>
            <a:off x="2764429" y="4976980"/>
            <a:ext cx="989623" cy="368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Log result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A28ADC-D0CF-5DAB-409E-165D2D21D757}"/>
              </a:ext>
            </a:extLst>
          </p:cNvPr>
          <p:cNvSpPr/>
          <p:nvPr/>
        </p:nvSpPr>
        <p:spPr>
          <a:xfrm>
            <a:off x="2772630" y="2390452"/>
            <a:ext cx="995279" cy="368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Command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D5D6DD-A875-4EDE-CC0B-A463422309AC}"/>
              </a:ext>
            </a:extLst>
          </p:cNvPr>
          <p:cNvSpPr/>
          <p:nvPr/>
        </p:nvSpPr>
        <p:spPr>
          <a:xfrm>
            <a:off x="4814883" y="3185637"/>
            <a:ext cx="1018899" cy="540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Socket_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to_queue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36F64B-053A-5D60-67F1-D4882A096C3F}"/>
              </a:ext>
            </a:extLst>
          </p:cNvPr>
          <p:cNvCxnSpPr>
            <a:cxnSpLocks/>
            <a:stCxn id="18" idx="0"/>
            <a:endCxn id="21" idx="2"/>
          </p:cNvCxnSpPr>
          <p:nvPr/>
        </p:nvCxnSpPr>
        <p:spPr>
          <a:xfrm flipH="1" flipV="1">
            <a:off x="3270270" y="2759166"/>
            <a:ext cx="3" cy="4264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05BB1C-01AA-79EC-2F9F-74D4E2127A7B}"/>
              </a:ext>
            </a:extLst>
          </p:cNvPr>
          <p:cNvSpPr/>
          <p:nvPr/>
        </p:nvSpPr>
        <p:spPr>
          <a:xfrm>
            <a:off x="4824140" y="4066826"/>
            <a:ext cx="1018899" cy="540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Queue_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to_socket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D02503-D2F4-DE39-E406-7BB912658CCE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3767912" y="3456026"/>
            <a:ext cx="104697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43740B3-5500-C9E3-92F6-86715ED14371}"/>
              </a:ext>
            </a:extLst>
          </p:cNvPr>
          <p:cNvSpPr/>
          <p:nvPr/>
        </p:nvSpPr>
        <p:spPr>
          <a:xfrm>
            <a:off x="5582180" y="2289768"/>
            <a:ext cx="1063131" cy="807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W:Worker_to_backend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F:Crypto_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6C4944-0BF5-06E6-13A1-2B799B4E7B8C}"/>
              </a:ext>
            </a:extLst>
          </p:cNvPr>
          <p:cNvSpPr/>
          <p:nvPr/>
        </p:nvSpPr>
        <p:spPr>
          <a:xfrm>
            <a:off x="6353019" y="3185637"/>
            <a:ext cx="1018899" cy="540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Queue_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To_Socket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0087C1C-C01B-CE1B-42B5-DCABF86DF529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>
            <a:off x="6645311" y="2693500"/>
            <a:ext cx="217158" cy="492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B588FFB-CE6A-0E95-7089-C18BCB170801}"/>
              </a:ext>
            </a:extLst>
          </p:cNvPr>
          <p:cNvCxnSpPr>
            <a:cxnSpLocks/>
            <a:stCxn id="22" idx="0"/>
            <a:endCxn id="36" idx="1"/>
          </p:cNvCxnSpPr>
          <p:nvPr/>
        </p:nvCxnSpPr>
        <p:spPr>
          <a:xfrm rot="5400000" flipH="1" flipV="1">
            <a:off x="5207188" y="2810646"/>
            <a:ext cx="492137" cy="2578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6009CC2-C35A-2B5A-5D26-A399081125F8}"/>
              </a:ext>
            </a:extLst>
          </p:cNvPr>
          <p:cNvCxnSpPr>
            <a:cxnSpLocks/>
            <a:stCxn id="36" idx="0"/>
            <a:endCxn id="15" idx="0"/>
          </p:cNvCxnSpPr>
          <p:nvPr/>
        </p:nvCxnSpPr>
        <p:spPr>
          <a:xfrm rot="5400000" flipH="1" flipV="1">
            <a:off x="8297153" y="-851137"/>
            <a:ext cx="957498" cy="5324312"/>
          </a:xfrm>
          <a:prstGeom prst="bentConnector3">
            <a:avLst>
              <a:gd name="adj1" fmla="val 1238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85D3978-208C-759D-BF6D-C5615CAAA58D}"/>
              </a:ext>
            </a:extLst>
          </p:cNvPr>
          <p:cNvSpPr/>
          <p:nvPr/>
        </p:nvSpPr>
        <p:spPr>
          <a:xfrm>
            <a:off x="6326241" y="4066826"/>
            <a:ext cx="1018899" cy="540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Socket_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to_queue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C28A8-5146-BC0E-B737-04B8D7EA5FD9}"/>
              </a:ext>
            </a:extLst>
          </p:cNvPr>
          <p:cNvSpPr txBox="1"/>
          <p:nvPr/>
        </p:nvSpPr>
        <p:spPr>
          <a:xfrm>
            <a:off x="4659532" y="2353480"/>
            <a:ext cx="92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Q:worker_to_backend:</a:t>
            </a:r>
            <a:endParaRPr lang="en-SE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D2466-2DA7-FDAB-4955-D5C1D44E8067}"/>
              </a:ext>
            </a:extLst>
          </p:cNvPr>
          <p:cNvSpPr txBox="1"/>
          <p:nvPr/>
        </p:nvSpPr>
        <p:spPr>
          <a:xfrm>
            <a:off x="4743579" y="5199244"/>
            <a:ext cx="927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Q: </a:t>
            </a:r>
            <a:r>
              <a:rPr lang="en-GB" sz="1000" dirty="0" err="1"/>
              <a:t>To_client</a:t>
            </a:r>
            <a:endParaRPr lang="en-SE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FEBC5-C0C6-B52F-D028-62AFF61B260C}"/>
              </a:ext>
            </a:extLst>
          </p:cNvPr>
          <p:cNvSpPr/>
          <p:nvPr/>
        </p:nvSpPr>
        <p:spPr>
          <a:xfrm>
            <a:off x="5689183" y="4772942"/>
            <a:ext cx="889821" cy="8811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W:Worker_To_Client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F:Crypto_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response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266042A-DA01-C62C-F6E0-70BDBB38D761}"/>
              </a:ext>
            </a:extLst>
          </p:cNvPr>
          <p:cNvCxnSpPr>
            <a:cxnSpLocks/>
            <a:stCxn id="52" idx="2"/>
            <a:endCxn id="7" idx="3"/>
          </p:cNvCxnSpPr>
          <p:nvPr/>
        </p:nvCxnSpPr>
        <p:spPr>
          <a:xfrm rot="5400000">
            <a:off x="6404381" y="4782227"/>
            <a:ext cx="605934" cy="2566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0CAB70-F5F1-0DD2-3726-90E7DA16D650}"/>
              </a:ext>
            </a:extLst>
          </p:cNvPr>
          <p:cNvCxnSpPr>
            <a:cxnSpLocks/>
            <a:stCxn id="7" idx="1"/>
            <a:endCxn id="28" idx="2"/>
          </p:cNvCxnSpPr>
          <p:nvPr/>
        </p:nvCxnSpPr>
        <p:spPr>
          <a:xfrm rot="10800000">
            <a:off x="5333591" y="4607603"/>
            <a:ext cx="355593" cy="6059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DB4FE44-F8A5-8A8A-C7B8-ADC83EB37686}"/>
              </a:ext>
            </a:extLst>
          </p:cNvPr>
          <p:cNvCxnSpPr>
            <a:cxnSpLocks/>
            <a:stCxn id="7" idx="2"/>
            <a:endCxn id="15" idx="2"/>
          </p:cNvCxnSpPr>
          <p:nvPr/>
        </p:nvCxnSpPr>
        <p:spPr>
          <a:xfrm rot="16200000" flipH="1">
            <a:off x="8474194" y="3314031"/>
            <a:ext cx="623765" cy="5303964"/>
          </a:xfrm>
          <a:prstGeom prst="bentConnector3">
            <a:avLst>
              <a:gd name="adj1" fmla="val 1366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4117AE-0D5B-29DB-2A64-0E602911AB56}"/>
              </a:ext>
            </a:extLst>
          </p:cNvPr>
          <p:cNvSpPr/>
          <p:nvPr/>
        </p:nvSpPr>
        <p:spPr>
          <a:xfrm>
            <a:off x="8319188" y="3185637"/>
            <a:ext cx="928353" cy="540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Socket_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to Queue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9C6A65-2FF8-FA5B-8644-CBA512C2FE8A}"/>
              </a:ext>
            </a:extLst>
          </p:cNvPr>
          <p:cNvSpPr/>
          <p:nvPr/>
        </p:nvSpPr>
        <p:spPr>
          <a:xfrm>
            <a:off x="8322343" y="4066826"/>
            <a:ext cx="928353" cy="540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Queue_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to_socket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437AAA-C20D-8A46-7FF3-4A776881253A}"/>
              </a:ext>
            </a:extLst>
          </p:cNvPr>
          <p:cNvSpPr/>
          <p:nvPr/>
        </p:nvSpPr>
        <p:spPr>
          <a:xfrm>
            <a:off x="9468786" y="3225432"/>
            <a:ext cx="1023182" cy="1392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W: Backend_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Simulator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F:Filter_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Backend_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EB4C92-4036-D59A-7B19-B2339A6294B8}"/>
              </a:ext>
            </a:extLst>
          </p:cNvPr>
          <p:cNvCxnSpPr>
            <a:cxnSpLocks/>
            <a:stCxn id="39" idx="0"/>
            <a:endCxn id="45" idx="0"/>
          </p:cNvCxnSpPr>
          <p:nvPr/>
        </p:nvCxnSpPr>
        <p:spPr>
          <a:xfrm rot="16200000" flipH="1">
            <a:off x="9361973" y="2607028"/>
            <a:ext cx="39795" cy="1197012"/>
          </a:xfrm>
          <a:prstGeom prst="bentConnector3">
            <a:avLst>
              <a:gd name="adj1" fmla="val -5744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0D953FB-6837-3A8E-A455-E0FC1EE85EDA}"/>
              </a:ext>
            </a:extLst>
          </p:cNvPr>
          <p:cNvCxnSpPr>
            <a:cxnSpLocks/>
            <a:stCxn id="45" idx="2"/>
            <a:endCxn id="44" idx="2"/>
          </p:cNvCxnSpPr>
          <p:nvPr/>
        </p:nvCxnSpPr>
        <p:spPr>
          <a:xfrm rot="5400000" flipH="1">
            <a:off x="9378225" y="4015899"/>
            <a:ext cx="10447" cy="1193857"/>
          </a:xfrm>
          <a:prstGeom prst="bentConnector3">
            <a:avLst>
              <a:gd name="adj1" fmla="val -2188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94EE73-174D-1DFE-9669-D6F879F4D92D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3762256" y="4337215"/>
            <a:ext cx="10618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9778C0-B12D-A3B3-E079-5001670821CB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7371918" y="3456026"/>
            <a:ext cx="9472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A267F7-27DC-6C96-B945-5AC64D5E304B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>
            <a:off x="7345140" y="4337215"/>
            <a:ext cx="9772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158676-0F4A-21FA-A8CA-00B00EB06F3B}"/>
              </a:ext>
            </a:extLst>
          </p:cNvPr>
          <p:cNvSpPr txBox="1"/>
          <p:nvPr/>
        </p:nvSpPr>
        <p:spPr>
          <a:xfrm>
            <a:off x="9064700" y="4889868"/>
            <a:ext cx="106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Q:to_middle</a:t>
            </a:r>
            <a:endParaRPr lang="en-SE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AEC33D-5DCD-681E-D71F-C391E71E23E5}"/>
              </a:ext>
            </a:extLst>
          </p:cNvPr>
          <p:cNvSpPr txBox="1"/>
          <p:nvPr/>
        </p:nvSpPr>
        <p:spPr>
          <a:xfrm>
            <a:off x="8967190" y="2488134"/>
            <a:ext cx="116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Q:backend</a:t>
            </a:r>
          </a:p>
          <a:p>
            <a:r>
              <a:rPr lang="en-GB" sz="1000" dirty="0"/>
              <a:t>_simulator_in</a:t>
            </a:r>
            <a:endParaRPr lang="en-SE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3C5F1D-9BAE-8155-322D-719EA8D70701}"/>
              </a:ext>
            </a:extLst>
          </p:cNvPr>
          <p:cNvSpPr txBox="1"/>
          <p:nvPr/>
        </p:nvSpPr>
        <p:spPr>
          <a:xfrm>
            <a:off x="6767040" y="5208007"/>
            <a:ext cx="80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Q:Worker_to_client</a:t>
            </a:r>
            <a:endParaRPr lang="en-SE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86C6E8-063D-44C7-0A02-83206118006D}"/>
              </a:ext>
            </a:extLst>
          </p:cNvPr>
          <p:cNvSpPr txBox="1"/>
          <p:nvPr/>
        </p:nvSpPr>
        <p:spPr>
          <a:xfrm>
            <a:off x="6645311" y="2447279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Q: </a:t>
            </a:r>
            <a:r>
              <a:rPr lang="en-GB" sz="1000" dirty="0" err="1"/>
              <a:t>to_backend</a:t>
            </a:r>
            <a:endParaRPr lang="en-S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8683E8-4C53-C496-AD0E-77A8FDB149AE}"/>
              </a:ext>
            </a:extLst>
          </p:cNvPr>
          <p:cNvSpPr txBox="1"/>
          <p:nvPr/>
        </p:nvSpPr>
        <p:spPr>
          <a:xfrm>
            <a:off x="7592981" y="3209804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P:4243</a:t>
            </a:r>
            <a:endParaRPr lang="en-SE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4DA287-7306-9124-D8AB-3A804CAA1BED}"/>
              </a:ext>
            </a:extLst>
          </p:cNvPr>
          <p:cNvSpPr txBox="1"/>
          <p:nvPr/>
        </p:nvSpPr>
        <p:spPr>
          <a:xfrm>
            <a:off x="7578233" y="4099624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P:4243</a:t>
            </a:r>
            <a:endParaRPr lang="en-SE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EB9693-0448-6953-8E4F-C68529E4ECCF}"/>
              </a:ext>
            </a:extLst>
          </p:cNvPr>
          <p:cNvSpPr txBox="1"/>
          <p:nvPr/>
        </p:nvSpPr>
        <p:spPr>
          <a:xfrm>
            <a:off x="4028778" y="3214720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P:4242</a:t>
            </a:r>
            <a:endParaRPr lang="en-SE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3AF30E-565D-B321-E8C7-2DFDAD77D32A}"/>
              </a:ext>
            </a:extLst>
          </p:cNvPr>
          <p:cNvSpPr txBox="1"/>
          <p:nvPr/>
        </p:nvSpPr>
        <p:spPr>
          <a:xfrm>
            <a:off x="4053355" y="4094708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P:4242</a:t>
            </a:r>
            <a:endParaRPr lang="en-SE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ACB14F-00B5-BC89-8473-4488ACF79991}"/>
              </a:ext>
            </a:extLst>
          </p:cNvPr>
          <p:cNvSpPr txBox="1"/>
          <p:nvPr/>
        </p:nvSpPr>
        <p:spPr>
          <a:xfrm>
            <a:off x="8325487" y="835307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 8076</a:t>
            </a:r>
            <a:endParaRPr lang="en-SE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271AF3-CA88-B999-C069-7A28BDF32E4E}"/>
              </a:ext>
            </a:extLst>
          </p:cNvPr>
          <p:cNvSpPr txBox="1"/>
          <p:nvPr/>
        </p:nvSpPr>
        <p:spPr>
          <a:xfrm>
            <a:off x="8497552" y="6267646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 8076</a:t>
            </a:r>
            <a:endParaRPr lang="en-SE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54C845A-7593-4E30-7D48-D068300B972F}"/>
              </a:ext>
            </a:extLst>
          </p:cNvPr>
          <p:cNvCxnSpPr>
            <a:cxnSpLocks/>
            <a:stCxn id="114" idx="3"/>
            <a:endCxn id="21" idx="1"/>
          </p:cNvCxnSpPr>
          <p:nvPr/>
        </p:nvCxnSpPr>
        <p:spPr>
          <a:xfrm>
            <a:off x="1668179" y="2570389"/>
            <a:ext cx="1104451" cy="4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B2AB3F-6191-3B4F-6292-DF7369BA41FF}"/>
              </a:ext>
            </a:extLst>
          </p:cNvPr>
          <p:cNvSpPr/>
          <p:nvPr/>
        </p:nvSpPr>
        <p:spPr>
          <a:xfrm>
            <a:off x="468644" y="2274943"/>
            <a:ext cx="1199535" cy="590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Send test </a:t>
            </a:r>
            <a:r>
              <a:rPr lang="en-GB" sz="1200" dirty="0" err="1">
                <a:solidFill>
                  <a:schemeClr val="tx1"/>
                </a:solidFill>
              </a:rPr>
              <a:t>reques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10AAFE-709D-81F3-14FD-D260350723CF}"/>
              </a:ext>
            </a:extLst>
          </p:cNvPr>
          <p:cNvSpPr txBox="1"/>
          <p:nvPr/>
        </p:nvSpPr>
        <p:spPr>
          <a:xfrm>
            <a:off x="1909921" y="2344562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 8077</a:t>
            </a:r>
            <a:endParaRPr lang="en-SE" sz="10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5891FD-42D4-E1AC-6E5E-C5111B5BB11D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259241" y="4618049"/>
            <a:ext cx="8204" cy="3589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617F15E-03B5-A9C8-1DE4-8E8ADEBBE96A}"/>
              </a:ext>
            </a:extLst>
          </p:cNvPr>
          <p:cNvSpPr txBox="1"/>
          <p:nvPr/>
        </p:nvSpPr>
        <p:spPr>
          <a:xfrm>
            <a:off x="2651651" y="4622016"/>
            <a:ext cx="73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Q:from_</a:t>
            </a:r>
          </a:p>
          <a:p>
            <a:r>
              <a:rPr lang="en-GB" sz="1000" dirty="0"/>
              <a:t>middle</a:t>
            </a:r>
            <a:endParaRPr lang="en-SE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A48201-4311-2DFE-408A-4750CE55AAEC}"/>
              </a:ext>
            </a:extLst>
          </p:cNvPr>
          <p:cNvSpPr txBox="1"/>
          <p:nvPr/>
        </p:nvSpPr>
        <p:spPr>
          <a:xfrm>
            <a:off x="2754620" y="2774848"/>
            <a:ext cx="92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Q:to_</a:t>
            </a:r>
          </a:p>
          <a:p>
            <a:r>
              <a:rPr lang="en-GB" sz="1000" dirty="0"/>
              <a:t>middle</a:t>
            </a:r>
            <a:endParaRPr lang="en-SE" sz="10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FDEBDEE-0892-B18B-9A5E-7BA5FF1C6064}"/>
              </a:ext>
            </a:extLst>
          </p:cNvPr>
          <p:cNvSpPr/>
          <p:nvPr/>
        </p:nvSpPr>
        <p:spPr>
          <a:xfrm>
            <a:off x="4678287" y="5577196"/>
            <a:ext cx="989623" cy="260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Command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4B3F96C-6E04-7538-1923-853C152735CB}"/>
              </a:ext>
            </a:extLst>
          </p:cNvPr>
          <p:cNvSpPr/>
          <p:nvPr/>
        </p:nvSpPr>
        <p:spPr>
          <a:xfrm>
            <a:off x="2756077" y="5582112"/>
            <a:ext cx="989623" cy="260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Command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4255E02-69E4-6032-37CF-0300357E8D70}"/>
              </a:ext>
            </a:extLst>
          </p:cNvPr>
          <p:cNvSpPr/>
          <p:nvPr/>
        </p:nvSpPr>
        <p:spPr>
          <a:xfrm>
            <a:off x="8191651" y="5547286"/>
            <a:ext cx="989623" cy="260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Command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CEAF64D-E1DC-6D70-3B89-42C8507D913F}"/>
              </a:ext>
            </a:extLst>
          </p:cNvPr>
          <p:cNvSpPr/>
          <p:nvPr/>
        </p:nvSpPr>
        <p:spPr>
          <a:xfrm>
            <a:off x="11028981" y="5647671"/>
            <a:ext cx="989623" cy="260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Command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468455A-A07A-05F4-8635-552F95F3BE40}"/>
              </a:ext>
            </a:extLst>
          </p:cNvPr>
          <p:cNvCxnSpPr>
            <a:stCxn id="16" idx="2"/>
            <a:endCxn id="127" idx="2"/>
          </p:cNvCxnSpPr>
          <p:nvPr/>
        </p:nvCxnSpPr>
        <p:spPr>
          <a:xfrm rot="5400000" flipH="1" flipV="1">
            <a:off x="2092699" y="4741235"/>
            <a:ext cx="57202" cy="2259178"/>
          </a:xfrm>
          <a:prstGeom prst="bentConnector3">
            <a:avLst>
              <a:gd name="adj1" fmla="val -3996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EE489A5D-DD09-52CC-D388-57C3B8A16FB7}"/>
              </a:ext>
            </a:extLst>
          </p:cNvPr>
          <p:cNvCxnSpPr>
            <a:cxnSpLocks/>
            <a:stCxn id="16" idx="2"/>
            <a:endCxn id="126" idx="2"/>
          </p:cNvCxnSpPr>
          <p:nvPr/>
        </p:nvCxnSpPr>
        <p:spPr>
          <a:xfrm rot="5400000" flipH="1" flipV="1">
            <a:off x="3051346" y="3777672"/>
            <a:ext cx="62118" cy="4181388"/>
          </a:xfrm>
          <a:prstGeom prst="bentConnector3">
            <a:avLst>
              <a:gd name="adj1" fmla="val -3680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46D9429-0F27-819D-42EF-9477F87C1B12}"/>
              </a:ext>
            </a:extLst>
          </p:cNvPr>
          <p:cNvCxnSpPr>
            <a:cxnSpLocks/>
            <a:stCxn id="16" idx="2"/>
            <a:endCxn id="128" idx="2"/>
          </p:cNvCxnSpPr>
          <p:nvPr/>
        </p:nvCxnSpPr>
        <p:spPr>
          <a:xfrm rot="5400000" flipH="1" flipV="1">
            <a:off x="4793073" y="2006035"/>
            <a:ext cx="92028" cy="7694752"/>
          </a:xfrm>
          <a:prstGeom prst="bentConnector3">
            <a:avLst>
              <a:gd name="adj1" fmla="val -2484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2589CC3-15A7-B8EE-AC8F-AD0328CE74FD}"/>
              </a:ext>
            </a:extLst>
          </p:cNvPr>
          <p:cNvCxnSpPr>
            <a:cxnSpLocks/>
            <a:stCxn id="16" idx="2"/>
            <a:endCxn id="129" idx="2"/>
          </p:cNvCxnSpPr>
          <p:nvPr/>
        </p:nvCxnSpPr>
        <p:spPr>
          <a:xfrm rot="16200000" flipH="1">
            <a:off x="6253574" y="637562"/>
            <a:ext cx="8357" cy="10532082"/>
          </a:xfrm>
          <a:prstGeom prst="bentConnector3">
            <a:avLst>
              <a:gd name="adj1" fmla="val 28354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9166B96-08C0-BBF0-53C8-2F2B14A5DB5F}"/>
              </a:ext>
            </a:extLst>
          </p:cNvPr>
          <p:cNvSpPr txBox="1"/>
          <p:nvPr/>
        </p:nvSpPr>
        <p:spPr>
          <a:xfrm>
            <a:off x="2642423" y="5898934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 8077</a:t>
            </a:r>
            <a:endParaRPr lang="en-SE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648047-CF50-E7AE-B8F6-F09A299E4320}"/>
              </a:ext>
            </a:extLst>
          </p:cNvPr>
          <p:cNvSpPr txBox="1"/>
          <p:nvPr/>
        </p:nvSpPr>
        <p:spPr>
          <a:xfrm>
            <a:off x="4584296" y="5913681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 8078</a:t>
            </a:r>
            <a:endParaRPr lang="en-SE" sz="1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F37A64E-20C6-17A5-BBFF-A8CB082E0791}"/>
              </a:ext>
            </a:extLst>
          </p:cNvPr>
          <p:cNvSpPr txBox="1"/>
          <p:nvPr/>
        </p:nvSpPr>
        <p:spPr>
          <a:xfrm>
            <a:off x="8109169" y="5928430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 8079</a:t>
            </a:r>
            <a:endParaRPr lang="en-SE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D3DD21A-6A31-64F2-4D34-3E3F9A8DB4D7}"/>
              </a:ext>
            </a:extLst>
          </p:cNvPr>
          <p:cNvSpPr txBox="1"/>
          <p:nvPr/>
        </p:nvSpPr>
        <p:spPr>
          <a:xfrm>
            <a:off x="10935950" y="5913682"/>
            <a:ext cx="101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P: 8076</a:t>
            </a:r>
            <a:endParaRPr lang="en-SE" sz="10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BB0B16-41F1-7A2C-42E9-31091648594C}"/>
              </a:ext>
            </a:extLst>
          </p:cNvPr>
          <p:cNvSpPr/>
          <p:nvPr/>
        </p:nvSpPr>
        <p:spPr>
          <a:xfrm>
            <a:off x="394900" y="5219712"/>
            <a:ext cx="1199535" cy="590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Other requests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Stats, threads, stop, start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EA662A3-5EAB-9502-A4F8-C86F229FEA51}"/>
              </a:ext>
            </a:extLst>
          </p:cNvPr>
          <p:cNvSpPr/>
          <p:nvPr/>
        </p:nvSpPr>
        <p:spPr>
          <a:xfrm>
            <a:off x="10933542" y="3108774"/>
            <a:ext cx="1023182" cy="1392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W: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F:filter crypto_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6271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14975</TotalTime>
  <Words>195</Words>
  <Application>Microsoft Office PowerPoint</Application>
  <PresentationFormat>Widescreen</PresentationFormat>
  <Paragraphs>146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 Nielsen</dc:creator>
  <cp:lastModifiedBy>Per Nielsen</cp:lastModifiedBy>
  <cp:revision>6</cp:revision>
  <dcterms:created xsi:type="dcterms:W3CDTF">2025-06-20T08:34:38Z</dcterms:created>
  <dcterms:modified xsi:type="dcterms:W3CDTF">2025-06-30T18:17:55Z</dcterms:modified>
</cp:coreProperties>
</file>