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2D4B-B792-4743-AE7D-3EF718C77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820CB-5320-EB4D-B6FC-2FF0CDAC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77FAA-316D-F54C-A4C6-32D6A507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EF36D-0182-CA48-B1DB-F69D8EF0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80A00-D483-BA45-B3E9-ED8617CF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CF040-575E-E544-BEB1-3E7534F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3C1410-A6B5-8943-92D1-4E2C93B1A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CB95D-5238-1649-A07C-31644D82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DA618-6D5A-B347-A337-3ECD613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31FB-1C5C-E64F-AF59-B9E83B9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9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0294F4-87B1-8A43-A146-BE0E94E1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226C6D-0D2D-5A48-B6EF-1165DAB6F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3820F-9D40-604F-B406-2B04ECC1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71C47-C066-0048-B135-4AC05B1D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6561E-222C-2C4A-969B-FB8139C8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6834-FD58-7640-A85F-576092CA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18644-E87A-6346-A344-A9B6BB59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BB0D1-96AA-1946-A614-1FCCAE7A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08A54-41FE-914A-963D-41E2CEB4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60665-A4E0-6047-8B00-557FEF41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1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A59E-7E15-EE40-B5CD-A70FE721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87AF1F-10DB-6649-9B0A-3684D5D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AA40A-3ECF-8947-883F-3329521F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92CBA-B244-354B-B780-D581C344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B089D-0B5C-9D43-99FC-60834F1F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DFC92-1B00-3047-8D12-4B0800C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0DC84-68C7-8F4F-B160-BDFAE694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F8449D-1326-A747-9132-F7A3D572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7CFD8-316B-5B42-998F-71647D19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B66D5F-4AF8-6E4A-A660-DE5B8E46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FA1751-B0D1-4440-858B-BA3B837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50684-6CC7-3F4A-AACA-26C21D3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0EB0C-25E0-D540-9CE8-01EAA951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ED9F1E-4BF2-3D49-910B-C835545B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9E1B72-A7C6-EE4E-A0F3-3C1C1A85D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FE5673-F5D9-9144-BDBB-C87BEB1B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1E1B13-4633-F142-A722-9B947A19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36E4E4-5C51-E048-9723-37CDDF7A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64000F-FD7E-5149-95B7-A2BD2912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E95DD-32D8-CB41-97F5-B33B517D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1EC2D4-2C6E-3B40-B16B-AB76B323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79693A-AF35-484B-9413-D6E8F976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2D3E9F-3661-C140-BAB1-C2F07918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91E08B-968D-FF4E-B836-56A7C89C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1123CB-870A-AD47-86FD-1E205A48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97136-4F46-6A4C-A868-6A5E566F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C75A1-D72D-FB49-A09E-75ECFFE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268BC-94DB-3B47-90D0-010F58ED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4E653-A081-B14E-B2B4-A45082C4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E4BBE-447C-7643-AF79-03495179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CF0D7-E3BD-D74C-88B5-D7BBA409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123D1-9C02-1D4F-B958-96A45B6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F798-4C26-C545-9E6D-4BAF39B2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4AB32B-9E0A-9B4E-9C4B-7221D46F9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77276-5F43-304E-BA6A-7F779F2F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9CD977-471D-1D49-BF51-C8C72D4F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1B067-87FA-144F-B383-51E5099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6D16E-59B2-B244-9DA9-6734A7E8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CC7655-3723-B949-93DE-15CE3110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F96880-6FE0-7F4B-B059-D54C470F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F1EA9-7266-4242-A4A8-D52262C98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00B8-D409-9442-A221-EA13252F84F2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61F96-098B-E541-9B5C-72AC1ACA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5F4CE-815F-4D45-93D4-91A9937D5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C0E9-71C1-EB45-82C8-EF7C8EC738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0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EF8E89-CEEE-E841-B673-40EB88EB639F}"/>
              </a:ext>
            </a:extLst>
          </p:cNvPr>
          <p:cNvSpPr txBox="1"/>
          <p:nvPr/>
        </p:nvSpPr>
        <p:spPr>
          <a:xfrm>
            <a:off x="1337912" y="1080534"/>
            <a:ext cx="10639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Load IRFs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7ACB84-4C3E-5A46-B80D-8C99360FD689}"/>
              </a:ext>
            </a:extLst>
          </p:cNvPr>
          <p:cNvSpPr txBox="1"/>
          <p:nvPr/>
        </p:nvSpPr>
        <p:spPr>
          <a:xfrm>
            <a:off x="2632125" y="1124799"/>
            <a:ext cx="14745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i.e. South z=20º T=50h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3A1C29-05AD-AE4F-BA4D-8A674A228A9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01858" y="1263299"/>
            <a:ext cx="230267" cy="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64E604-0CF8-734D-A16E-4BB200289328}"/>
              </a:ext>
            </a:extLst>
          </p:cNvPr>
          <p:cNvSpPr txBox="1"/>
          <p:nvPr/>
        </p:nvSpPr>
        <p:spPr>
          <a:xfrm>
            <a:off x="622556" y="2705109"/>
            <a:ext cx="2494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Derive ancillary IRF maps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C29380-E252-C949-906F-1A5BB84B1B7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869853" y="1449866"/>
            <a:ext cx="32" cy="12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DE24C4-0A32-F343-A142-101C8550CD45}"/>
              </a:ext>
            </a:extLst>
          </p:cNvPr>
          <p:cNvSpPr txBox="1"/>
          <p:nvPr/>
        </p:nvSpPr>
        <p:spPr>
          <a:xfrm>
            <a:off x="3409264" y="1908210"/>
            <a:ext cx="17860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map geometry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A8FAC5-B3BD-E947-9C6D-BA76F6EE22F0}"/>
              </a:ext>
            </a:extLst>
          </p:cNvPr>
          <p:cNvSpPr txBox="1"/>
          <p:nvPr/>
        </p:nvSpPr>
        <p:spPr>
          <a:xfrm>
            <a:off x="4334357" y="2243444"/>
            <a:ext cx="172194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source position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spatial range /bins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energy range /bins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2FEF99B-0E64-8A4B-85FC-A7911A49295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195330" y="2077487"/>
            <a:ext cx="0" cy="16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1ED5389-83B5-3046-9444-320FF4EE3053}"/>
              </a:ext>
            </a:extLst>
          </p:cNvPr>
          <p:cNvSpPr txBox="1"/>
          <p:nvPr/>
        </p:nvSpPr>
        <p:spPr>
          <a:xfrm>
            <a:off x="3392331" y="3088286"/>
            <a:ext cx="1752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Observational values</a:t>
            </a:r>
          </a:p>
        </p:txBody>
      </p: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11A1FDC7-44B5-BF49-85D7-DF8B47EDFCF2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117150" y="2889775"/>
            <a:ext cx="275181" cy="367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0F7F962-8A3C-1C4B-918D-800BA8B8C5AB}"/>
              </a:ext>
            </a:extLst>
          </p:cNvPr>
          <p:cNvSpPr txBox="1"/>
          <p:nvPr/>
        </p:nvSpPr>
        <p:spPr>
          <a:xfrm>
            <a:off x="4708556" y="3565185"/>
            <a:ext cx="8723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pointing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lifetime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offset 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1D8F5F-8EE9-5843-B524-CBCE519C691D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>
            <a:off x="5144734" y="3257563"/>
            <a:ext cx="0" cy="30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4DE2D2-0E5F-0540-92AE-8219D1960DE3}"/>
              </a:ext>
            </a:extLst>
          </p:cNvPr>
          <p:cNvSpPr txBox="1"/>
          <p:nvPr/>
        </p:nvSpPr>
        <p:spPr>
          <a:xfrm>
            <a:off x="994292" y="4226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exposure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940F872-8CA5-2448-952E-1D1CF9AEA7D8}"/>
              </a:ext>
            </a:extLst>
          </p:cNvPr>
          <p:cNvSpPr txBox="1"/>
          <p:nvPr/>
        </p:nvSpPr>
        <p:spPr>
          <a:xfrm>
            <a:off x="1804926" y="423989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2C31480-224B-454A-8654-95B5A6B49FE9}"/>
              </a:ext>
            </a:extLst>
          </p:cNvPr>
          <p:cNvSpPr txBox="1"/>
          <p:nvPr/>
        </p:nvSpPr>
        <p:spPr>
          <a:xfrm>
            <a:off x="1129756" y="625804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PSF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CAB3DD0-DCCA-F649-A047-CCBCC2F09A6A}"/>
              </a:ext>
            </a:extLst>
          </p:cNvPr>
          <p:cNvSpPr txBox="1"/>
          <p:nvPr/>
        </p:nvSpPr>
        <p:spPr>
          <a:xfrm>
            <a:off x="1958948" y="625804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Edisp</a:t>
            </a:r>
          </a:p>
        </p:txBody>
      </p:sp>
      <p:sp>
        <p:nvSpPr>
          <p:cNvPr id="63" name="Flecha a la derecha con bandas 62">
            <a:extLst>
              <a:ext uri="{FF2B5EF4-FFF2-40B4-BE49-F238E27FC236}">
                <a16:creationId xmlns:a16="http://schemas.microsoft.com/office/drawing/2014/main" id="{5D3F8F11-947E-194A-ACD8-CAC2BAB85FA2}"/>
              </a:ext>
            </a:extLst>
          </p:cNvPr>
          <p:cNvSpPr/>
          <p:nvPr/>
        </p:nvSpPr>
        <p:spPr>
          <a:xfrm rot="5400000">
            <a:off x="1594484" y="3431001"/>
            <a:ext cx="588941" cy="85731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7D3FFAC-6A2C-D443-B340-102FB365C200}"/>
              </a:ext>
            </a:extLst>
          </p:cNvPr>
          <p:cNvSpPr txBox="1"/>
          <p:nvPr/>
        </p:nvSpPr>
        <p:spPr>
          <a:xfrm>
            <a:off x="7735251" y="1049189"/>
            <a:ext cx="24994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Build DM Emission Model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8F0ADF1-1807-9B44-9A53-59AEB3F635BD}"/>
              </a:ext>
            </a:extLst>
          </p:cNvPr>
          <p:cNvSpPr txBox="1"/>
          <p:nvPr/>
        </p:nvSpPr>
        <p:spPr>
          <a:xfrm>
            <a:off x="7990291" y="1719693"/>
            <a:ext cx="76495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Spatial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09853C-5935-3C4D-931A-501B0F17B3CE}"/>
              </a:ext>
            </a:extLst>
          </p:cNvPr>
          <p:cNvSpPr txBox="1"/>
          <p:nvPr/>
        </p:nvSpPr>
        <p:spPr>
          <a:xfrm>
            <a:off x="6105103" y="1350111"/>
            <a:ext cx="1471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SkyPointSource</a:t>
            </a:r>
            <a:endParaRPr lang="en-GB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105721FF-87D0-E342-9646-6D5CA0C35584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rot="5400000">
            <a:off x="8528274" y="1263015"/>
            <a:ext cx="301172" cy="6121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D44051-E98F-2F42-89AF-B50C2F4042A6}"/>
              </a:ext>
            </a:extLst>
          </p:cNvPr>
          <p:cNvSpPr txBox="1"/>
          <p:nvPr/>
        </p:nvSpPr>
        <p:spPr>
          <a:xfrm>
            <a:off x="9417830" y="1723543"/>
            <a:ext cx="8803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Spectral</a:t>
            </a:r>
          </a:p>
        </p:txBody>
      </p: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F8D1E9A5-1C1C-FA45-9D9C-20F7650A0E6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3117150" y="2077487"/>
            <a:ext cx="292114" cy="8122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EC768C-9A37-FA43-9A3B-8319DC0BA678}"/>
              </a:ext>
            </a:extLst>
          </p:cNvPr>
          <p:cNvSpPr txBox="1"/>
          <p:nvPr/>
        </p:nvSpPr>
        <p:spPr>
          <a:xfrm>
            <a:off x="9372151" y="2163426"/>
            <a:ext cx="21900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Parametrized User Model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2BFC52-EAB0-5C46-A827-0BD1C0080C7D}"/>
              </a:ext>
            </a:extLst>
          </p:cNvPr>
          <p:cNvSpPr txBox="1"/>
          <p:nvPr/>
        </p:nvSpPr>
        <p:spPr>
          <a:xfrm>
            <a:off x="9372151" y="2461434"/>
            <a:ext cx="12795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cross-section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BDF31DE-87E8-5549-84AB-444C9206A3C2}"/>
              </a:ext>
            </a:extLst>
          </p:cNvPr>
          <p:cNvSpPr txBox="1"/>
          <p:nvPr/>
        </p:nvSpPr>
        <p:spPr>
          <a:xfrm>
            <a:off x="10649149" y="2440812"/>
            <a:ext cx="873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mass </a:t>
            </a:r>
          </a:p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channel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B669ECC-DC56-2C46-A64D-22E150CA6320}"/>
              </a:ext>
            </a:extLst>
          </p:cNvPr>
          <p:cNvSpPr txBox="1"/>
          <p:nvPr/>
        </p:nvSpPr>
        <p:spPr>
          <a:xfrm>
            <a:off x="6778241" y="4054044"/>
            <a:ext cx="3377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Evaluate Fixed Reference 3D Model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039652B-AC9C-6B45-916E-CD1412A4EE1A}"/>
              </a:ext>
            </a:extLst>
          </p:cNvPr>
          <p:cNvCxnSpPr>
            <a:cxnSpLocks/>
          </p:cNvCxnSpPr>
          <p:nvPr/>
        </p:nvCxnSpPr>
        <p:spPr>
          <a:xfrm>
            <a:off x="3117150" y="5404065"/>
            <a:ext cx="413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C7E0FAE-D16D-6048-9655-B67EFE4FC632}"/>
              </a:ext>
            </a:extLst>
          </p:cNvPr>
          <p:cNvSpPr txBox="1"/>
          <p:nvPr/>
        </p:nvSpPr>
        <p:spPr>
          <a:xfrm>
            <a:off x="4292542" y="5451172"/>
            <a:ext cx="20217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using ancillary IRF maps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5B7E305-795C-1B4C-AE4E-31B485775C82}"/>
              </a:ext>
            </a:extLst>
          </p:cNvPr>
          <p:cNvSpPr txBox="1"/>
          <p:nvPr/>
        </p:nvSpPr>
        <p:spPr>
          <a:xfrm>
            <a:off x="8599219" y="5047274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6A7F71B-1E92-8542-88CC-2C01524F1C8D}"/>
              </a:ext>
            </a:extLst>
          </p:cNvPr>
          <p:cNvSpPr/>
          <p:nvPr/>
        </p:nvSpPr>
        <p:spPr>
          <a:xfrm>
            <a:off x="6093881" y="1615041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.number</a:t>
            </a:r>
            <a:r>
              <a:rPr lang="en-GB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117" name="Conector angular 116">
            <a:extLst>
              <a:ext uri="{FF2B5EF4-FFF2-40B4-BE49-F238E27FC236}">
                <a16:creationId xmlns:a16="http://schemas.microsoft.com/office/drawing/2014/main" id="{BD2FB751-F503-6D42-A3B3-60B3F650AE11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rot="16200000" flipH="1">
            <a:off x="9268972" y="1134500"/>
            <a:ext cx="305022" cy="873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6E84AA4-A70E-C54B-A505-52DD87CCF025}"/>
              </a:ext>
            </a:extLst>
          </p:cNvPr>
          <p:cNvSpPr txBox="1"/>
          <p:nvPr/>
        </p:nvSpPr>
        <p:spPr>
          <a:xfrm>
            <a:off x="6136708" y="2242065"/>
            <a:ext cx="13869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SkyDiffuseMap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1D07632-3F65-8849-9821-FF29F82162D2}"/>
              </a:ext>
            </a:extLst>
          </p:cNvPr>
          <p:cNvSpPr/>
          <p:nvPr/>
        </p:nvSpPr>
        <p:spPr>
          <a:xfrm>
            <a:off x="6125486" y="2506995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.2D Map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4BCA7989-55C8-4948-9C91-24ACDB5CF9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7576981" y="1519388"/>
            <a:ext cx="413310" cy="384971"/>
          </a:xfrm>
          <a:prstGeom prst="bentConnector3">
            <a:avLst>
              <a:gd name="adj1" fmla="val 43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22B37BF0-F01C-5242-A777-70E011EF90DE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 flipV="1">
            <a:off x="7523626" y="1904359"/>
            <a:ext cx="466665" cy="5069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67EFCBA6-9784-6240-ADEF-B0A170AFD606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 flipH="1" flipV="1">
            <a:off x="5530441" y="1819599"/>
            <a:ext cx="874873" cy="274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345113D-F366-8043-AF05-BEC125E04CB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858330" y="2411342"/>
            <a:ext cx="2783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3F2D90B2-4493-8E47-98D6-8E231B0D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1" y="4656739"/>
            <a:ext cx="723082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5375703-80B6-CC42-ADCB-B4D981F5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80" y="4656739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58EE01E4-E769-D84E-9BCE-220C730A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3" y="5521683"/>
            <a:ext cx="738740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1F622C6-43E4-EC44-9BA8-09D8449D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72" y="5534382"/>
            <a:ext cx="702199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A4C33138-89B8-C745-8468-1DAB2A0E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0" y="4941072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77800" dir="1344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91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EE388C0-0685-D449-A24D-E7A6C7FFDEF6}"/>
              </a:ext>
            </a:extLst>
          </p:cNvPr>
          <p:cNvSpPr txBox="1"/>
          <p:nvPr/>
        </p:nvSpPr>
        <p:spPr>
          <a:xfrm>
            <a:off x="2115011" y="12286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B239E-3640-F841-B498-3DC7223BFD3F}"/>
              </a:ext>
            </a:extLst>
          </p:cNvPr>
          <p:cNvSpPr txBox="1"/>
          <p:nvPr/>
        </p:nvSpPr>
        <p:spPr>
          <a:xfrm>
            <a:off x="2115011" y="893397"/>
            <a:ext cx="21451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Fixed Reference Model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32FA1-3A31-0E47-BDE3-D26067BBB641}"/>
              </a:ext>
            </a:extLst>
          </p:cNvPr>
          <p:cNvSpPr txBox="1"/>
          <p:nvPr/>
        </p:nvSpPr>
        <p:spPr>
          <a:xfrm>
            <a:off x="2561538" y="2733642"/>
            <a:ext cx="22349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add random Poison noise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0EF19B0-83C9-514F-860B-E02BF9519117}"/>
              </a:ext>
            </a:extLst>
          </p:cNvPr>
          <p:cNvCxnSpPr>
            <a:cxnSpLocks/>
          </p:cNvCxnSpPr>
          <p:nvPr/>
        </p:nvCxnSpPr>
        <p:spPr>
          <a:xfrm>
            <a:off x="3097835" y="2324618"/>
            <a:ext cx="1162315" cy="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190EA9C-716E-2F44-AA29-C2EA2C21CB94}"/>
              </a:ext>
            </a:extLst>
          </p:cNvPr>
          <p:cNvSpPr txBox="1"/>
          <p:nvPr/>
        </p:nvSpPr>
        <p:spPr>
          <a:xfrm>
            <a:off x="8129984" y="991917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range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channel list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D77DCD6-466D-4C4B-8DB3-A0C02B59E4B7}"/>
              </a:ext>
            </a:extLst>
          </p:cNvPr>
          <p:cNvSpPr txBox="1"/>
          <p:nvPr/>
        </p:nvSpPr>
        <p:spPr>
          <a:xfrm>
            <a:off x="5953834" y="960500"/>
            <a:ext cx="21435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 dirty="0"/>
              <a:t>Build a set of models </a:t>
            </a:r>
          </a:p>
        </p:txBody>
      </p:sp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0E35738E-AA68-8F48-88BF-AB82DA935100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2"/>
            <a:ext cx="1728767" cy="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CDDFB53F-46C1-D541-AC75-C5562DAEE7C4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1"/>
            <a:ext cx="1743933" cy="8836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>
            <a:extLst>
              <a:ext uri="{FF2B5EF4-FFF2-40B4-BE49-F238E27FC236}">
                <a16:creationId xmlns:a16="http://schemas.microsoft.com/office/drawing/2014/main" id="{D42F9746-F9A1-9748-9941-2AB131001B5B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2"/>
            <a:ext cx="1742827" cy="17930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73B4002F-6742-2A4E-9D80-D0FCBB242809}"/>
              </a:ext>
            </a:extLst>
          </p:cNvPr>
          <p:cNvCxnSpPr>
            <a:cxnSpLocks/>
          </p:cNvCxnSpPr>
          <p:nvPr/>
        </p:nvCxnSpPr>
        <p:spPr>
          <a:xfrm>
            <a:off x="4967530" y="2331461"/>
            <a:ext cx="1742827" cy="268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5431C9D-6C13-F642-8444-7906113BFB69}"/>
              </a:ext>
            </a:extLst>
          </p:cNvPr>
          <p:cNvSpPr txBox="1"/>
          <p:nvPr/>
        </p:nvSpPr>
        <p:spPr>
          <a:xfrm>
            <a:off x="5831914" y="2854557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3AF2D3B-A4D7-9649-9DC6-73D37F5C4A85}"/>
              </a:ext>
            </a:extLst>
          </p:cNvPr>
          <p:cNvSpPr txBox="1"/>
          <p:nvPr/>
        </p:nvSpPr>
        <p:spPr>
          <a:xfrm>
            <a:off x="5852372" y="3772665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F99C540-BD7D-BD4C-924A-25DAE9B782A5}"/>
              </a:ext>
            </a:extLst>
          </p:cNvPr>
          <p:cNvSpPr txBox="1"/>
          <p:nvPr/>
        </p:nvSpPr>
        <p:spPr>
          <a:xfrm>
            <a:off x="5831914" y="46302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632C980-BC96-0C4A-9629-826E332D8A0D}"/>
              </a:ext>
            </a:extLst>
          </p:cNvPr>
          <p:cNvSpPr txBox="1"/>
          <p:nvPr/>
        </p:nvSpPr>
        <p:spPr>
          <a:xfrm>
            <a:off x="5838943" y="19270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0773271-F8A3-E34A-9896-9968D5D5DE8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25602" y="1329832"/>
            <a:ext cx="0" cy="46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21C7D18-8053-1447-9F88-3A13DBD15234}"/>
              </a:ext>
            </a:extLst>
          </p:cNvPr>
          <p:cNvCxnSpPr>
            <a:cxnSpLocks/>
          </p:cNvCxnSpPr>
          <p:nvPr/>
        </p:nvCxnSpPr>
        <p:spPr>
          <a:xfrm>
            <a:off x="7429047" y="23322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12B0DD5-9EEC-9144-B1C1-2B08A593048F}"/>
              </a:ext>
            </a:extLst>
          </p:cNvPr>
          <p:cNvSpPr txBox="1"/>
          <p:nvPr/>
        </p:nvSpPr>
        <p:spPr>
          <a:xfrm>
            <a:off x="7550136" y="19167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D2A3DC9-1820-B049-9750-3C4B928F5B7B}"/>
              </a:ext>
            </a:extLst>
          </p:cNvPr>
          <p:cNvSpPr txBox="1"/>
          <p:nvPr/>
        </p:nvSpPr>
        <p:spPr>
          <a:xfrm>
            <a:off x="8184387" y="2096353"/>
            <a:ext cx="16979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D1F1350-AA7C-7E44-8A3A-27D9A1A14723}"/>
              </a:ext>
            </a:extLst>
          </p:cNvPr>
          <p:cNvCxnSpPr>
            <a:cxnSpLocks/>
          </p:cNvCxnSpPr>
          <p:nvPr/>
        </p:nvCxnSpPr>
        <p:spPr>
          <a:xfrm>
            <a:off x="7429047" y="3216596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4130B37F-A001-FF49-BDC1-80BE2032AD45}"/>
              </a:ext>
            </a:extLst>
          </p:cNvPr>
          <p:cNvCxnSpPr>
            <a:cxnSpLocks/>
          </p:cNvCxnSpPr>
          <p:nvPr/>
        </p:nvCxnSpPr>
        <p:spPr>
          <a:xfrm>
            <a:off x="7429047" y="4099311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55E1EB-D678-764C-8DEE-91C9976A2A3F}"/>
              </a:ext>
            </a:extLst>
          </p:cNvPr>
          <p:cNvCxnSpPr>
            <a:cxnSpLocks/>
          </p:cNvCxnSpPr>
          <p:nvPr/>
        </p:nvCxnSpPr>
        <p:spPr>
          <a:xfrm>
            <a:off x="7429047" y="50354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xplosión 2 115">
            <a:extLst>
              <a:ext uri="{FF2B5EF4-FFF2-40B4-BE49-F238E27FC236}">
                <a16:creationId xmlns:a16="http://schemas.microsoft.com/office/drawing/2014/main" id="{48641BEC-3CC3-0649-8BA6-A2620D177692}"/>
              </a:ext>
            </a:extLst>
          </p:cNvPr>
          <p:cNvSpPr/>
          <p:nvPr/>
        </p:nvSpPr>
        <p:spPr>
          <a:xfrm>
            <a:off x="1848155" y="3961406"/>
            <a:ext cx="2524634" cy="1738353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279424E-9E68-8F48-8819-9293AF4226D7}"/>
              </a:ext>
            </a:extLst>
          </p:cNvPr>
          <p:cNvSpPr txBox="1"/>
          <p:nvPr/>
        </p:nvSpPr>
        <p:spPr>
          <a:xfrm>
            <a:off x="2416200" y="470136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 Narrow" panose="020B0604020202020204" pitchFamily="34" charset="0"/>
                <a:cs typeface="Arial Narrow" panose="020B0604020202020204" pitchFamily="34" charset="0"/>
              </a:rPr>
              <a:t>Loop n runs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2AABC3F5-2D74-3B4A-A04A-D522D6BE2CAC}"/>
              </a:ext>
            </a:extLst>
          </p:cNvPr>
          <p:cNvSpPr/>
          <p:nvPr/>
        </p:nvSpPr>
        <p:spPr>
          <a:xfrm>
            <a:off x="2281026" y="5699759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take the mean values</a:t>
            </a:r>
            <a:endParaRPr lang="en-GB" sz="1600" i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629CCD0-7595-8E48-98EE-8092528432EE}"/>
              </a:ext>
            </a:extLst>
          </p:cNvPr>
          <p:cNvSpPr/>
          <p:nvPr/>
        </p:nvSpPr>
        <p:spPr>
          <a:xfrm>
            <a:off x="6548396" y="5509869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derive cross section values on 95% CI of detection</a:t>
            </a:r>
            <a:endParaRPr lang="en-GB" sz="1600" b="1" i="1" dirty="0">
              <a:solidFill>
                <a:srgbClr val="FF0000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243E2FC-429E-3F46-AFA6-2215398C5E92}"/>
              </a:ext>
            </a:extLst>
          </p:cNvPr>
          <p:cNvSpPr txBox="1"/>
          <p:nvPr/>
        </p:nvSpPr>
        <p:spPr>
          <a:xfrm>
            <a:off x="6548396" y="5849718"/>
            <a:ext cx="3221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9 runs of 7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+ </a:t>
            </a:r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each ~ 4.5 min 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329976-EB5B-944A-A8DA-6D5FF60E72BA}"/>
              </a:ext>
            </a:extLst>
          </p:cNvPr>
          <p:cNvSpPr txBox="1"/>
          <p:nvPr/>
        </p:nvSpPr>
        <p:spPr>
          <a:xfrm>
            <a:off x="8184387" y="3024037"/>
            <a:ext cx="16979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j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BCC9C2C-74EB-264A-9A4A-6380AEA48B8B}"/>
              </a:ext>
            </a:extLst>
          </p:cNvPr>
          <p:cNvSpPr txBox="1"/>
          <p:nvPr/>
        </p:nvSpPr>
        <p:spPr>
          <a:xfrm>
            <a:off x="8225571" y="3917315"/>
            <a:ext cx="17459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k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87329B3-35ED-BB46-868B-4B3A6A031143}"/>
              </a:ext>
            </a:extLst>
          </p:cNvPr>
          <p:cNvSpPr txBox="1"/>
          <p:nvPr/>
        </p:nvSpPr>
        <p:spPr>
          <a:xfrm>
            <a:off x="8222218" y="4845687"/>
            <a:ext cx="1754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1CDFB18-26C2-A340-95A8-4B2D86C50DF2}"/>
              </a:ext>
            </a:extLst>
          </p:cNvPr>
          <p:cNvSpPr txBox="1"/>
          <p:nvPr/>
        </p:nvSpPr>
        <p:spPr>
          <a:xfrm>
            <a:off x="7563650" y="2823406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94502D1-5F0B-D74D-BBE0-0A588C920D4C}"/>
              </a:ext>
            </a:extLst>
          </p:cNvPr>
          <p:cNvSpPr txBox="1"/>
          <p:nvPr/>
        </p:nvSpPr>
        <p:spPr>
          <a:xfrm>
            <a:off x="7602254" y="3724235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666672E-A7E1-E144-96DB-F2305A46F116}"/>
              </a:ext>
            </a:extLst>
          </p:cNvPr>
          <p:cNvSpPr txBox="1"/>
          <p:nvPr/>
        </p:nvSpPr>
        <p:spPr>
          <a:xfrm>
            <a:off x="7600211" y="4634446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B0D9D9F8-BC5D-0C4C-B862-D4D8095F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50" y="1977771"/>
            <a:ext cx="707380" cy="7073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5AC9857-054C-8141-9185-5C3EFC8E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51" y="1964084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F60BB65B-63A9-6340-8D11-146B0C13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97" y="1964084"/>
            <a:ext cx="732750" cy="7363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FCD89175-3296-9347-BC03-06BDA51A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3" y="2854557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33FF057E-53F8-7A41-AB07-07C1E58F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3763958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8BAFF4F4-CE6A-8C40-9E34-5526A709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4654431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19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22819C7-3EB9-124A-A778-29CB2E738727}"/>
              </a:ext>
            </a:extLst>
          </p:cNvPr>
          <p:cNvSpPr/>
          <p:nvPr/>
        </p:nvSpPr>
        <p:spPr>
          <a:xfrm>
            <a:off x="8846820" y="1188719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for a reference model</a:t>
            </a:r>
            <a:endParaRPr lang="en-GB" sz="16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1EB34-6179-E44D-B92D-1B0FA13E0292}"/>
              </a:ext>
            </a:extLst>
          </p:cNvPr>
          <p:cNvSpPr txBox="1"/>
          <p:nvPr/>
        </p:nvSpPr>
        <p:spPr>
          <a:xfrm>
            <a:off x="8850026" y="14695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30B50-DB4A-CD49-8E92-5FBF7660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89" y="681989"/>
            <a:ext cx="7830183" cy="58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59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178</Words>
  <Application>Microsoft Macintosh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28</cp:revision>
  <dcterms:created xsi:type="dcterms:W3CDTF">2019-02-13T22:14:08Z</dcterms:created>
  <dcterms:modified xsi:type="dcterms:W3CDTF">2019-02-14T17:04:05Z</dcterms:modified>
</cp:coreProperties>
</file>