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6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004D0-BE27-0744-B211-DA7F43D9216B}" type="datetimeFigureOut">
              <a:rPr lang="en-US" smtClean="0"/>
              <a:t>11/20/12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5429-4E8A-CE4C-A5C4-B2EFB3CC5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08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004D0-BE27-0744-B211-DA7F43D9216B}" type="datetimeFigureOut">
              <a:rPr lang="en-US" smtClean="0"/>
              <a:t>11/20/12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5429-4E8A-CE4C-A5C4-B2EFB3CC5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83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004D0-BE27-0744-B211-DA7F43D9216B}" type="datetimeFigureOut">
              <a:rPr lang="en-US" smtClean="0"/>
              <a:t>11/20/12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5429-4E8A-CE4C-A5C4-B2EFB3CC5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776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004D0-BE27-0744-B211-DA7F43D9216B}" type="datetimeFigureOut">
              <a:rPr lang="en-US" smtClean="0"/>
              <a:t>11/20/12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5429-4E8A-CE4C-A5C4-B2EFB3CC5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08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004D0-BE27-0744-B211-DA7F43D9216B}" type="datetimeFigureOut">
              <a:rPr lang="en-US" smtClean="0"/>
              <a:t>11/20/12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5429-4E8A-CE4C-A5C4-B2EFB3CC5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26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004D0-BE27-0744-B211-DA7F43D9216B}" type="datetimeFigureOut">
              <a:rPr lang="en-US" smtClean="0"/>
              <a:t>11/20/12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5429-4E8A-CE4C-A5C4-B2EFB3CC5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46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004D0-BE27-0744-B211-DA7F43D9216B}" type="datetimeFigureOut">
              <a:rPr lang="en-US" smtClean="0"/>
              <a:t>11/20/12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5429-4E8A-CE4C-A5C4-B2EFB3CC5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46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004D0-BE27-0744-B211-DA7F43D9216B}" type="datetimeFigureOut">
              <a:rPr lang="en-US" smtClean="0"/>
              <a:t>11/20/12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5429-4E8A-CE4C-A5C4-B2EFB3CC5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36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004D0-BE27-0744-B211-DA7F43D9216B}" type="datetimeFigureOut">
              <a:rPr lang="en-US" smtClean="0"/>
              <a:t>11/20/12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5429-4E8A-CE4C-A5C4-B2EFB3CC5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75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004D0-BE27-0744-B211-DA7F43D9216B}" type="datetimeFigureOut">
              <a:rPr lang="en-US" smtClean="0"/>
              <a:t>11/20/12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5429-4E8A-CE4C-A5C4-B2EFB3CC5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99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004D0-BE27-0744-B211-DA7F43D9216B}" type="datetimeFigureOut">
              <a:rPr lang="en-US" smtClean="0"/>
              <a:t>11/20/12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5429-4E8A-CE4C-A5C4-B2EFB3CC5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9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004D0-BE27-0744-B211-DA7F43D9216B}" type="datetimeFigureOut">
              <a:rPr lang="en-US" smtClean="0"/>
              <a:t>11/20/12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95429-4E8A-CE4C-A5C4-B2EFB3CC5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06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1189" y="-261655"/>
            <a:ext cx="9492874" cy="7119656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1060578" y="5383295"/>
            <a:ext cx="6715833" cy="7995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>
                <a:solidFill>
                  <a:schemeClr val="bg1"/>
                </a:solidFill>
              </a:rPr>
              <a:t>Sheep surveillance application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29980" y="237265"/>
            <a:ext cx="7772400" cy="7333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000" dirty="0" err="1" smtClean="0">
                <a:solidFill>
                  <a:srgbClr val="FFFFFF"/>
                </a:solidFill>
              </a:rPr>
              <a:t>Gruppe</a:t>
            </a:r>
            <a:r>
              <a:rPr lang="en-US" sz="9000" dirty="0" smtClean="0">
                <a:solidFill>
                  <a:srgbClr val="FFFFFF"/>
                </a:solidFill>
              </a:rPr>
              <a:t> 10</a:t>
            </a:r>
            <a:endParaRPr lang="en-US" sz="9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183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08395"/>
            <a:ext cx="8229600" cy="1143000"/>
          </a:xfrm>
        </p:spPr>
        <p:txBody>
          <a:bodyPr/>
          <a:lstStyle/>
          <a:p>
            <a:r>
              <a:rPr lang="en-US" dirty="0" err="1" smtClean="0"/>
              <a:t>Presentasjon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</a:t>
            </a:r>
            <a:r>
              <a:rPr lang="en-US" dirty="0" err="1" smtClean="0"/>
              <a:t>programmet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694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560" y="834362"/>
            <a:ext cx="8229600" cy="1143000"/>
          </a:xfrm>
        </p:spPr>
        <p:txBody>
          <a:bodyPr/>
          <a:lstStyle/>
          <a:p>
            <a:r>
              <a:rPr lang="en-US" dirty="0" err="1" smtClean="0"/>
              <a:t>Varsel</a:t>
            </a:r>
            <a:r>
              <a:rPr lang="en-US" dirty="0" smtClean="0"/>
              <a:t> </a:t>
            </a:r>
            <a:r>
              <a:rPr lang="en-US" dirty="0" err="1" smtClean="0"/>
              <a:t>til</a:t>
            </a:r>
            <a:r>
              <a:rPr lang="en-US" dirty="0" smtClean="0"/>
              <a:t> </a:t>
            </a:r>
            <a:r>
              <a:rPr lang="en-US" dirty="0" err="1" smtClean="0"/>
              <a:t>mobil</a:t>
            </a:r>
            <a:r>
              <a:rPr lang="en-US" dirty="0" smtClean="0"/>
              <a:t> </a:t>
            </a:r>
            <a:r>
              <a:rPr lang="en-US" dirty="0" err="1" smtClean="0"/>
              <a:t>og</a:t>
            </a:r>
            <a:r>
              <a:rPr lang="en-US" dirty="0" smtClean="0"/>
              <a:t> e-mail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847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Serveroppsett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7295" y="3207641"/>
            <a:ext cx="1915147" cy="75849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[diagram]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28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Klassediagram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215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Andre </a:t>
            </a:r>
            <a:r>
              <a:rPr lang="en-US" dirty="0" err="1" smtClean="0"/>
              <a:t>diagrammer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68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Karttjeneste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710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24</Words>
  <Application>Microsoft Macintosh PowerPoint</Application>
  <PresentationFormat>On-screen Show (4:3)</PresentationFormat>
  <Paragraphs>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Presentasjon av programmet</vt:lpstr>
      <vt:lpstr>Varsel til mobil og e-mail</vt:lpstr>
      <vt:lpstr>Serveroppsett</vt:lpstr>
      <vt:lpstr>Klassediagram</vt:lpstr>
      <vt:lpstr>Andre diagrammer?</vt:lpstr>
      <vt:lpstr>Karttjeneste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Tor</dc:creator>
  <cp:lastModifiedBy>Tor</cp:lastModifiedBy>
  <cp:revision>11</cp:revision>
  <dcterms:created xsi:type="dcterms:W3CDTF">2012-11-20T13:39:56Z</dcterms:created>
  <dcterms:modified xsi:type="dcterms:W3CDTF">2012-11-20T18:05:35Z</dcterms:modified>
</cp:coreProperties>
</file>