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60D1-5F69-BA41-B3F4-A31FAB1E1429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A708-E384-9B4F-9F91-8D8744AF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189" y="-261655"/>
            <a:ext cx="9492874" cy="711965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0578" y="5383295"/>
            <a:ext cx="7619419" cy="799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 smtClean="0">
                <a:solidFill>
                  <a:schemeClr val="bg1"/>
                </a:solidFill>
              </a:rPr>
              <a:t>Sheep surveillance application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9980" y="390789"/>
            <a:ext cx="7772400" cy="733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err="1" smtClean="0">
                <a:solidFill>
                  <a:srgbClr val="FFFFFF"/>
                </a:solidFill>
              </a:rPr>
              <a:t>Gruppe</a:t>
            </a:r>
            <a:r>
              <a:rPr lang="en-US" sz="10000" dirty="0" smtClean="0">
                <a:solidFill>
                  <a:srgbClr val="FFFFFF"/>
                </a:solidFill>
              </a:rPr>
              <a:t> 10</a:t>
            </a:r>
            <a:endParaRPr lang="en-US" sz="10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245" y="0"/>
            <a:ext cx="8229600" cy="1143000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2" name="Picture 1" descr="Screen Shot 2012-11-20 at 7.1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1" y="1143000"/>
            <a:ext cx="7119946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524"/>
            <a:ext cx="8229600" cy="8094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Serveroppsett</a:t>
            </a:r>
            <a:endParaRPr lang="en-US" dirty="0"/>
          </a:p>
        </p:txBody>
      </p:sp>
      <p:pic>
        <p:nvPicPr>
          <p:cNvPr id="5" name="Picture 4" descr="Modellen Lars Erik tegna på tav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2584"/>
            <a:ext cx="8320656" cy="5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ER-diagram</vt:lpstr>
      <vt:lpstr>Serveroppsett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</dc:creator>
  <cp:lastModifiedBy>Tor</cp:lastModifiedBy>
  <cp:revision>17</cp:revision>
  <dcterms:created xsi:type="dcterms:W3CDTF">2012-11-20T13:39:56Z</dcterms:created>
  <dcterms:modified xsi:type="dcterms:W3CDTF">2012-11-20T22:31:29Z</dcterms:modified>
</cp:coreProperties>
</file>