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90" d="100"/>
          <a:sy n="90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CF9-9B15-44D8-9FA7-53F0B9744BA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626-0FC4-4D64-9D48-7930E7E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CF9-9B15-44D8-9FA7-53F0B9744BA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626-0FC4-4D64-9D48-7930E7E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CF9-9B15-44D8-9FA7-53F0B9744BA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626-0FC4-4D64-9D48-7930E7E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CF9-9B15-44D8-9FA7-53F0B9744BA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626-0FC4-4D64-9D48-7930E7E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CF9-9B15-44D8-9FA7-53F0B9744BA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626-0FC4-4D64-9D48-7930E7E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CF9-9B15-44D8-9FA7-53F0B9744BA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626-0FC4-4D64-9D48-7930E7E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4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CF9-9B15-44D8-9FA7-53F0B9744BA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626-0FC4-4D64-9D48-7930E7E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9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CF9-9B15-44D8-9FA7-53F0B9744BA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626-0FC4-4D64-9D48-7930E7E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CF9-9B15-44D8-9FA7-53F0B9744BA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626-0FC4-4D64-9D48-7930E7E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CF9-9B15-44D8-9FA7-53F0B9744BA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626-0FC4-4D64-9D48-7930E7E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2CF9-9B15-44D8-9FA7-53F0B9744BA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6626-0FC4-4D64-9D48-7930E7E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6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2CF9-9B15-44D8-9FA7-53F0B9744BAA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36626-0FC4-4D64-9D48-7930E7EC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1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2075813" y="398834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25661" y="452552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81627" y="1108250"/>
            <a:ext cx="1413458" cy="78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91440" rIns="0" bIns="0" rtlCol="0" anchor="ctr">
            <a:normAutofit fontScale="92500"/>
          </a:bodyPr>
          <a:lstStyle/>
          <a:p>
            <a:r>
              <a:rPr lang="en-US" sz="1000" dirty="0"/>
              <a:t>declare variables: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000" dirty="0"/>
              <a:t>getters for string values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000" dirty="0"/>
              <a:t># values for pricing (also use to insert into HTML?)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000" dirty="0"/>
              <a:t>+ ???</a:t>
            </a:r>
          </a:p>
          <a:p>
            <a:endParaRPr lang="en-US" sz="1000" dirty="0"/>
          </a:p>
        </p:txBody>
      </p:sp>
      <p:sp>
        <p:nvSpPr>
          <p:cNvPr id="120" name="Rectangle: Rounded Corners 119"/>
          <p:cNvSpPr/>
          <p:nvPr/>
        </p:nvSpPr>
        <p:spPr>
          <a:xfrm>
            <a:off x="960998" y="493266"/>
            <a:ext cx="1062764" cy="44115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09525" y="3220312"/>
            <a:ext cx="965710" cy="56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000" dirty="0"/>
              <a:t>get string values of input items</a:t>
            </a:r>
          </a:p>
        </p:txBody>
      </p:sp>
      <p:sp>
        <p:nvSpPr>
          <p:cNvPr id="122" name="Parallelogram 121"/>
          <p:cNvSpPr/>
          <p:nvPr/>
        </p:nvSpPr>
        <p:spPr>
          <a:xfrm>
            <a:off x="956974" y="2028665"/>
            <a:ext cx="1070812" cy="449038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menu selections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1492380" y="934425"/>
            <a:ext cx="0" cy="15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Parallelogram 123"/>
          <p:cNvSpPr/>
          <p:nvPr/>
        </p:nvSpPr>
        <p:spPr>
          <a:xfrm>
            <a:off x="956974" y="2623980"/>
            <a:ext cx="1070812" cy="449038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000" dirty="0"/>
              <a:t>click ‘view-order’ button</a:t>
            </a:r>
          </a:p>
        </p:txBody>
      </p:sp>
      <p:sp>
        <p:nvSpPr>
          <p:cNvPr id="125" name="Parallelogram 124"/>
          <p:cNvSpPr/>
          <p:nvPr/>
        </p:nvSpPr>
        <p:spPr>
          <a:xfrm>
            <a:off x="2195084" y="2011608"/>
            <a:ext cx="1070812" cy="449038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‘reset’ button</a:t>
            </a:r>
          </a:p>
        </p:txBody>
      </p:sp>
      <p:cxnSp>
        <p:nvCxnSpPr>
          <p:cNvPr id="126" name="Straight Arrow Connector 125"/>
          <p:cNvCxnSpPr>
            <a:cxnSpLocks/>
          </p:cNvCxnSpPr>
          <p:nvPr/>
        </p:nvCxnSpPr>
        <p:spPr>
          <a:xfrm>
            <a:off x="1504192" y="3787962"/>
            <a:ext cx="0" cy="15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cxnSpLocks/>
          </p:cNvCxnSpPr>
          <p:nvPr/>
        </p:nvCxnSpPr>
        <p:spPr>
          <a:xfrm>
            <a:off x="1492380" y="3069738"/>
            <a:ext cx="0" cy="15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</p:cNvCxnSpPr>
          <p:nvPr/>
        </p:nvCxnSpPr>
        <p:spPr>
          <a:xfrm>
            <a:off x="1492380" y="2460646"/>
            <a:ext cx="0" cy="15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Flowchart: Decision 128"/>
          <p:cNvSpPr/>
          <p:nvPr/>
        </p:nvSpPr>
        <p:spPr>
          <a:xfrm>
            <a:off x="867168" y="3939589"/>
            <a:ext cx="1274047" cy="662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rmAutofit fontScale="92500" lnSpcReduction="20000"/>
          </a:bodyPr>
          <a:lstStyle/>
          <a:p>
            <a:pPr algn="ctr"/>
            <a:r>
              <a:rPr lang="en-US" sz="1000" dirty="0"/>
              <a:t>meat / veggie options &gt; 1?</a:t>
            </a:r>
          </a:p>
        </p:txBody>
      </p:sp>
      <p:cxnSp>
        <p:nvCxnSpPr>
          <p:cNvPr id="130" name="Straight Arrow Connector 129"/>
          <p:cNvCxnSpPr>
            <a:cxnSpLocks/>
            <a:stCxn id="134" idx="2"/>
            <a:endCxn id="132" idx="7"/>
          </p:cNvCxnSpPr>
          <p:nvPr/>
        </p:nvCxnSpPr>
        <p:spPr>
          <a:xfrm flipH="1">
            <a:off x="1732103" y="4554817"/>
            <a:ext cx="1132558" cy="110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cxnSpLocks/>
            <a:stCxn id="135" idx="2"/>
            <a:endCxn id="132" idx="1"/>
          </p:cNvCxnSpPr>
          <p:nvPr/>
        </p:nvCxnSpPr>
        <p:spPr>
          <a:xfrm>
            <a:off x="1492380" y="5333064"/>
            <a:ext cx="84250" cy="32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1544431" y="5630524"/>
            <a:ext cx="219871" cy="180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lowchart: Display 132"/>
          <p:cNvSpPr/>
          <p:nvPr/>
        </p:nvSpPr>
        <p:spPr>
          <a:xfrm>
            <a:off x="1112384" y="6695968"/>
            <a:ext cx="1083963" cy="432737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000" dirty="0"/>
              <a:t>display cart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2381806" y="3987167"/>
            <a:ext cx="965710" cy="56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sz="1000" dirty="0"/>
              <a:t>calculate # values of item prices without meat/veggie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009525" y="4765414"/>
            <a:ext cx="965710" cy="56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sz="1000" dirty="0"/>
              <a:t>calculate # values of item prices including meat/veggie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184893" y="5969654"/>
            <a:ext cx="965710" cy="56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000" dirty="0"/>
              <a:t>append/insert item/price/total values into HTML</a:t>
            </a:r>
          </a:p>
        </p:txBody>
      </p:sp>
      <p:cxnSp>
        <p:nvCxnSpPr>
          <p:cNvPr id="137" name="Straight Arrow Connector 136"/>
          <p:cNvCxnSpPr>
            <a:cxnSpLocks/>
          </p:cNvCxnSpPr>
          <p:nvPr/>
        </p:nvCxnSpPr>
        <p:spPr>
          <a:xfrm>
            <a:off x="1646789" y="5810990"/>
            <a:ext cx="0" cy="15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</p:cNvCxnSpPr>
          <p:nvPr/>
        </p:nvCxnSpPr>
        <p:spPr>
          <a:xfrm>
            <a:off x="1654365" y="6537304"/>
            <a:ext cx="0" cy="15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cxnSpLocks/>
          </p:cNvCxnSpPr>
          <p:nvPr/>
        </p:nvCxnSpPr>
        <p:spPr>
          <a:xfrm>
            <a:off x="1502355" y="4602396"/>
            <a:ext cx="0" cy="15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/>
          <p:cNvCxnSpPr>
            <a:cxnSpLocks/>
          </p:cNvCxnSpPr>
          <p:nvPr/>
        </p:nvCxnSpPr>
        <p:spPr>
          <a:xfrm flipV="1">
            <a:off x="2141215" y="4270992"/>
            <a:ext cx="2405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or: Elbow 141"/>
          <p:cNvCxnSpPr>
            <a:cxnSpLocks/>
          </p:cNvCxnSpPr>
          <p:nvPr/>
        </p:nvCxnSpPr>
        <p:spPr>
          <a:xfrm flipV="1">
            <a:off x="1986994" y="2253183"/>
            <a:ext cx="2405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Parallelogram 142"/>
          <p:cNvSpPr/>
          <p:nvPr/>
        </p:nvSpPr>
        <p:spPr>
          <a:xfrm>
            <a:off x="2385916" y="6704964"/>
            <a:ext cx="1070812" cy="449038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‘submit’ button</a:t>
            </a:r>
          </a:p>
        </p:txBody>
      </p:sp>
      <p:cxnSp>
        <p:nvCxnSpPr>
          <p:cNvPr id="144" name="Connector: Elbow 143"/>
          <p:cNvCxnSpPr>
            <a:cxnSpLocks/>
          </p:cNvCxnSpPr>
          <p:nvPr/>
        </p:nvCxnSpPr>
        <p:spPr>
          <a:xfrm flipV="1">
            <a:off x="2177826" y="6926597"/>
            <a:ext cx="2405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cxnSpLocks/>
          </p:cNvCxnSpPr>
          <p:nvPr/>
        </p:nvCxnSpPr>
        <p:spPr>
          <a:xfrm>
            <a:off x="2921322" y="7154002"/>
            <a:ext cx="0" cy="15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Flowchart: Display 145"/>
          <p:cNvSpPr/>
          <p:nvPr/>
        </p:nvSpPr>
        <p:spPr>
          <a:xfrm>
            <a:off x="2372765" y="7324854"/>
            <a:ext cx="1083963" cy="432737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000" dirty="0"/>
              <a:t>display confirmation</a:t>
            </a:r>
          </a:p>
        </p:txBody>
      </p:sp>
      <p:cxnSp>
        <p:nvCxnSpPr>
          <p:cNvPr id="46" name="Connector: Elbow 45"/>
          <p:cNvCxnSpPr>
            <a:cxnSpLocks/>
            <a:stCxn id="146" idx="3"/>
            <a:endCxn id="180" idx="1"/>
          </p:cNvCxnSpPr>
          <p:nvPr/>
        </p:nvCxnSpPr>
        <p:spPr>
          <a:xfrm flipV="1">
            <a:off x="3456728" y="3623037"/>
            <a:ext cx="328198" cy="39181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1492380" y="1882521"/>
            <a:ext cx="0" cy="15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/>
          <p:cNvCxnSpPr>
            <a:cxnSpLocks/>
            <a:stCxn id="125" idx="2"/>
            <a:endCxn id="180" idx="1"/>
          </p:cNvCxnSpPr>
          <p:nvPr/>
        </p:nvCxnSpPr>
        <p:spPr>
          <a:xfrm>
            <a:off x="3209766" y="2236127"/>
            <a:ext cx="575160" cy="13869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3784926" y="3339212"/>
            <a:ext cx="965710" cy="56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000" dirty="0"/>
              <a:t>clear form</a:t>
            </a:r>
          </a:p>
        </p:txBody>
      </p:sp>
      <p:cxnSp>
        <p:nvCxnSpPr>
          <p:cNvPr id="185" name="Straight Arrow Connector 184"/>
          <p:cNvCxnSpPr>
            <a:cxnSpLocks/>
          </p:cNvCxnSpPr>
          <p:nvPr/>
        </p:nvCxnSpPr>
        <p:spPr>
          <a:xfrm>
            <a:off x="4513586" y="3906862"/>
            <a:ext cx="0" cy="24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4037575" y="5061202"/>
            <a:ext cx="965710" cy="56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000" dirty="0"/>
              <a:t>hide cart</a:t>
            </a:r>
          </a:p>
        </p:txBody>
      </p:sp>
      <p:cxnSp>
        <p:nvCxnSpPr>
          <p:cNvPr id="190" name="Connector: Elbow 189"/>
          <p:cNvCxnSpPr>
            <a:cxnSpLocks/>
            <a:stCxn id="216" idx="4"/>
            <a:endCxn id="122" idx="5"/>
          </p:cNvCxnSpPr>
          <p:nvPr/>
        </p:nvCxnSpPr>
        <p:spPr>
          <a:xfrm rot="5400000" flipH="1">
            <a:off x="186141" y="3080148"/>
            <a:ext cx="5161254" cy="3507327"/>
          </a:xfrm>
          <a:prstGeom prst="bentConnector4">
            <a:avLst>
              <a:gd name="adj1" fmla="val -18850"/>
              <a:gd name="adj2" fmla="val 108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cxnSpLocks/>
            <a:endCxn id="195" idx="1"/>
          </p:cNvCxnSpPr>
          <p:nvPr/>
        </p:nvCxnSpPr>
        <p:spPr>
          <a:xfrm>
            <a:off x="4541075" y="6043393"/>
            <a:ext cx="448830" cy="182292"/>
          </a:xfrm>
          <a:prstGeom prst="line">
            <a:avLst/>
          </a:pr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5" name="Left Bracket 194"/>
          <p:cNvSpPr/>
          <p:nvPr/>
        </p:nvSpPr>
        <p:spPr>
          <a:xfrm>
            <a:off x="4989905" y="5746406"/>
            <a:ext cx="363196" cy="958558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4998868" y="5778305"/>
            <a:ext cx="1235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this project, just clear screen and start  over since the form doesn’t really submit</a:t>
            </a:r>
          </a:p>
        </p:txBody>
      </p:sp>
      <p:sp>
        <p:nvSpPr>
          <p:cNvPr id="204" name="Flowchart: Decision 203"/>
          <p:cNvSpPr/>
          <p:nvPr/>
        </p:nvSpPr>
        <p:spPr>
          <a:xfrm>
            <a:off x="3883407" y="4143108"/>
            <a:ext cx="1274047" cy="66280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>
            <a:normAutofit fontScale="85000" lnSpcReduction="20000"/>
          </a:bodyPr>
          <a:lstStyle/>
          <a:p>
            <a:pPr algn="ctr"/>
            <a:r>
              <a:rPr lang="en-US" sz="1000" dirty="0"/>
              <a:t>cart visible ? (view button clicked)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041064" y="418821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213" name="Straight Arrow Connector 212"/>
          <p:cNvCxnSpPr>
            <a:cxnSpLocks/>
          </p:cNvCxnSpPr>
          <p:nvPr/>
        </p:nvCxnSpPr>
        <p:spPr>
          <a:xfrm>
            <a:off x="4520430" y="4805915"/>
            <a:ext cx="0" cy="24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Oval 215"/>
          <p:cNvSpPr/>
          <p:nvPr/>
        </p:nvSpPr>
        <p:spPr>
          <a:xfrm>
            <a:off x="4410495" y="7233972"/>
            <a:ext cx="219871" cy="180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4055364" y="476953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223" name="Connector: Elbow 222"/>
          <p:cNvCxnSpPr>
            <a:cxnSpLocks/>
            <a:stCxn id="204" idx="3"/>
            <a:endCxn id="216" idx="6"/>
          </p:cNvCxnSpPr>
          <p:nvPr/>
        </p:nvCxnSpPr>
        <p:spPr>
          <a:xfrm flipH="1">
            <a:off x="4630366" y="4474512"/>
            <a:ext cx="527088" cy="2849693"/>
          </a:xfrm>
          <a:prstGeom prst="bentConnector3">
            <a:avLst>
              <a:gd name="adj1" fmla="val -2108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cxnSpLocks/>
            <a:stCxn id="188" idx="2"/>
            <a:endCxn id="216" idx="0"/>
          </p:cNvCxnSpPr>
          <p:nvPr/>
        </p:nvCxnSpPr>
        <p:spPr>
          <a:xfrm>
            <a:off x="4520430" y="5628852"/>
            <a:ext cx="1" cy="160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3209766" y="307841"/>
            <a:ext cx="3024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Tech Academy Pizza Menu JavaScript Project</a:t>
            </a:r>
          </a:p>
          <a:p>
            <a:pPr algn="r"/>
            <a:r>
              <a:rPr lang="en-US" sz="1200" dirty="0"/>
              <a:t>Peter Rossing, 5/2017</a:t>
            </a:r>
          </a:p>
        </p:txBody>
      </p:sp>
    </p:spTree>
    <p:extLst>
      <p:ext uri="{BB962C8B-B14F-4D97-AF65-F5344CB8AC3E}">
        <p14:creationId xmlns:p14="http://schemas.microsoft.com/office/powerpoint/2010/main" val="72360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130</Words>
  <Application>Microsoft Office PowerPoint</Application>
  <PresentationFormat>Letter Paper (8.5x11 in)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Rossing</dc:creator>
  <cp:lastModifiedBy>Peter Rossing</cp:lastModifiedBy>
  <cp:revision>7</cp:revision>
  <cp:lastPrinted>2017-05-22T22:35:01Z</cp:lastPrinted>
  <dcterms:created xsi:type="dcterms:W3CDTF">2017-05-01T17:46:06Z</dcterms:created>
  <dcterms:modified xsi:type="dcterms:W3CDTF">2017-05-22T22:35:39Z</dcterms:modified>
</cp:coreProperties>
</file>