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1" r:id="rId2"/>
  </p:sldMasterIdLst>
  <p:sldIdLst>
    <p:sldId id="312" r:id="rId3"/>
    <p:sldId id="317" r:id="rId4"/>
    <p:sldId id="316" r:id="rId5"/>
    <p:sldId id="318" r:id="rId6"/>
    <p:sldId id="315" r:id="rId7"/>
    <p:sldId id="319" r:id="rId8"/>
    <p:sldId id="320" r:id="rId9"/>
    <p:sldId id="321" r:id="rId10"/>
    <p:sldId id="322" r:id="rId11"/>
    <p:sldId id="323" r:id="rId12"/>
    <p:sldId id="324" r:id="rId13"/>
    <p:sldId id="325" r:id="rId14"/>
    <p:sldId id="326" r:id="rId15"/>
    <p:sldId id="32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0A4ACD-E75F-9BEC-F8A4-512E5187A6E7}" v="10" dt="2024-06-10T11:22:17.394"/>
    <p1510:client id="{F6EBFD47-7AE5-315F-0432-6334ED82EE60}" v="2" dt="2024-06-10T11:23:18.692"/>
    <p1510:client id="{FB4A9C93-BF5C-A3AA-8CAB-B366C1272034}" v="7506" dt="2024-06-10T17:09:29.5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derico Perotto" userId="S::perotto.1701738@studenti.uniroma1.it::519c6c65-1e36-4146-860c-2462095a065c" providerId="AD" clId="Web-{F6EBFD47-7AE5-315F-0432-6334ED82EE60}"/>
    <pc:docChg chg="modSld">
      <pc:chgData name="Federico Perotto" userId="S::perotto.1701738@studenti.uniroma1.it::519c6c65-1e36-4146-860c-2462095a065c" providerId="AD" clId="Web-{F6EBFD47-7AE5-315F-0432-6334ED82EE60}" dt="2024-06-10T11:23:18.692" v="1" actId="1076"/>
      <pc:docMkLst>
        <pc:docMk/>
      </pc:docMkLst>
      <pc:sldChg chg="modSp">
        <pc:chgData name="Federico Perotto" userId="S::perotto.1701738@studenti.uniroma1.it::519c6c65-1e36-4146-860c-2462095a065c" providerId="AD" clId="Web-{F6EBFD47-7AE5-315F-0432-6334ED82EE60}" dt="2024-06-10T11:23:18.692" v="1" actId="1076"/>
        <pc:sldMkLst>
          <pc:docMk/>
          <pc:sldMk cId="109857222" sldId="256"/>
        </pc:sldMkLst>
        <pc:picChg chg="mod">
          <ac:chgData name="Federico Perotto" userId="S::perotto.1701738@studenti.uniroma1.it::519c6c65-1e36-4146-860c-2462095a065c" providerId="AD" clId="Web-{F6EBFD47-7AE5-315F-0432-6334ED82EE60}" dt="2024-06-10T11:23:18.692" v="1" actId="1076"/>
          <ac:picMkLst>
            <pc:docMk/>
            <pc:sldMk cId="109857222" sldId="256"/>
            <ac:picMk id="4" creationId="{C07A9648-1146-3AEA-521D-6B3F1F4709F0}"/>
          </ac:picMkLst>
        </pc:picChg>
      </pc:sldChg>
    </pc:docChg>
  </pc:docChgLst>
  <pc:docChgLst>
    <pc:chgData name="Federico Perotto" userId="S::perotto.1701738@studenti.uniroma1.it::519c6c65-1e36-4146-860c-2462095a065c" providerId="AD" clId="Web-{A70A4ACD-E75F-9BEC-F8A4-512E5187A6E7}"/>
    <pc:docChg chg="modSld">
      <pc:chgData name="Federico Perotto" userId="S::perotto.1701738@studenti.uniroma1.it::519c6c65-1e36-4146-860c-2462095a065c" providerId="AD" clId="Web-{A70A4ACD-E75F-9BEC-F8A4-512E5187A6E7}" dt="2024-06-10T11:22:17.394" v="9" actId="1076"/>
      <pc:docMkLst>
        <pc:docMk/>
      </pc:docMkLst>
      <pc:sldChg chg="addSp delSp modSp">
        <pc:chgData name="Federico Perotto" userId="S::perotto.1701738@studenti.uniroma1.it::519c6c65-1e36-4146-860c-2462095a065c" providerId="AD" clId="Web-{A70A4ACD-E75F-9BEC-F8A4-512E5187A6E7}" dt="2024-06-10T11:22:17.394" v="9" actId="1076"/>
        <pc:sldMkLst>
          <pc:docMk/>
          <pc:sldMk cId="109857222" sldId="256"/>
        </pc:sldMkLst>
        <pc:spChg chg="add del mod">
          <ac:chgData name="Federico Perotto" userId="S::perotto.1701738@studenti.uniroma1.it::519c6c65-1e36-4146-860c-2462095a065c" providerId="AD" clId="Web-{A70A4ACD-E75F-9BEC-F8A4-512E5187A6E7}" dt="2024-06-10T11:22:16.207" v="8"/>
          <ac:spMkLst>
            <pc:docMk/>
            <pc:sldMk cId="109857222" sldId="256"/>
            <ac:spMk id="5" creationId="{E3DAC973-AEDC-8A4A-07BF-E46C8AC9D7DC}"/>
          </ac:spMkLst>
        </pc:spChg>
        <pc:picChg chg="add mod">
          <ac:chgData name="Federico Perotto" userId="S::perotto.1701738@studenti.uniroma1.it::519c6c65-1e36-4146-860c-2462095a065c" providerId="AD" clId="Web-{A70A4ACD-E75F-9BEC-F8A4-512E5187A6E7}" dt="2024-06-10T11:22:17.394" v="9" actId="1076"/>
          <ac:picMkLst>
            <pc:docMk/>
            <pc:sldMk cId="109857222" sldId="256"/>
            <ac:picMk id="4" creationId="{C07A9648-1146-3AEA-521D-6B3F1F4709F0}"/>
          </ac:picMkLst>
        </pc:picChg>
      </pc:sldChg>
    </pc:docChg>
  </pc:docChgLst>
  <pc:docChgLst>
    <pc:chgData name="Federico Perotto" userId="S::perotto.1701738@studenti.uniroma1.it::519c6c65-1e36-4146-860c-2462095a065c" providerId="AD" clId="Web-{FB4A9C93-BF5C-A3AA-8CAB-B366C1272034}"/>
    <pc:docChg chg="addSld delSld modSld sldOrd addMainMaster modMainMaster">
      <pc:chgData name="Federico Perotto" userId="S::perotto.1701738@studenti.uniroma1.it::519c6c65-1e36-4146-860c-2462095a065c" providerId="AD" clId="Web-{FB4A9C93-BF5C-A3AA-8CAB-B366C1272034}" dt="2024-06-10T17:09:29.589" v="5082"/>
      <pc:docMkLst>
        <pc:docMk/>
      </pc:docMkLst>
      <pc:sldChg chg="addSp delSp modSp del">
        <pc:chgData name="Federico Perotto" userId="S::perotto.1701738@studenti.uniroma1.it::519c6c65-1e36-4146-860c-2462095a065c" providerId="AD" clId="Web-{FB4A9C93-BF5C-A3AA-8CAB-B366C1272034}" dt="2024-06-10T11:28:41.896" v="89"/>
        <pc:sldMkLst>
          <pc:docMk/>
          <pc:sldMk cId="109857222" sldId="256"/>
        </pc:sldMkLst>
        <pc:spChg chg="mod">
          <ac:chgData name="Federico Perotto" userId="S::perotto.1701738@studenti.uniroma1.it::519c6c65-1e36-4146-860c-2462095a065c" providerId="AD" clId="Web-{FB4A9C93-BF5C-A3AA-8CAB-B366C1272034}" dt="2024-06-10T11:26:50.205" v="87" actId="20577"/>
          <ac:spMkLst>
            <pc:docMk/>
            <pc:sldMk cId="109857222" sldId="256"/>
            <ac:spMk id="2" creationId="{00000000-0000-0000-0000-000000000000}"/>
          </ac:spMkLst>
        </pc:spChg>
        <pc:spChg chg="mod">
          <ac:chgData name="Federico Perotto" userId="S::perotto.1701738@studenti.uniroma1.it::519c6c65-1e36-4146-860c-2462095a065c" providerId="AD" clId="Web-{FB4A9C93-BF5C-A3AA-8CAB-B366C1272034}" dt="2024-06-10T11:26:43.970" v="86" actId="20577"/>
          <ac:spMkLst>
            <pc:docMk/>
            <pc:sldMk cId="109857222" sldId="256"/>
            <ac:spMk id="3" creationId="{00000000-0000-0000-0000-000000000000}"/>
          </ac:spMkLst>
        </pc:spChg>
        <pc:spChg chg="add mod ord">
          <ac:chgData name="Federico Perotto" userId="S::perotto.1701738@studenti.uniroma1.it::519c6c65-1e36-4146-860c-2462095a065c" providerId="AD" clId="Web-{FB4A9C93-BF5C-A3AA-8CAB-B366C1272034}" dt="2024-06-10T11:26:51.501" v="88" actId="1076"/>
          <ac:spMkLst>
            <pc:docMk/>
            <pc:sldMk cId="109857222" sldId="256"/>
            <ac:spMk id="5" creationId="{1D1FCB19-ECFE-D0C7-FD0D-36864AF58562}"/>
          </ac:spMkLst>
        </pc:spChg>
        <pc:picChg chg="del mod ord">
          <ac:chgData name="Federico Perotto" userId="S::perotto.1701738@studenti.uniroma1.it::519c6c65-1e36-4146-860c-2462095a065c" providerId="AD" clId="Web-{FB4A9C93-BF5C-A3AA-8CAB-B366C1272034}" dt="2024-06-10T11:24:02.198" v="17"/>
          <ac:picMkLst>
            <pc:docMk/>
            <pc:sldMk cId="109857222" sldId="256"/>
            <ac:picMk id="4" creationId="{C07A9648-1146-3AEA-521D-6B3F1F4709F0}"/>
          </ac:picMkLst>
        </pc:picChg>
      </pc:sldChg>
      <pc:sldChg chg="addSp delSp modSp add mod setBg">
        <pc:chgData name="Federico Perotto" userId="S::perotto.1701738@studenti.uniroma1.it::519c6c65-1e36-4146-860c-2462095a065c" providerId="AD" clId="Web-{FB4A9C93-BF5C-A3AA-8CAB-B366C1272034}" dt="2024-06-10T11:42:52.911" v="367"/>
        <pc:sldMkLst>
          <pc:docMk/>
          <pc:sldMk cId="839402740" sldId="312"/>
        </pc:sldMkLst>
        <pc:spChg chg="mod ord">
          <ac:chgData name="Federico Perotto" userId="S::perotto.1701738@studenti.uniroma1.it::519c6c65-1e36-4146-860c-2462095a065c" providerId="AD" clId="Web-{FB4A9C93-BF5C-A3AA-8CAB-B366C1272034}" dt="2024-06-10T11:34:19.486" v="160"/>
          <ac:spMkLst>
            <pc:docMk/>
            <pc:sldMk cId="839402740" sldId="312"/>
            <ac:spMk id="3" creationId="{A734E2EC-7405-2A62-940B-47EB7719F63E}"/>
          </ac:spMkLst>
        </pc:spChg>
        <pc:spChg chg="add del mod">
          <ac:chgData name="Federico Perotto" userId="S::perotto.1701738@studenti.uniroma1.it::519c6c65-1e36-4146-860c-2462095a065c" providerId="AD" clId="Web-{FB4A9C93-BF5C-A3AA-8CAB-B366C1272034}" dt="2024-06-10T11:32:45.608" v="133"/>
          <ac:spMkLst>
            <pc:docMk/>
            <pc:sldMk cId="839402740" sldId="312"/>
            <ac:spMk id="6" creationId="{A4AF9711-0AA0-CDD8-B36F-C72C417F4580}"/>
          </ac:spMkLst>
        </pc:spChg>
        <pc:spChg chg="add mod">
          <ac:chgData name="Federico Perotto" userId="S::perotto.1701738@studenti.uniroma1.it::519c6c65-1e36-4146-860c-2462095a065c" providerId="AD" clId="Web-{FB4A9C93-BF5C-A3AA-8CAB-B366C1272034}" dt="2024-06-10T11:38:40.637" v="193" actId="14100"/>
          <ac:spMkLst>
            <pc:docMk/>
            <pc:sldMk cId="839402740" sldId="312"/>
            <ac:spMk id="8" creationId="{98BCD818-550A-77A6-52CD-967B8A47D407}"/>
          </ac:spMkLst>
        </pc:spChg>
        <pc:spChg chg="add mod ord">
          <ac:chgData name="Federico Perotto" userId="S::perotto.1701738@studenti.uniroma1.it::519c6c65-1e36-4146-860c-2462095a065c" providerId="AD" clId="Web-{FB4A9C93-BF5C-A3AA-8CAB-B366C1272034}" dt="2024-06-10T11:42:51.896" v="361"/>
          <ac:spMkLst>
            <pc:docMk/>
            <pc:sldMk cId="839402740" sldId="312"/>
            <ac:spMk id="9" creationId="{4C69FF4A-2B89-607E-2A0F-D51FF1957290}"/>
          </ac:spMkLst>
        </pc:spChg>
        <pc:spChg chg="mod">
          <ac:chgData name="Federico Perotto" userId="S::perotto.1701738@studenti.uniroma1.it::519c6c65-1e36-4146-860c-2462095a065c" providerId="AD" clId="Web-{FB4A9C93-BF5C-A3AA-8CAB-B366C1272034}" dt="2024-06-10T11:34:57.535" v="164" actId="1076"/>
          <ac:spMkLst>
            <pc:docMk/>
            <pc:sldMk cId="839402740" sldId="312"/>
            <ac:spMk id="10" creationId="{1C660B10-D622-7696-9B8F-A29742AFB9BC}"/>
          </ac:spMkLst>
        </pc:spChg>
        <pc:spChg chg="mod">
          <ac:chgData name="Federico Perotto" userId="S::perotto.1701738@studenti.uniroma1.it::519c6c65-1e36-4146-860c-2462095a065c" providerId="AD" clId="Web-{FB4A9C93-BF5C-A3AA-8CAB-B366C1272034}" dt="2024-06-10T11:40:12.531" v="214" actId="20577"/>
          <ac:spMkLst>
            <pc:docMk/>
            <pc:sldMk cId="839402740" sldId="312"/>
            <ac:spMk id="11" creationId="{D0739B64-C005-FA51-D057-C4B59A15B6CE}"/>
          </ac:spMkLst>
        </pc:spChg>
        <pc:spChg chg="del">
          <ac:chgData name="Federico Perotto" userId="S::perotto.1701738@studenti.uniroma1.it::519c6c65-1e36-4146-860c-2462095a065c" providerId="AD" clId="Web-{FB4A9C93-BF5C-A3AA-8CAB-B366C1272034}" dt="2024-06-10T11:28:48.334" v="96"/>
          <ac:spMkLst>
            <pc:docMk/>
            <pc:sldMk cId="839402740" sldId="312"/>
            <ac:spMk id="12" creationId="{EDE7C201-601A-0509-FD11-639451C95ABD}"/>
          </ac:spMkLst>
        </pc:spChg>
        <pc:spChg chg="add del mod ord">
          <ac:chgData name="Federico Perotto" userId="S::perotto.1701738@studenti.uniroma1.it::519c6c65-1e36-4146-860c-2462095a065c" providerId="AD" clId="Web-{FB4A9C93-BF5C-A3AA-8CAB-B366C1272034}" dt="2024-06-10T11:42:47.677" v="354"/>
          <ac:spMkLst>
            <pc:docMk/>
            <pc:sldMk cId="839402740" sldId="312"/>
            <ac:spMk id="13" creationId="{6782389C-F10C-C1E2-29A4-589BAE7D7FC1}"/>
          </ac:spMkLst>
        </pc:spChg>
        <pc:spChg chg="add">
          <ac:chgData name="Federico Perotto" userId="S::perotto.1701738@studenti.uniroma1.it::519c6c65-1e36-4146-860c-2462095a065c" providerId="AD" clId="Web-{FB4A9C93-BF5C-A3AA-8CAB-B366C1272034}" dt="2024-06-10T11:34:19.486" v="160"/>
          <ac:spMkLst>
            <pc:docMk/>
            <pc:sldMk cId="839402740" sldId="312"/>
            <ac:spMk id="16" creationId="{6CCA5F87-1D1E-45CB-8D83-FC7EEFAD9935}"/>
          </ac:spMkLst>
        </pc:spChg>
        <pc:spChg chg="add">
          <ac:chgData name="Federico Perotto" userId="S::perotto.1701738@studenti.uniroma1.it::519c6c65-1e36-4146-860c-2462095a065c" providerId="AD" clId="Web-{FB4A9C93-BF5C-A3AA-8CAB-B366C1272034}" dt="2024-06-10T11:34:19.486" v="160"/>
          <ac:spMkLst>
            <pc:docMk/>
            <pc:sldMk cId="839402740" sldId="312"/>
            <ac:spMk id="18" creationId="{7CCFC2C6-6238-4A2F-93DE-2ADF74AF635E}"/>
          </ac:spMkLst>
        </pc:spChg>
        <pc:spChg chg="add del">
          <ac:chgData name="Federico Perotto" userId="S::perotto.1701738@studenti.uniroma1.it::519c6c65-1e36-4146-860c-2462095a065c" providerId="AD" clId="Web-{FB4A9C93-BF5C-A3AA-8CAB-B366C1272034}" dt="2024-06-10T11:34:28.362" v="161"/>
          <ac:spMkLst>
            <pc:docMk/>
            <pc:sldMk cId="839402740" sldId="312"/>
            <ac:spMk id="20" creationId="{AF2F604E-43BE-4DC3-B983-E071523364F8}"/>
          </ac:spMkLst>
        </pc:spChg>
        <pc:spChg chg="add del">
          <ac:chgData name="Federico Perotto" userId="S::perotto.1701738@studenti.uniroma1.it::519c6c65-1e36-4146-860c-2462095a065c" providerId="AD" clId="Web-{FB4A9C93-BF5C-A3AA-8CAB-B366C1272034}" dt="2024-06-10T11:36:11.850" v="167"/>
          <ac:spMkLst>
            <pc:docMk/>
            <pc:sldMk cId="839402740" sldId="312"/>
            <ac:spMk id="22" creationId="{08C9B587-E65E-4B52-B37C-ABEBB6E87928}"/>
          </ac:spMkLst>
        </pc:spChg>
        <pc:picChg chg="add del mod ord">
          <ac:chgData name="Federico Perotto" userId="S::perotto.1701738@studenti.uniroma1.it::519c6c65-1e36-4146-860c-2462095a065c" providerId="AD" clId="Web-{FB4A9C93-BF5C-A3AA-8CAB-B366C1272034}" dt="2024-06-10T11:32:41.561" v="131"/>
          <ac:picMkLst>
            <pc:docMk/>
            <pc:sldMk cId="839402740" sldId="312"/>
            <ac:picMk id="2" creationId="{6E6341BB-3503-DD1C-7008-A890B3525CE1}"/>
          </ac:picMkLst>
        </pc:picChg>
        <pc:picChg chg="add mod ord">
          <ac:chgData name="Federico Perotto" userId="S::perotto.1701738@studenti.uniroma1.it::519c6c65-1e36-4146-860c-2462095a065c" providerId="AD" clId="Web-{FB4A9C93-BF5C-A3AA-8CAB-B366C1272034}" dt="2024-06-10T11:42:52.911" v="367"/>
          <ac:picMkLst>
            <pc:docMk/>
            <pc:sldMk cId="839402740" sldId="312"/>
            <ac:picMk id="4" creationId="{89FBFEB8-EEA6-E536-2A48-027524C95AE1}"/>
          </ac:picMkLst>
        </pc:picChg>
        <pc:cxnChg chg="add del mod">
          <ac:chgData name="Federico Perotto" userId="S::perotto.1701738@studenti.uniroma1.it::519c6c65-1e36-4146-860c-2462095a065c" providerId="AD" clId="Web-{FB4A9C93-BF5C-A3AA-8CAB-B366C1272034}" dt="2024-06-10T11:37:48.385" v="183"/>
          <ac:cxnSpMkLst>
            <pc:docMk/>
            <pc:sldMk cId="839402740" sldId="312"/>
            <ac:cxnSpMk id="7" creationId="{14459064-AB32-F055-BA4A-5ACF3DFA2C3A}"/>
          </ac:cxnSpMkLst>
        </pc:cxnChg>
      </pc:sldChg>
      <pc:sldChg chg="addSp delSp modSp new del">
        <pc:chgData name="Federico Perotto" userId="S::perotto.1701738@studenti.uniroma1.it::519c6c65-1e36-4146-860c-2462095a065c" providerId="AD" clId="Web-{FB4A9C93-BF5C-A3AA-8CAB-B366C1272034}" dt="2024-06-10T17:09:29.589" v="5081"/>
        <pc:sldMkLst>
          <pc:docMk/>
          <pc:sldMk cId="1996642525" sldId="313"/>
        </pc:sldMkLst>
        <pc:spChg chg="mod">
          <ac:chgData name="Federico Perotto" userId="S::perotto.1701738@studenti.uniroma1.it::519c6c65-1e36-4146-860c-2462095a065c" providerId="AD" clId="Web-{FB4A9C93-BF5C-A3AA-8CAB-B366C1272034}" dt="2024-06-10T17:07:15.178" v="5073" actId="1076"/>
          <ac:spMkLst>
            <pc:docMk/>
            <pc:sldMk cId="1996642525" sldId="313"/>
            <ac:spMk id="2" creationId="{F8167248-665E-8C92-57AD-4E8BD42D4E0B}"/>
          </ac:spMkLst>
        </pc:spChg>
        <pc:spChg chg="del mod">
          <ac:chgData name="Federico Perotto" userId="S::perotto.1701738@studenti.uniroma1.it::519c6c65-1e36-4146-860c-2462095a065c" providerId="AD" clId="Web-{FB4A9C93-BF5C-A3AA-8CAB-B366C1272034}" dt="2024-06-10T17:07:20.522" v="5076"/>
          <ac:spMkLst>
            <pc:docMk/>
            <pc:sldMk cId="1996642525" sldId="313"/>
            <ac:spMk id="4" creationId="{A39AC9DE-11D5-041A-C35B-282D01C3A1D3}"/>
          </ac:spMkLst>
        </pc:spChg>
        <pc:spChg chg="del mod">
          <ac:chgData name="Federico Perotto" userId="S::perotto.1701738@studenti.uniroma1.it::519c6c65-1e36-4146-860c-2462095a065c" providerId="AD" clId="Web-{FB4A9C93-BF5C-A3AA-8CAB-B366C1272034}" dt="2024-06-10T17:07:20.459" v="5075"/>
          <ac:spMkLst>
            <pc:docMk/>
            <pc:sldMk cId="1996642525" sldId="313"/>
            <ac:spMk id="5" creationId="{50A8BF20-AF31-E2D1-E591-A13D21B3E1B0}"/>
          </ac:spMkLst>
        </pc:spChg>
        <pc:spChg chg="del">
          <ac:chgData name="Federico Perotto" userId="S::perotto.1701738@studenti.uniroma1.it::519c6c65-1e36-4146-860c-2462095a065c" providerId="AD" clId="Web-{FB4A9C93-BF5C-A3AA-8CAB-B366C1272034}" dt="2024-06-10T17:07:18.022" v="5074"/>
          <ac:spMkLst>
            <pc:docMk/>
            <pc:sldMk cId="1996642525" sldId="313"/>
            <ac:spMk id="6" creationId="{B8D888DD-8F1B-8AF8-2527-36DE685A2228}"/>
          </ac:spMkLst>
        </pc:spChg>
        <pc:spChg chg="add mod">
          <ac:chgData name="Federico Perotto" userId="S::perotto.1701738@studenti.uniroma1.it::519c6c65-1e36-4146-860c-2462095a065c" providerId="AD" clId="Web-{FB4A9C93-BF5C-A3AA-8CAB-B366C1272034}" dt="2024-06-10T17:07:20.459" v="5075"/>
          <ac:spMkLst>
            <pc:docMk/>
            <pc:sldMk cId="1996642525" sldId="313"/>
            <ac:spMk id="8" creationId="{52A0D4CE-5875-79E1-8F08-FA4294D41A6F}"/>
          </ac:spMkLst>
        </pc:spChg>
        <pc:spChg chg="add mod">
          <ac:chgData name="Federico Perotto" userId="S::perotto.1701738@studenti.uniroma1.it::519c6c65-1e36-4146-860c-2462095a065c" providerId="AD" clId="Web-{FB4A9C93-BF5C-A3AA-8CAB-B366C1272034}" dt="2024-06-10T17:07:47.866" v="5080" actId="1076"/>
          <ac:spMkLst>
            <pc:docMk/>
            <pc:sldMk cId="1996642525" sldId="313"/>
            <ac:spMk id="10" creationId="{405476D2-6E14-D2A4-D794-4FACDD91345B}"/>
          </ac:spMkLst>
        </pc:spChg>
        <pc:spChg chg="add mod">
          <ac:chgData name="Federico Perotto" userId="S::perotto.1701738@studenti.uniroma1.it::519c6c65-1e36-4146-860c-2462095a065c" providerId="AD" clId="Web-{FB4A9C93-BF5C-A3AA-8CAB-B366C1272034}" dt="2024-06-10T17:07:43.554" v="5079" actId="1076"/>
          <ac:spMkLst>
            <pc:docMk/>
            <pc:sldMk cId="1996642525" sldId="313"/>
            <ac:spMk id="12" creationId="{CF4B8DE5-0CCF-BBDF-D3EC-C7BF54D939BA}"/>
          </ac:spMkLst>
        </pc:spChg>
      </pc:sldChg>
      <pc:sldChg chg="delSp modSp new del">
        <pc:chgData name="Federico Perotto" userId="S::perotto.1701738@studenti.uniroma1.it::519c6c65-1e36-4146-860c-2462095a065c" providerId="AD" clId="Web-{FB4A9C93-BF5C-A3AA-8CAB-B366C1272034}" dt="2024-06-10T17:09:29.589" v="5082"/>
        <pc:sldMkLst>
          <pc:docMk/>
          <pc:sldMk cId="1868307378" sldId="314"/>
        </pc:sldMkLst>
        <pc:spChg chg="mod">
          <ac:chgData name="Federico Perotto" userId="S::perotto.1701738@studenti.uniroma1.it::519c6c65-1e36-4146-860c-2462095a065c" providerId="AD" clId="Web-{FB4A9C93-BF5C-A3AA-8CAB-B366C1272034}" dt="2024-06-10T17:03:26.967" v="5037" actId="20577"/>
          <ac:spMkLst>
            <pc:docMk/>
            <pc:sldMk cId="1868307378" sldId="314"/>
            <ac:spMk id="2" creationId="{289741BB-FCAC-9511-4114-494F166324A3}"/>
          </ac:spMkLst>
        </pc:spChg>
        <pc:spChg chg="mod">
          <ac:chgData name="Federico Perotto" userId="S::perotto.1701738@studenti.uniroma1.it::519c6c65-1e36-4146-860c-2462095a065c" providerId="AD" clId="Web-{FB4A9C93-BF5C-A3AA-8CAB-B366C1272034}" dt="2024-06-10T17:06:19.410" v="5069" actId="14100"/>
          <ac:spMkLst>
            <pc:docMk/>
            <pc:sldMk cId="1868307378" sldId="314"/>
            <ac:spMk id="4" creationId="{E9E97A2A-EABB-67F3-07A8-592BB02F72D5}"/>
          </ac:spMkLst>
        </pc:spChg>
        <pc:spChg chg="mod">
          <ac:chgData name="Federico Perotto" userId="S::perotto.1701738@studenti.uniroma1.it::519c6c65-1e36-4146-860c-2462095a065c" providerId="AD" clId="Web-{FB4A9C93-BF5C-A3AA-8CAB-B366C1272034}" dt="2024-06-10T17:05:55.097" v="5066" actId="1076"/>
          <ac:spMkLst>
            <pc:docMk/>
            <pc:sldMk cId="1868307378" sldId="314"/>
            <ac:spMk id="5" creationId="{71376902-2064-69C6-BB9B-5BBB33724BCB}"/>
          </ac:spMkLst>
        </pc:spChg>
        <pc:spChg chg="del">
          <ac:chgData name="Federico Perotto" userId="S::perotto.1701738@studenti.uniroma1.it::519c6c65-1e36-4146-860c-2462095a065c" providerId="AD" clId="Web-{FB4A9C93-BF5C-A3AA-8CAB-B366C1272034}" dt="2024-06-10T17:03:51.202" v="5038"/>
          <ac:spMkLst>
            <pc:docMk/>
            <pc:sldMk cId="1868307378" sldId="314"/>
            <ac:spMk id="6" creationId="{3BD09E6C-74EC-DB80-4961-F75ABD7B5873}"/>
          </ac:spMkLst>
        </pc:spChg>
      </pc:sldChg>
      <pc:sldChg chg="addSp delSp modSp new">
        <pc:chgData name="Federico Perotto" userId="S::perotto.1701738@studenti.uniroma1.it::519c6c65-1e36-4146-860c-2462095a065c" providerId="AD" clId="Web-{FB4A9C93-BF5C-A3AA-8CAB-B366C1272034}" dt="2024-06-10T15:17:52.509" v="2885" actId="20577"/>
        <pc:sldMkLst>
          <pc:docMk/>
          <pc:sldMk cId="1453367137" sldId="315"/>
        </pc:sldMkLst>
        <pc:spChg chg="mod">
          <ac:chgData name="Federico Perotto" userId="S::perotto.1701738@studenti.uniroma1.it::519c6c65-1e36-4146-860c-2462095a065c" providerId="AD" clId="Web-{FB4A9C93-BF5C-A3AA-8CAB-B366C1272034}" dt="2024-06-10T15:15:09.441" v="2813" actId="20577"/>
          <ac:spMkLst>
            <pc:docMk/>
            <pc:sldMk cId="1453367137" sldId="315"/>
            <ac:spMk id="2" creationId="{785C2D69-F21C-C537-42DD-4A41A970BE44}"/>
          </ac:spMkLst>
        </pc:spChg>
        <pc:spChg chg="del mod">
          <ac:chgData name="Federico Perotto" userId="S::perotto.1701738@studenti.uniroma1.it::519c6c65-1e36-4146-860c-2462095a065c" providerId="AD" clId="Web-{FB4A9C93-BF5C-A3AA-8CAB-B366C1272034}" dt="2024-06-10T14:53:33.208" v="2233"/>
          <ac:spMkLst>
            <pc:docMk/>
            <pc:sldMk cId="1453367137" sldId="315"/>
            <ac:spMk id="4" creationId="{156CDAD1-F3EF-2ABC-D12F-3B1C8CC152A9}"/>
          </ac:spMkLst>
        </pc:spChg>
        <pc:spChg chg="del mod">
          <ac:chgData name="Federico Perotto" userId="S::perotto.1701738@studenti.uniroma1.it::519c6c65-1e36-4146-860c-2462095a065c" providerId="AD" clId="Web-{FB4A9C93-BF5C-A3AA-8CAB-B366C1272034}" dt="2024-06-10T15:08:41.678" v="2589"/>
          <ac:spMkLst>
            <pc:docMk/>
            <pc:sldMk cId="1453367137" sldId="315"/>
            <ac:spMk id="5" creationId="{68FE4364-2219-CCEE-C48E-58A96EFDB0AE}"/>
          </ac:spMkLst>
        </pc:spChg>
        <pc:spChg chg="del mod">
          <ac:chgData name="Federico Perotto" userId="S::perotto.1701738@studenti.uniroma1.it::519c6c65-1e36-4146-860c-2462095a065c" providerId="AD" clId="Web-{FB4A9C93-BF5C-A3AA-8CAB-B366C1272034}" dt="2024-06-10T14:53:33.114" v="2232"/>
          <ac:spMkLst>
            <pc:docMk/>
            <pc:sldMk cId="1453367137" sldId="315"/>
            <ac:spMk id="6" creationId="{496FE325-3626-DF8D-0919-CD3D14364CF1}"/>
          </ac:spMkLst>
        </pc:spChg>
        <pc:spChg chg="del mod">
          <ac:chgData name="Federico Perotto" userId="S::perotto.1701738@studenti.uniroma1.it::519c6c65-1e36-4146-860c-2462095a065c" providerId="AD" clId="Web-{FB4A9C93-BF5C-A3AA-8CAB-B366C1272034}" dt="2024-06-10T14:53:32.989" v="2231"/>
          <ac:spMkLst>
            <pc:docMk/>
            <pc:sldMk cId="1453367137" sldId="315"/>
            <ac:spMk id="7" creationId="{92CE02DD-BF3C-7067-8FC3-055CC402F603}"/>
          </ac:spMkLst>
        </pc:spChg>
        <pc:spChg chg="del">
          <ac:chgData name="Federico Perotto" userId="S::perotto.1701738@studenti.uniroma1.it::519c6c65-1e36-4146-860c-2462095a065c" providerId="AD" clId="Web-{FB4A9C93-BF5C-A3AA-8CAB-B366C1272034}" dt="2024-06-10T14:47:57.837" v="2120"/>
          <ac:spMkLst>
            <pc:docMk/>
            <pc:sldMk cId="1453367137" sldId="315"/>
            <ac:spMk id="8" creationId="{A22193BE-13B1-EC67-DD9E-463D1A9A911F}"/>
          </ac:spMkLst>
        </pc:spChg>
        <pc:spChg chg="add del mod">
          <ac:chgData name="Federico Perotto" userId="S::perotto.1701738@studenti.uniroma1.it::519c6c65-1e36-4146-860c-2462095a065c" providerId="AD" clId="Web-{FB4A9C93-BF5C-A3AA-8CAB-B366C1272034}" dt="2024-06-10T14:53:43.990" v="2236"/>
          <ac:spMkLst>
            <pc:docMk/>
            <pc:sldMk cId="1453367137" sldId="315"/>
            <ac:spMk id="10" creationId="{314C0BE8-8205-96D3-9D65-5DEB5E718B06}"/>
          </ac:spMkLst>
        </pc:spChg>
        <pc:spChg chg="add del mod">
          <ac:chgData name="Federico Perotto" userId="S::perotto.1701738@studenti.uniroma1.it::519c6c65-1e36-4146-860c-2462095a065c" providerId="AD" clId="Web-{FB4A9C93-BF5C-A3AA-8CAB-B366C1272034}" dt="2024-06-10T14:53:43.990" v="2235"/>
          <ac:spMkLst>
            <pc:docMk/>
            <pc:sldMk cId="1453367137" sldId="315"/>
            <ac:spMk id="12" creationId="{F890F3D6-DA58-D1CB-B263-B8197F4A997C}"/>
          </ac:spMkLst>
        </pc:spChg>
        <pc:spChg chg="add del mod">
          <ac:chgData name="Federico Perotto" userId="S::perotto.1701738@studenti.uniroma1.it::519c6c65-1e36-4146-860c-2462095a065c" providerId="AD" clId="Web-{FB4A9C93-BF5C-A3AA-8CAB-B366C1272034}" dt="2024-06-10T14:53:43.990" v="2234"/>
          <ac:spMkLst>
            <pc:docMk/>
            <pc:sldMk cId="1453367137" sldId="315"/>
            <ac:spMk id="14" creationId="{6357158F-A39B-0C99-0290-CD54A33FB425}"/>
          </ac:spMkLst>
        </pc:spChg>
        <pc:spChg chg="add mod">
          <ac:chgData name="Federico Perotto" userId="S::perotto.1701738@studenti.uniroma1.it::519c6c65-1e36-4146-860c-2462095a065c" providerId="AD" clId="Web-{FB4A9C93-BF5C-A3AA-8CAB-B366C1272034}" dt="2024-06-10T15:00:59.708" v="2355" actId="1076"/>
          <ac:spMkLst>
            <pc:docMk/>
            <pc:sldMk cId="1453367137" sldId="315"/>
            <ac:spMk id="16" creationId="{0361EB82-CC7A-6CB6-7F97-1347002C518B}"/>
          </ac:spMkLst>
        </pc:spChg>
        <pc:spChg chg="add mod">
          <ac:chgData name="Federico Perotto" userId="S::perotto.1701738@studenti.uniroma1.it::519c6c65-1e36-4146-860c-2462095a065c" providerId="AD" clId="Web-{FB4A9C93-BF5C-A3AA-8CAB-B366C1272034}" dt="2024-06-10T14:57:46.482" v="2309" actId="1076"/>
          <ac:spMkLst>
            <pc:docMk/>
            <pc:sldMk cId="1453367137" sldId="315"/>
            <ac:spMk id="18" creationId="{A22CE4F8-DBDD-971E-599F-5D930A74E943}"/>
          </ac:spMkLst>
        </pc:spChg>
        <pc:spChg chg="add mod">
          <ac:chgData name="Federico Perotto" userId="S::perotto.1701738@studenti.uniroma1.it::519c6c65-1e36-4146-860c-2462095a065c" providerId="AD" clId="Web-{FB4A9C93-BF5C-A3AA-8CAB-B366C1272034}" dt="2024-06-10T15:02:55.665" v="2459" actId="20577"/>
          <ac:spMkLst>
            <pc:docMk/>
            <pc:sldMk cId="1453367137" sldId="315"/>
            <ac:spMk id="19" creationId="{65751926-7C79-32E9-3AF3-11A28AF6878E}"/>
          </ac:spMkLst>
        </pc:spChg>
        <pc:spChg chg="add mod">
          <ac:chgData name="Federico Perotto" userId="S::perotto.1701738@studenti.uniroma1.it::519c6c65-1e36-4146-860c-2462095a065c" providerId="AD" clId="Web-{FB4A9C93-BF5C-A3AA-8CAB-B366C1272034}" dt="2024-06-10T15:03:11.228" v="2462" actId="1076"/>
          <ac:spMkLst>
            <pc:docMk/>
            <pc:sldMk cId="1453367137" sldId="315"/>
            <ac:spMk id="20" creationId="{587DDCCD-E0E1-E404-D21E-045819585367}"/>
          </ac:spMkLst>
        </pc:spChg>
        <pc:spChg chg="add mod">
          <ac:chgData name="Federico Perotto" userId="S::perotto.1701738@studenti.uniroma1.it::519c6c65-1e36-4146-860c-2462095a065c" providerId="AD" clId="Web-{FB4A9C93-BF5C-A3AA-8CAB-B366C1272034}" dt="2024-06-10T15:12:41.139" v="2734" actId="20577"/>
          <ac:spMkLst>
            <pc:docMk/>
            <pc:sldMk cId="1453367137" sldId="315"/>
            <ac:spMk id="21" creationId="{54CE2BC5-437C-A987-68BB-5B9B40A170E4}"/>
          </ac:spMkLst>
        </pc:spChg>
        <pc:spChg chg="add del mod">
          <ac:chgData name="Federico Perotto" userId="S::perotto.1701738@studenti.uniroma1.it::519c6c65-1e36-4146-860c-2462095a065c" providerId="AD" clId="Web-{FB4A9C93-BF5C-A3AA-8CAB-B366C1272034}" dt="2024-06-10T15:08:57.991" v="2590"/>
          <ac:spMkLst>
            <pc:docMk/>
            <pc:sldMk cId="1453367137" sldId="315"/>
            <ac:spMk id="23" creationId="{CBD0BE13-2016-5A91-D82E-34BCD111ED51}"/>
          </ac:spMkLst>
        </pc:spChg>
        <pc:spChg chg="add del mod">
          <ac:chgData name="Federico Perotto" userId="S::perotto.1701738@studenti.uniroma1.it::519c6c65-1e36-4146-860c-2462095a065c" providerId="AD" clId="Web-{FB4A9C93-BF5C-A3AA-8CAB-B366C1272034}" dt="2024-06-10T15:09:52.914" v="2594"/>
          <ac:spMkLst>
            <pc:docMk/>
            <pc:sldMk cId="1453367137" sldId="315"/>
            <ac:spMk id="24" creationId="{9FE0D96B-BC3A-9D22-56ED-C3A4822C5FAF}"/>
          </ac:spMkLst>
        </pc:spChg>
        <pc:spChg chg="add mod">
          <ac:chgData name="Federico Perotto" userId="S::perotto.1701738@studenti.uniroma1.it::519c6c65-1e36-4146-860c-2462095a065c" providerId="AD" clId="Web-{FB4A9C93-BF5C-A3AA-8CAB-B366C1272034}" dt="2024-06-10T15:17:36.212" v="2879" actId="20577"/>
          <ac:spMkLst>
            <pc:docMk/>
            <pc:sldMk cId="1453367137" sldId="315"/>
            <ac:spMk id="25" creationId="{199AAC06-4BC4-55CC-389C-F4B3B91C6420}"/>
          </ac:spMkLst>
        </pc:spChg>
        <pc:spChg chg="add mod">
          <ac:chgData name="Federico Perotto" userId="S::perotto.1701738@studenti.uniroma1.it::519c6c65-1e36-4146-860c-2462095a065c" providerId="AD" clId="Web-{FB4A9C93-BF5C-A3AA-8CAB-B366C1272034}" dt="2024-06-10T15:17:40.618" v="2881" actId="20577"/>
          <ac:spMkLst>
            <pc:docMk/>
            <pc:sldMk cId="1453367137" sldId="315"/>
            <ac:spMk id="26" creationId="{69401A4C-2652-7057-3E4C-3B213325A684}"/>
          </ac:spMkLst>
        </pc:spChg>
        <pc:spChg chg="add mod">
          <ac:chgData name="Federico Perotto" userId="S::perotto.1701738@studenti.uniroma1.it::519c6c65-1e36-4146-860c-2462095a065c" providerId="AD" clId="Web-{FB4A9C93-BF5C-A3AA-8CAB-B366C1272034}" dt="2024-06-10T15:17:52.509" v="2885" actId="20577"/>
          <ac:spMkLst>
            <pc:docMk/>
            <pc:sldMk cId="1453367137" sldId="315"/>
            <ac:spMk id="28" creationId="{F527A6C9-A3E2-4F9C-8AB8-668AA5CD85D4}"/>
          </ac:spMkLst>
        </pc:spChg>
        <pc:spChg chg="add mod">
          <ac:chgData name="Federico Perotto" userId="S::perotto.1701738@studenti.uniroma1.it::519c6c65-1e36-4146-860c-2462095a065c" providerId="AD" clId="Web-{FB4A9C93-BF5C-A3AA-8CAB-B366C1272034}" dt="2024-06-10T15:17:50.041" v="2883" actId="1076"/>
          <ac:spMkLst>
            <pc:docMk/>
            <pc:sldMk cId="1453367137" sldId="315"/>
            <ac:spMk id="30" creationId="{03EF2FBA-171A-A89A-E302-40C3127ACE5A}"/>
          </ac:spMkLst>
        </pc:spChg>
      </pc:sldChg>
      <pc:sldChg chg="addSp delSp modSp new">
        <pc:chgData name="Federico Perotto" userId="S::perotto.1701738@studenti.uniroma1.it::519c6c65-1e36-4146-860c-2462095a065c" providerId="AD" clId="Web-{FB4A9C93-BF5C-A3AA-8CAB-B366C1272034}" dt="2024-06-10T16:16:18.352" v="4044"/>
        <pc:sldMkLst>
          <pc:docMk/>
          <pc:sldMk cId="322110447" sldId="316"/>
        </pc:sldMkLst>
        <pc:spChg chg="mod">
          <ac:chgData name="Federico Perotto" userId="S::perotto.1701738@studenti.uniroma1.it::519c6c65-1e36-4146-860c-2462095a065c" providerId="AD" clId="Web-{FB4A9C93-BF5C-A3AA-8CAB-B366C1272034}" dt="2024-06-10T12:30:05.905" v="1136" actId="14100"/>
          <ac:spMkLst>
            <pc:docMk/>
            <pc:sldMk cId="322110447" sldId="316"/>
            <ac:spMk id="2" creationId="{2C03E3F4-D724-68F0-EF14-8D55D06C80FE}"/>
          </ac:spMkLst>
        </pc:spChg>
        <pc:spChg chg="mod">
          <ac:chgData name="Federico Perotto" userId="S::perotto.1701738@studenti.uniroma1.it::519c6c65-1e36-4146-860c-2462095a065c" providerId="AD" clId="Web-{FB4A9C93-BF5C-A3AA-8CAB-B366C1272034}" dt="2024-06-10T14:15:53.816" v="1364" actId="20577"/>
          <ac:spMkLst>
            <pc:docMk/>
            <pc:sldMk cId="322110447" sldId="316"/>
            <ac:spMk id="4" creationId="{1EEF422B-846A-31DA-02DC-E8EC0DCB73F1}"/>
          </ac:spMkLst>
        </pc:spChg>
        <pc:spChg chg="mod">
          <ac:chgData name="Federico Perotto" userId="S::perotto.1701738@studenti.uniroma1.it::519c6c65-1e36-4146-860c-2462095a065c" providerId="AD" clId="Web-{FB4A9C93-BF5C-A3AA-8CAB-B366C1272034}" dt="2024-06-10T12:30:46.469" v="1149" actId="1076"/>
          <ac:spMkLst>
            <pc:docMk/>
            <pc:sldMk cId="322110447" sldId="316"/>
            <ac:spMk id="5" creationId="{EA845CF5-E562-483B-A3E1-903BEE3B3DA8}"/>
          </ac:spMkLst>
        </pc:spChg>
        <pc:spChg chg="add del mod">
          <ac:chgData name="Federico Perotto" userId="S::perotto.1701738@studenti.uniroma1.it::519c6c65-1e36-4146-860c-2462095a065c" providerId="AD" clId="Web-{FB4A9C93-BF5C-A3AA-8CAB-B366C1272034}" dt="2024-06-10T16:16:18.352" v="4044"/>
          <ac:spMkLst>
            <pc:docMk/>
            <pc:sldMk cId="322110447" sldId="316"/>
            <ac:spMk id="6" creationId="{2637AE7F-84E5-331E-31B3-1FFD5C916C64}"/>
          </ac:spMkLst>
        </pc:spChg>
        <pc:spChg chg="del mod">
          <ac:chgData name="Federico Perotto" userId="S::perotto.1701738@studenti.uniroma1.it::519c6c65-1e36-4146-860c-2462095a065c" providerId="AD" clId="Web-{FB4A9C93-BF5C-A3AA-8CAB-B366C1272034}" dt="2024-06-10T12:30:19.249" v="1142"/>
          <ac:spMkLst>
            <pc:docMk/>
            <pc:sldMk cId="322110447" sldId="316"/>
            <ac:spMk id="6" creationId="{805714C7-8BAA-6CB0-8AB4-3C92DF826182}"/>
          </ac:spMkLst>
        </pc:spChg>
        <pc:spChg chg="mod">
          <ac:chgData name="Federico Perotto" userId="S::perotto.1701738@studenti.uniroma1.it::519c6c65-1e36-4146-860c-2462095a065c" providerId="AD" clId="Web-{FB4A9C93-BF5C-A3AA-8CAB-B366C1272034}" dt="2024-06-10T12:31:12.970" v="1153" actId="1076"/>
          <ac:spMkLst>
            <pc:docMk/>
            <pc:sldMk cId="322110447" sldId="316"/>
            <ac:spMk id="7" creationId="{521CD75D-66D6-E1A3-890A-C93410D931D3}"/>
          </ac:spMkLst>
        </pc:spChg>
        <pc:spChg chg="mod">
          <ac:chgData name="Federico Perotto" userId="S::perotto.1701738@studenti.uniroma1.it::519c6c65-1e36-4146-860c-2462095a065c" providerId="AD" clId="Web-{FB4A9C93-BF5C-A3AA-8CAB-B366C1272034}" dt="2024-06-10T12:30:36.718" v="1146" actId="1076"/>
          <ac:spMkLst>
            <pc:docMk/>
            <pc:sldMk cId="322110447" sldId="316"/>
            <ac:spMk id="8" creationId="{A095916E-DCBA-EEFB-9624-8B69A4341493}"/>
          </ac:spMkLst>
        </pc:spChg>
        <pc:spChg chg="del mod">
          <ac:chgData name="Federico Perotto" userId="S::perotto.1701738@studenti.uniroma1.it::519c6c65-1e36-4146-860c-2462095a065c" providerId="AD" clId="Web-{FB4A9C93-BF5C-A3AA-8CAB-B366C1272034}" dt="2024-06-10T12:30:16.530" v="1141"/>
          <ac:spMkLst>
            <pc:docMk/>
            <pc:sldMk cId="322110447" sldId="316"/>
            <ac:spMk id="9" creationId="{31F35356-8CFB-7E0B-D2E4-31624E0DDE37}"/>
          </ac:spMkLst>
        </pc:spChg>
        <pc:spChg chg="add mod">
          <ac:chgData name="Federico Perotto" userId="S::perotto.1701738@studenti.uniroma1.it::519c6c65-1e36-4146-860c-2462095a065c" providerId="AD" clId="Web-{FB4A9C93-BF5C-A3AA-8CAB-B366C1272034}" dt="2024-06-10T12:30:59.672" v="1151" actId="1076"/>
          <ac:spMkLst>
            <pc:docMk/>
            <pc:sldMk cId="322110447" sldId="316"/>
            <ac:spMk id="10" creationId="{83210943-E812-2E28-E166-4948A067764C}"/>
          </ac:spMkLst>
        </pc:spChg>
        <pc:spChg chg="add mod">
          <ac:chgData name="Federico Perotto" userId="S::perotto.1701738@studenti.uniroma1.it::519c6c65-1e36-4146-860c-2462095a065c" providerId="AD" clId="Web-{FB4A9C93-BF5C-A3AA-8CAB-B366C1272034}" dt="2024-06-10T12:30:36.734" v="1147" actId="1076"/>
          <ac:spMkLst>
            <pc:docMk/>
            <pc:sldMk cId="322110447" sldId="316"/>
            <ac:spMk id="11" creationId="{F0E61290-7C57-FF07-D709-C98E240E90E9}"/>
          </ac:spMkLst>
        </pc:spChg>
        <pc:spChg chg="add del mod">
          <ac:chgData name="Federico Perotto" userId="S::perotto.1701738@studenti.uniroma1.it::519c6c65-1e36-4146-860c-2462095a065c" providerId="AD" clId="Web-{FB4A9C93-BF5C-A3AA-8CAB-B366C1272034}" dt="2024-06-10T12:30:25.312" v="1144"/>
          <ac:spMkLst>
            <pc:docMk/>
            <pc:sldMk cId="322110447" sldId="316"/>
            <ac:spMk id="13" creationId="{E1EF45F2-8B0C-3AF7-6127-41483A52986F}"/>
          </ac:spMkLst>
        </pc:spChg>
        <pc:spChg chg="add del mod">
          <ac:chgData name="Federico Perotto" userId="S::perotto.1701738@studenti.uniroma1.it::519c6c65-1e36-4146-860c-2462095a065c" providerId="AD" clId="Web-{FB4A9C93-BF5C-A3AA-8CAB-B366C1272034}" dt="2024-06-10T12:30:22.218" v="1143"/>
          <ac:spMkLst>
            <pc:docMk/>
            <pc:sldMk cId="322110447" sldId="316"/>
            <ac:spMk id="15" creationId="{56AA1D70-FCCB-59C0-5116-6B0FC483BD29}"/>
          </ac:spMkLst>
        </pc:spChg>
      </pc:sldChg>
      <pc:sldChg chg="addSp delSp modSp new">
        <pc:chgData name="Federico Perotto" userId="S::perotto.1701738@studenti.uniroma1.it::519c6c65-1e36-4146-860c-2462095a065c" providerId="AD" clId="Web-{FB4A9C93-BF5C-A3AA-8CAB-B366C1272034}" dt="2024-06-10T16:58:21.190" v="5031" actId="14100"/>
        <pc:sldMkLst>
          <pc:docMk/>
          <pc:sldMk cId="1786595247" sldId="317"/>
        </pc:sldMkLst>
        <pc:spChg chg="mod">
          <ac:chgData name="Federico Perotto" userId="S::perotto.1701738@studenti.uniroma1.it::519c6c65-1e36-4146-860c-2462095a065c" providerId="AD" clId="Web-{FB4A9C93-BF5C-A3AA-8CAB-B366C1272034}" dt="2024-06-10T11:43:08.099" v="369" actId="20577"/>
          <ac:spMkLst>
            <pc:docMk/>
            <pc:sldMk cId="1786595247" sldId="317"/>
            <ac:spMk id="2" creationId="{9767D26D-C8A4-5276-DBA1-04D925F13C36}"/>
          </ac:spMkLst>
        </pc:spChg>
        <pc:spChg chg="mod">
          <ac:chgData name="Federico Perotto" userId="S::perotto.1701738@studenti.uniroma1.it::519c6c65-1e36-4146-860c-2462095a065c" providerId="AD" clId="Web-{FB4A9C93-BF5C-A3AA-8CAB-B366C1272034}" dt="2024-06-10T16:58:21.190" v="5031" actId="14100"/>
          <ac:spMkLst>
            <pc:docMk/>
            <pc:sldMk cId="1786595247" sldId="317"/>
            <ac:spMk id="4" creationId="{84EECF2C-8C3F-95C0-F824-41C5C1FB6452}"/>
          </ac:spMkLst>
        </pc:spChg>
        <pc:spChg chg="del mod">
          <ac:chgData name="Federico Perotto" userId="S::perotto.1701738@studenti.uniroma1.it::519c6c65-1e36-4146-860c-2462095a065c" providerId="AD" clId="Web-{FB4A9C93-BF5C-A3AA-8CAB-B366C1272034}" dt="2024-06-10T16:58:09.362" v="5026"/>
          <ac:spMkLst>
            <pc:docMk/>
            <pc:sldMk cId="1786595247" sldId="317"/>
            <ac:spMk id="5" creationId="{68E181ED-71E4-F10D-0ACB-19E8ABA55A56}"/>
          </ac:spMkLst>
        </pc:spChg>
        <pc:spChg chg="del">
          <ac:chgData name="Federico Perotto" userId="S::perotto.1701738@studenti.uniroma1.it::519c6c65-1e36-4146-860c-2462095a065c" providerId="AD" clId="Web-{FB4A9C93-BF5C-A3AA-8CAB-B366C1272034}" dt="2024-06-10T11:29:00.412" v="120"/>
          <ac:spMkLst>
            <pc:docMk/>
            <pc:sldMk cId="1786595247" sldId="317"/>
            <ac:spMk id="6" creationId="{01C0EB5C-E326-AF8E-477C-4BAE530BE984}"/>
          </ac:spMkLst>
        </pc:spChg>
        <pc:spChg chg="add del mod">
          <ac:chgData name="Federico Perotto" userId="S::perotto.1701738@studenti.uniroma1.it::519c6c65-1e36-4146-860c-2462095a065c" providerId="AD" clId="Web-{FB4A9C93-BF5C-A3AA-8CAB-B366C1272034}" dt="2024-06-10T12:11:58.428" v="853"/>
          <ac:spMkLst>
            <pc:docMk/>
            <pc:sldMk cId="1786595247" sldId="317"/>
            <ac:spMk id="9" creationId="{8D189860-D2FC-2A19-9949-965B4E753B34}"/>
          </ac:spMkLst>
        </pc:spChg>
        <pc:spChg chg="add del mod">
          <ac:chgData name="Federico Perotto" userId="S::perotto.1701738@studenti.uniroma1.it::519c6c65-1e36-4146-860c-2462095a065c" providerId="AD" clId="Web-{FB4A9C93-BF5C-A3AA-8CAB-B366C1272034}" dt="2024-06-10T12:13:10.805" v="862"/>
          <ac:spMkLst>
            <pc:docMk/>
            <pc:sldMk cId="1786595247" sldId="317"/>
            <ac:spMk id="12" creationId="{CEBC6C15-E527-A9CC-E238-763E3FA4C60F}"/>
          </ac:spMkLst>
        </pc:spChg>
        <pc:picChg chg="add del mod ord">
          <ac:chgData name="Federico Perotto" userId="S::perotto.1701738@studenti.uniroma1.it::519c6c65-1e36-4146-860c-2462095a065c" providerId="AD" clId="Web-{FB4A9C93-BF5C-A3AA-8CAB-B366C1272034}" dt="2024-06-10T12:07:16.293" v="852"/>
          <ac:picMkLst>
            <pc:docMk/>
            <pc:sldMk cId="1786595247" sldId="317"/>
            <ac:picMk id="7" creationId="{3261E2B8-A8DF-B4D8-2E90-028EA0E0A2BE}"/>
          </ac:picMkLst>
        </pc:picChg>
        <pc:picChg chg="add del mod ord">
          <ac:chgData name="Federico Perotto" userId="S::perotto.1701738@studenti.uniroma1.it::519c6c65-1e36-4146-860c-2462095a065c" providerId="AD" clId="Web-{FB4A9C93-BF5C-A3AA-8CAB-B366C1272034}" dt="2024-06-10T12:12:03.147" v="854"/>
          <ac:picMkLst>
            <pc:docMk/>
            <pc:sldMk cId="1786595247" sldId="317"/>
            <ac:picMk id="10" creationId="{8BDA10F5-B360-1903-07BA-BC1CDB619101}"/>
          </ac:picMkLst>
        </pc:picChg>
        <pc:picChg chg="add del mod ord">
          <ac:chgData name="Federico Perotto" userId="S::perotto.1701738@studenti.uniroma1.it::519c6c65-1e36-4146-860c-2462095a065c" providerId="AD" clId="Web-{FB4A9C93-BF5C-A3AA-8CAB-B366C1272034}" dt="2024-06-10T12:12:47.508" v="856"/>
          <ac:picMkLst>
            <pc:docMk/>
            <pc:sldMk cId="1786595247" sldId="317"/>
            <ac:picMk id="13" creationId="{1BCBB308-5086-FEE9-C3AF-4C3BBFD313F5}"/>
          </ac:picMkLst>
        </pc:picChg>
        <pc:picChg chg="add del mod ord">
          <ac:chgData name="Federico Perotto" userId="S::perotto.1701738@studenti.uniroma1.it::519c6c65-1e36-4146-860c-2462095a065c" providerId="AD" clId="Web-{FB4A9C93-BF5C-A3AA-8CAB-B366C1272034}" dt="2024-06-10T12:12:54.148" v="858"/>
          <ac:picMkLst>
            <pc:docMk/>
            <pc:sldMk cId="1786595247" sldId="317"/>
            <ac:picMk id="14" creationId="{42D33CED-37C8-B606-7CFD-2AE0D3537F34}"/>
          </ac:picMkLst>
        </pc:picChg>
        <pc:picChg chg="add del mod ord">
          <ac:chgData name="Federico Perotto" userId="S::perotto.1701738@studenti.uniroma1.it::519c6c65-1e36-4146-860c-2462095a065c" providerId="AD" clId="Web-{FB4A9C93-BF5C-A3AA-8CAB-B366C1272034}" dt="2024-06-10T12:13:02.211" v="861"/>
          <ac:picMkLst>
            <pc:docMk/>
            <pc:sldMk cId="1786595247" sldId="317"/>
            <ac:picMk id="15" creationId="{A771BCE1-F0E4-39C2-8EA2-647C5070325E}"/>
          </ac:picMkLst>
        </pc:picChg>
        <pc:picChg chg="add mod ord">
          <ac:chgData name="Federico Perotto" userId="S::perotto.1701738@studenti.uniroma1.it::519c6c65-1e36-4146-860c-2462095a065c" providerId="AD" clId="Web-{FB4A9C93-BF5C-A3AA-8CAB-B366C1272034}" dt="2024-06-10T12:13:47.041" v="869" actId="1076"/>
          <ac:picMkLst>
            <pc:docMk/>
            <pc:sldMk cId="1786595247" sldId="317"/>
            <ac:picMk id="16" creationId="{8781CCA5-C812-3C7F-03FC-F152B5328CDD}"/>
          </ac:picMkLst>
        </pc:picChg>
      </pc:sldChg>
      <pc:sldChg chg="addSp delSp modSp new">
        <pc:chgData name="Federico Perotto" userId="S::perotto.1701738@studenti.uniroma1.it::519c6c65-1e36-4146-860c-2462095a065c" providerId="AD" clId="Web-{FB4A9C93-BF5C-A3AA-8CAB-B366C1272034}" dt="2024-06-10T14:45:58.551" v="2109" actId="20577"/>
        <pc:sldMkLst>
          <pc:docMk/>
          <pc:sldMk cId="2979647948" sldId="318"/>
        </pc:sldMkLst>
        <pc:spChg chg="mod">
          <ac:chgData name="Federico Perotto" userId="S::perotto.1701738@studenti.uniroma1.it::519c6c65-1e36-4146-860c-2462095a065c" providerId="AD" clId="Web-{FB4A9C93-BF5C-A3AA-8CAB-B366C1272034}" dt="2024-06-10T14:05:18.621" v="1168" actId="20577"/>
          <ac:spMkLst>
            <pc:docMk/>
            <pc:sldMk cId="2979647948" sldId="318"/>
            <ac:spMk id="2" creationId="{83D1EDDC-3F18-B55F-AA96-8C4916CE2A22}"/>
          </ac:spMkLst>
        </pc:spChg>
        <pc:spChg chg="del mod">
          <ac:chgData name="Federico Perotto" userId="S::perotto.1701738@studenti.uniroma1.it::519c6c65-1e36-4146-860c-2462095a065c" providerId="AD" clId="Web-{FB4A9C93-BF5C-A3AA-8CAB-B366C1272034}" dt="2024-06-10T14:08:08.737" v="1213"/>
          <ac:spMkLst>
            <pc:docMk/>
            <pc:sldMk cId="2979647948" sldId="318"/>
            <ac:spMk id="4" creationId="{9D301CAC-2CC3-6062-8DB4-3DA6F2BC4456}"/>
          </ac:spMkLst>
        </pc:spChg>
        <pc:spChg chg="mod">
          <ac:chgData name="Federico Perotto" userId="S::perotto.1701738@studenti.uniroma1.it::519c6c65-1e36-4146-860c-2462095a065c" providerId="AD" clId="Web-{FB4A9C93-BF5C-A3AA-8CAB-B366C1272034}" dt="2024-06-10T14:32:33.632" v="1768" actId="14100"/>
          <ac:spMkLst>
            <pc:docMk/>
            <pc:sldMk cId="2979647948" sldId="318"/>
            <ac:spMk id="5" creationId="{62A146EE-456E-DB40-BE12-7D4A5F502133}"/>
          </ac:spMkLst>
        </pc:spChg>
        <pc:spChg chg="mod">
          <ac:chgData name="Federico Perotto" userId="S::perotto.1701738@studenti.uniroma1.it::519c6c65-1e36-4146-860c-2462095a065c" providerId="AD" clId="Web-{FB4A9C93-BF5C-A3AA-8CAB-B366C1272034}" dt="2024-06-10T14:36:34.438" v="1799" actId="14100"/>
          <ac:spMkLst>
            <pc:docMk/>
            <pc:sldMk cId="2979647948" sldId="318"/>
            <ac:spMk id="6" creationId="{C4770F6A-FBC8-4A44-215D-9D2A1712A4F8}"/>
          </ac:spMkLst>
        </pc:spChg>
        <pc:spChg chg="mod">
          <ac:chgData name="Federico Perotto" userId="S::perotto.1701738@studenti.uniroma1.it::519c6c65-1e36-4146-860c-2462095a065c" providerId="AD" clId="Web-{FB4A9C93-BF5C-A3AA-8CAB-B366C1272034}" dt="2024-06-10T14:34:41.887" v="1782" actId="14100"/>
          <ac:spMkLst>
            <pc:docMk/>
            <pc:sldMk cId="2979647948" sldId="318"/>
            <ac:spMk id="7" creationId="{9EE8CCCE-AE0A-5CC2-5ED4-A3B434B1567A}"/>
          </ac:spMkLst>
        </pc:spChg>
        <pc:spChg chg="del">
          <ac:chgData name="Federico Perotto" userId="S::perotto.1701738@studenti.uniroma1.it::519c6c65-1e36-4146-860c-2462095a065c" providerId="AD" clId="Web-{FB4A9C93-BF5C-A3AA-8CAB-B366C1272034}" dt="2024-06-10T14:22:12.876" v="1511"/>
          <ac:spMkLst>
            <pc:docMk/>
            <pc:sldMk cId="2979647948" sldId="318"/>
            <ac:spMk id="8" creationId="{49EE23A7-A083-F694-CD60-DC49E3E4BAA7}"/>
          </ac:spMkLst>
        </pc:spChg>
        <pc:spChg chg="del">
          <ac:chgData name="Federico Perotto" userId="S::perotto.1701738@studenti.uniroma1.it::519c6c65-1e36-4146-860c-2462095a065c" providerId="AD" clId="Web-{FB4A9C93-BF5C-A3AA-8CAB-B366C1272034}" dt="2024-06-10T14:22:30.486" v="1514"/>
          <ac:spMkLst>
            <pc:docMk/>
            <pc:sldMk cId="2979647948" sldId="318"/>
            <ac:spMk id="9" creationId="{46F0C83E-0495-D90C-2936-BE0BB26D7E51}"/>
          </ac:spMkLst>
        </pc:spChg>
        <pc:spChg chg="add mod">
          <ac:chgData name="Federico Perotto" userId="S::perotto.1701738@studenti.uniroma1.it::519c6c65-1e36-4146-860c-2462095a065c" providerId="AD" clId="Web-{FB4A9C93-BF5C-A3AA-8CAB-B366C1272034}" dt="2024-06-10T14:07:25.938" v="1203" actId="1076"/>
          <ac:spMkLst>
            <pc:docMk/>
            <pc:sldMk cId="2979647948" sldId="318"/>
            <ac:spMk id="11" creationId="{3DCE52B5-6718-1D03-4230-2A7D73386172}"/>
          </ac:spMkLst>
        </pc:spChg>
        <pc:spChg chg="add del mod">
          <ac:chgData name="Federico Perotto" userId="S::perotto.1701738@studenti.uniroma1.it::519c6c65-1e36-4146-860c-2462095a065c" providerId="AD" clId="Web-{FB4A9C93-BF5C-A3AA-8CAB-B366C1272034}" dt="2024-06-10T14:22:15.282" v="1512"/>
          <ac:spMkLst>
            <pc:docMk/>
            <pc:sldMk cId="2979647948" sldId="318"/>
            <ac:spMk id="13" creationId="{66AD4633-742F-ABF0-1DC2-3383419E9493}"/>
          </ac:spMkLst>
        </pc:spChg>
        <pc:spChg chg="add mod">
          <ac:chgData name="Federico Perotto" userId="S::perotto.1701738@studenti.uniroma1.it::519c6c65-1e36-4146-860c-2462095a065c" providerId="AD" clId="Web-{FB4A9C93-BF5C-A3AA-8CAB-B366C1272034}" dt="2024-06-10T14:28:26.514" v="1671" actId="1076"/>
          <ac:spMkLst>
            <pc:docMk/>
            <pc:sldMk cId="2979647948" sldId="318"/>
            <ac:spMk id="14" creationId="{8335D232-E842-4BEE-3592-8EB50978CD8B}"/>
          </ac:spMkLst>
        </pc:spChg>
        <pc:spChg chg="add mod">
          <ac:chgData name="Federico Perotto" userId="S::perotto.1701738@studenti.uniroma1.it::519c6c65-1e36-4146-860c-2462095a065c" providerId="AD" clId="Web-{FB4A9C93-BF5C-A3AA-8CAB-B366C1272034}" dt="2024-06-10T14:36:08.468" v="1793" actId="1076"/>
          <ac:spMkLst>
            <pc:docMk/>
            <pc:sldMk cId="2979647948" sldId="318"/>
            <ac:spMk id="15" creationId="{DB52DD1A-0BF7-216C-0E84-87B6B173C272}"/>
          </ac:spMkLst>
        </pc:spChg>
        <pc:spChg chg="add del">
          <ac:chgData name="Federico Perotto" userId="S::perotto.1701738@studenti.uniroma1.it::519c6c65-1e36-4146-860c-2462095a065c" providerId="AD" clId="Web-{FB4A9C93-BF5C-A3AA-8CAB-B366C1272034}" dt="2024-06-10T14:32:06.131" v="1762"/>
          <ac:spMkLst>
            <pc:docMk/>
            <pc:sldMk cId="2979647948" sldId="318"/>
            <ac:spMk id="16" creationId="{55BFCCC3-8BD4-C5DC-BBD0-1F371F80E6BD}"/>
          </ac:spMkLst>
        </pc:spChg>
        <pc:spChg chg="add mod">
          <ac:chgData name="Federico Perotto" userId="S::perotto.1701738@studenti.uniroma1.it::519c6c65-1e36-4146-860c-2462095a065c" providerId="AD" clId="Web-{FB4A9C93-BF5C-A3AA-8CAB-B366C1272034}" dt="2024-06-10T14:35:03.637" v="1785" actId="14100"/>
          <ac:spMkLst>
            <pc:docMk/>
            <pc:sldMk cId="2979647948" sldId="318"/>
            <ac:spMk id="17" creationId="{F69158ED-E788-2714-98A8-20E015F93EAB}"/>
          </ac:spMkLst>
        </pc:spChg>
        <pc:spChg chg="add mod">
          <ac:chgData name="Federico Perotto" userId="S::perotto.1701738@studenti.uniroma1.it::519c6c65-1e36-4146-860c-2462095a065c" providerId="AD" clId="Web-{FB4A9C93-BF5C-A3AA-8CAB-B366C1272034}" dt="2024-06-10T14:45:58.551" v="2109" actId="20577"/>
          <ac:spMkLst>
            <pc:docMk/>
            <pc:sldMk cId="2979647948" sldId="318"/>
            <ac:spMk id="18" creationId="{06857E94-1FD2-1AB5-2192-1F16E056573F}"/>
          </ac:spMkLst>
        </pc:spChg>
        <pc:spChg chg="add mod">
          <ac:chgData name="Federico Perotto" userId="S::perotto.1701738@studenti.uniroma1.it::519c6c65-1e36-4146-860c-2462095a065c" providerId="AD" clId="Web-{FB4A9C93-BF5C-A3AA-8CAB-B366C1272034}" dt="2024-06-10T14:39:00.302" v="1860" actId="20577"/>
          <ac:spMkLst>
            <pc:docMk/>
            <pc:sldMk cId="2979647948" sldId="318"/>
            <ac:spMk id="19" creationId="{E2F8D4AB-4342-B31E-A63C-E5D8D62934E7}"/>
          </ac:spMkLst>
        </pc:spChg>
        <pc:spChg chg="add mod">
          <ac:chgData name="Federico Perotto" userId="S::perotto.1701738@studenti.uniroma1.it::519c6c65-1e36-4146-860c-2462095a065c" providerId="AD" clId="Web-{FB4A9C93-BF5C-A3AA-8CAB-B366C1272034}" dt="2024-06-10T14:39:45.835" v="1863" actId="1076"/>
          <ac:spMkLst>
            <pc:docMk/>
            <pc:sldMk cId="2979647948" sldId="318"/>
            <ac:spMk id="20" creationId="{1BBAC489-0726-7EA8-FFD1-6E6ADE58EEAF}"/>
          </ac:spMkLst>
        </pc:spChg>
        <pc:spChg chg="add del">
          <ac:chgData name="Federico Perotto" userId="S::perotto.1701738@studenti.uniroma1.it::519c6c65-1e36-4146-860c-2462095a065c" providerId="AD" clId="Web-{FB4A9C93-BF5C-A3AA-8CAB-B366C1272034}" dt="2024-06-10T14:39:50.866" v="1865"/>
          <ac:spMkLst>
            <pc:docMk/>
            <pc:sldMk cId="2979647948" sldId="318"/>
            <ac:spMk id="21" creationId="{C4EDA87E-6C8B-DA6F-00EA-8F8A9AC88052}"/>
          </ac:spMkLst>
        </pc:spChg>
        <pc:spChg chg="add mod">
          <ac:chgData name="Federico Perotto" userId="S::perotto.1701738@studenti.uniroma1.it::519c6c65-1e36-4146-860c-2462095a065c" providerId="AD" clId="Web-{FB4A9C93-BF5C-A3AA-8CAB-B366C1272034}" dt="2024-06-10T14:40:13.570" v="1884" actId="14100"/>
          <ac:spMkLst>
            <pc:docMk/>
            <pc:sldMk cId="2979647948" sldId="318"/>
            <ac:spMk id="23" creationId="{02FF28A7-6167-AA63-F292-6B590712D775}"/>
          </ac:spMkLst>
        </pc:spChg>
        <pc:spChg chg="add mod">
          <ac:chgData name="Federico Perotto" userId="S::perotto.1701738@studenti.uniroma1.it::519c6c65-1e36-4146-860c-2462095a065c" providerId="AD" clId="Web-{FB4A9C93-BF5C-A3AA-8CAB-B366C1272034}" dt="2024-06-10T14:45:39.472" v="2107" actId="20577"/>
          <ac:spMkLst>
            <pc:docMk/>
            <pc:sldMk cId="2979647948" sldId="318"/>
            <ac:spMk id="24" creationId="{BC11A497-5568-3FA5-528C-8BB0A6FD70DB}"/>
          </ac:spMkLst>
        </pc:spChg>
      </pc:sldChg>
      <pc:sldChg chg="addSp delSp modSp add replId">
        <pc:chgData name="Federico Perotto" userId="S::perotto.1701738@studenti.uniroma1.it::519c6c65-1e36-4146-860c-2462095a065c" providerId="AD" clId="Web-{FB4A9C93-BF5C-A3AA-8CAB-B366C1272034}" dt="2024-06-10T15:48:14.230" v="3581" actId="20577"/>
        <pc:sldMkLst>
          <pc:docMk/>
          <pc:sldMk cId="947897002" sldId="319"/>
        </pc:sldMkLst>
        <pc:spChg chg="mod">
          <ac:chgData name="Federico Perotto" userId="S::perotto.1701738@studenti.uniroma1.it::519c6c65-1e36-4146-860c-2462095a065c" providerId="AD" clId="Web-{FB4A9C93-BF5C-A3AA-8CAB-B366C1272034}" dt="2024-06-10T15:15:32.489" v="2816" actId="20577"/>
          <ac:spMkLst>
            <pc:docMk/>
            <pc:sldMk cId="947897002" sldId="319"/>
            <ac:spMk id="2" creationId="{785C2D69-F21C-C537-42DD-4A41A970BE44}"/>
          </ac:spMkLst>
        </pc:spChg>
        <pc:spChg chg="add del mod">
          <ac:chgData name="Federico Perotto" userId="S::perotto.1701738@studenti.uniroma1.it::519c6c65-1e36-4146-860c-2462095a065c" providerId="AD" clId="Web-{FB4A9C93-BF5C-A3AA-8CAB-B366C1272034}" dt="2024-06-10T15:17:22.540" v="2874"/>
          <ac:spMkLst>
            <pc:docMk/>
            <pc:sldMk cId="947897002" sldId="319"/>
            <ac:spMk id="4" creationId="{B18AD28F-FF40-1E86-2470-59FA1476A4C0}"/>
          </ac:spMkLst>
        </pc:spChg>
        <pc:spChg chg="add del mod">
          <ac:chgData name="Federico Perotto" userId="S::perotto.1701738@studenti.uniroma1.it::519c6c65-1e36-4146-860c-2462095a065c" providerId="AD" clId="Web-{FB4A9C93-BF5C-A3AA-8CAB-B366C1272034}" dt="2024-06-10T15:17:23.399" v="2875"/>
          <ac:spMkLst>
            <pc:docMk/>
            <pc:sldMk cId="947897002" sldId="319"/>
            <ac:spMk id="5" creationId="{CEB1616C-4686-62E5-8699-583AD1FE5A14}"/>
          </ac:spMkLst>
        </pc:spChg>
        <pc:spChg chg="add mod">
          <ac:chgData name="Federico Perotto" userId="S::perotto.1701738@studenti.uniroma1.it::519c6c65-1e36-4146-860c-2462095a065c" providerId="AD" clId="Web-{FB4A9C93-BF5C-A3AA-8CAB-B366C1272034}" dt="2024-06-10T15:46:53.196" v="3472" actId="20577"/>
          <ac:spMkLst>
            <pc:docMk/>
            <pc:sldMk cId="947897002" sldId="319"/>
            <ac:spMk id="6" creationId="{BF837074-62BF-9599-46FB-0F285469BCE0}"/>
          </ac:spMkLst>
        </pc:spChg>
        <pc:spChg chg="add mod">
          <ac:chgData name="Federico Perotto" userId="S::perotto.1701738@studenti.uniroma1.it::519c6c65-1e36-4146-860c-2462095a065c" providerId="AD" clId="Web-{FB4A9C93-BF5C-A3AA-8CAB-B366C1272034}" dt="2024-06-10T15:29:39.612" v="3218" actId="1076"/>
          <ac:spMkLst>
            <pc:docMk/>
            <pc:sldMk cId="947897002" sldId="319"/>
            <ac:spMk id="8" creationId="{F3612C8D-2956-08AE-9BEB-E9602A871757}"/>
          </ac:spMkLst>
        </pc:spChg>
        <pc:spChg chg="add mod">
          <ac:chgData name="Federico Perotto" userId="S::perotto.1701738@studenti.uniroma1.it::519c6c65-1e36-4146-860c-2462095a065c" providerId="AD" clId="Web-{FB4A9C93-BF5C-A3AA-8CAB-B366C1272034}" dt="2024-06-10T15:46:14.241" v="3465" actId="20577"/>
          <ac:spMkLst>
            <pc:docMk/>
            <pc:sldMk cId="947897002" sldId="319"/>
            <ac:spMk id="9" creationId="{44BE553A-1313-C68D-EDDE-603E93315AEA}"/>
          </ac:spMkLst>
        </pc:spChg>
        <pc:spChg chg="add mod">
          <ac:chgData name="Federico Perotto" userId="S::perotto.1701738@studenti.uniroma1.it::519c6c65-1e36-4146-860c-2462095a065c" providerId="AD" clId="Web-{FB4A9C93-BF5C-A3AA-8CAB-B366C1272034}" dt="2024-06-10T15:33:42.387" v="3223" actId="1076"/>
          <ac:spMkLst>
            <pc:docMk/>
            <pc:sldMk cId="947897002" sldId="319"/>
            <ac:spMk id="10" creationId="{584E3609-446E-04BD-2A47-D4DCF4C1F963}"/>
          </ac:spMkLst>
        </pc:spChg>
        <pc:spChg chg="add mod">
          <ac:chgData name="Federico Perotto" userId="S::perotto.1701738@studenti.uniroma1.it::519c6c65-1e36-4146-860c-2462095a065c" providerId="AD" clId="Web-{FB4A9C93-BF5C-A3AA-8CAB-B366C1272034}" dt="2024-06-10T15:46:41.336" v="3470" actId="20577"/>
          <ac:spMkLst>
            <pc:docMk/>
            <pc:sldMk cId="947897002" sldId="319"/>
            <ac:spMk id="11" creationId="{3A05E323-B641-4D63-88C0-41B83B051119}"/>
          </ac:spMkLst>
        </pc:spChg>
        <pc:spChg chg="add mod">
          <ac:chgData name="Federico Perotto" userId="S::perotto.1701738@studenti.uniroma1.it::519c6c65-1e36-4146-860c-2462095a065c" providerId="AD" clId="Web-{FB4A9C93-BF5C-A3AA-8CAB-B366C1272034}" dt="2024-06-10T15:46:35.945" v="3468" actId="1076"/>
          <ac:spMkLst>
            <pc:docMk/>
            <pc:sldMk cId="947897002" sldId="319"/>
            <ac:spMk id="12" creationId="{574FC7F4-1B2A-F845-80F8-F7377E72E3F7}"/>
          </ac:spMkLst>
        </pc:spChg>
        <pc:spChg chg="add mod">
          <ac:chgData name="Federico Perotto" userId="S::perotto.1701738@studenti.uniroma1.it::519c6c65-1e36-4146-860c-2462095a065c" providerId="AD" clId="Web-{FB4A9C93-BF5C-A3AA-8CAB-B366C1272034}" dt="2024-06-10T15:48:14.230" v="3581" actId="20577"/>
          <ac:spMkLst>
            <pc:docMk/>
            <pc:sldMk cId="947897002" sldId="319"/>
            <ac:spMk id="13" creationId="{496FD7D0-F0DD-3E20-3AB9-7A398765E675}"/>
          </ac:spMkLst>
        </pc:spChg>
        <pc:spChg chg="add mod">
          <ac:chgData name="Federico Perotto" userId="S::perotto.1701738@studenti.uniroma1.it::519c6c65-1e36-4146-860c-2462095a065c" providerId="AD" clId="Web-{FB4A9C93-BF5C-A3AA-8CAB-B366C1272034}" dt="2024-06-10T15:47:03.524" v="3476" actId="1076"/>
          <ac:spMkLst>
            <pc:docMk/>
            <pc:sldMk cId="947897002" sldId="319"/>
            <ac:spMk id="14" creationId="{D0299D30-26CD-22D0-DE57-96DA1673D89D}"/>
          </ac:spMkLst>
        </pc:spChg>
        <pc:spChg chg="del">
          <ac:chgData name="Federico Perotto" userId="S::perotto.1701738@studenti.uniroma1.it::519c6c65-1e36-4146-860c-2462095a065c" providerId="AD" clId="Web-{FB4A9C93-BF5C-A3AA-8CAB-B366C1272034}" dt="2024-06-10T15:18:04.432" v="2890"/>
          <ac:spMkLst>
            <pc:docMk/>
            <pc:sldMk cId="947897002" sldId="319"/>
            <ac:spMk id="16" creationId="{0361EB82-CC7A-6CB6-7F97-1347002C518B}"/>
          </ac:spMkLst>
        </pc:spChg>
        <pc:spChg chg="del">
          <ac:chgData name="Federico Perotto" userId="S::perotto.1701738@studenti.uniroma1.it::519c6c65-1e36-4146-860c-2462095a065c" providerId="AD" clId="Web-{FB4A9C93-BF5C-A3AA-8CAB-B366C1272034}" dt="2024-06-10T15:18:00.197" v="2886"/>
          <ac:spMkLst>
            <pc:docMk/>
            <pc:sldMk cId="947897002" sldId="319"/>
            <ac:spMk id="18" creationId="{A22CE4F8-DBDD-971E-599F-5D930A74E943}"/>
          </ac:spMkLst>
        </pc:spChg>
        <pc:spChg chg="del">
          <ac:chgData name="Federico Perotto" userId="S::perotto.1701738@studenti.uniroma1.it::519c6c65-1e36-4146-860c-2462095a065c" providerId="AD" clId="Web-{FB4A9C93-BF5C-A3AA-8CAB-B366C1272034}" dt="2024-06-10T15:18:04.432" v="2889"/>
          <ac:spMkLst>
            <pc:docMk/>
            <pc:sldMk cId="947897002" sldId="319"/>
            <ac:spMk id="19" creationId="{65751926-7C79-32E9-3AF3-11A28AF6878E}"/>
          </ac:spMkLst>
        </pc:spChg>
        <pc:spChg chg="del">
          <ac:chgData name="Federico Perotto" userId="S::perotto.1701738@studenti.uniroma1.it::519c6c65-1e36-4146-860c-2462095a065c" providerId="AD" clId="Web-{FB4A9C93-BF5C-A3AA-8CAB-B366C1272034}" dt="2024-06-10T15:18:04.432" v="2888"/>
          <ac:spMkLst>
            <pc:docMk/>
            <pc:sldMk cId="947897002" sldId="319"/>
            <ac:spMk id="20" creationId="{587DDCCD-E0E1-E404-D21E-045819585367}"/>
          </ac:spMkLst>
        </pc:spChg>
        <pc:spChg chg="del">
          <ac:chgData name="Federico Perotto" userId="S::perotto.1701738@studenti.uniroma1.it::519c6c65-1e36-4146-860c-2462095a065c" providerId="AD" clId="Web-{FB4A9C93-BF5C-A3AA-8CAB-B366C1272034}" dt="2024-06-10T15:18:04.432" v="2887"/>
          <ac:spMkLst>
            <pc:docMk/>
            <pc:sldMk cId="947897002" sldId="319"/>
            <ac:spMk id="21" creationId="{54CE2BC5-437C-A987-68BB-5B9B40A170E4}"/>
          </ac:spMkLst>
        </pc:spChg>
        <pc:spChg chg="del mod">
          <ac:chgData name="Federico Perotto" userId="S::perotto.1701738@studenti.uniroma1.it::519c6c65-1e36-4146-860c-2462095a065c" providerId="AD" clId="Web-{FB4A9C93-BF5C-A3AA-8CAB-B366C1272034}" dt="2024-06-10T15:18:08.916" v="2892"/>
          <ac:spMkLst>
            <pc:docMk/>
            <pc:sldMk cId="947897002" sldId="319"/>
            <ac:spMk id="25" creationId="{199AAC06-4BC4-55CC-389C-F4B3B91C6420}"/>
          </ac:spMkLst>
        </pc:spChg>
        <pc:spChg chg="del">
          <ac:chgData name="Federico Perotto" userId="S::perotto.1701738@studenti.uniroma1.it::519c6c65-1e36-4146-860c-2462095a065c" providerId="AD" clId="Web-{FB4A9C93-BF5C-A3AA-8CAB-B366C1272034}" dt="2024-06-10T15:18:10.916" v="2893"/>
          <ac:spMkLst>
            <pc:docMk/>
            <pc:sldMk cId="947897002" sldId="319"/>
            <ac:spMk id="26" creationId="{69401A4C-2652-7057-3E4C-3B213325A684}"/>
          </ac:spMkLst>
        </pc:spChg>
      </pc:sldChg>
      <pc:sldChg chg="addSp delSp modSp new">
        <pc:chgData name="Federico Perotto" userId="S::perotto.1701738@studenti.uniroma1.it::519c6c65-1e36-4146-860c-2462095a065c" providerId="AD" clId="Web-{FB4A9C93-BF5C-A3AA-8CAB-B366C1272034}" dt="2024-06-10T15:52:22.942" v="3617" actId="14100"/>
        <pc:sldMkLst>
          <pc:docMk/>
          <pc:sldMk cId="2179264785" sldId="320"/>
        </pc:sldMkLst>
        <pc:spChg chg="mod">
          <ac:chgData name="Federico Perotto" userId="S::perotto.1701738@studenti.uniroma1.it::519c6c65-1e36-4146-860c-2462095a065c" providerId="AD" clId="Web-{FB4A9C93-BF5C-A3AA-8CAB-B366C1272034}" dt="2024-06-10T15:48:47.528" v="3596" actId="14100"/>
          <ac:spMkLst>
            <pc:docMk/>
            <pc:sldMk cId="2179264785" sldId="320"/>
            <ac:spMk id="2" creationId="{63276811-7949-A760-BC73-AED32BC58254}"/>
          </ac:spMkLst>
        </pc:spChg>
        <pc:spChg chg="del">
          <ac:chgData name="Federico Perotto" userId="S::perotto.1701738@studenti.uniroma1.it::519c6c65-1e36-4146-860c-2462095a065c" providerId="AD" clId="Web-{FB4A9C93-BF5C-A3AA-8CAB-B366C1272034}" dt="2024-06-10T15:51:23.752" v="3608"/>
          <ac:spMkLst>
            <pc:docMk/>
            <pc:sldMk cId="2179264785" sldId="320"/>
            <ac:spMk id="4" creationId="{0CCF5301-79F9-7E30-21EC-31067E003B29}"/>
          </ac:spMkLst>
        </pc:spChg>
        <pc:spChg chg="del">
          <ac:chgData name="Federico Perotto" userId="S::perotto.1701738@studenti.uniroma1.it::519c6c65-1e36-4146-860c-2462095a065c" providerId="AD" clId="Web-{FB4A9C93-BF5C-A3AA-8CAB-B366C1272034}" dt="2024-06-10T15:51:15.986" v="3603"/>
          <ac:spMkLst>
            <pc:docMk/>
            <pc:sldMk cId="2179264785" sldId="320"/>
            <ac:spMk id="5" creationId="{92540A24-9FA7-01E7-B61F-90D8B5B7B411}"/>
          </ac:spMkLst>
        </pc:spChg>
        <pc:spChg chg="del mod">
          <ac:chgData name="Federico Perotto" userId="S::perotto.1701738@studenti.uniroma1.it::519c6c65-1e36-4146-860c-2462095a065c" providerId="AD" clId="Web-{FB4A9C93-BF5C-A3AA-8CAB-B366C1272034}" dt="2024-06-10T15:51:18.799" v="3605"/>
          <ac:spMkLst>
            <pc:docMk/>
            <pc:sldMk cId="2179264785" sldId="320"/>
            <ac:spMk id="6" creationId="{7DF741FF-CA30-BB49-0510-9C89A0CE5C2B}"/>
          </ac:spMkLst>
        </pc:spChg>
        <pc:spChg chg="del">
          <ac:chgData name="Federico Perotto" userId="S::perotto.1701738@studenti.uniroma1.it::519c6c65-1e36-4146-860c-2462095a065c" providerId="AD" clId="Web-{FB4A9C93-BF5C-A3AA-8CAB-B366C1272034}" dt="2024-06-10T15:51:21.158" v="3607"/>
          <ac:spMkLst>
            <pc:docMk/>
            <pc:sldMk cId="2179264785" sldId="320"/>
            <ac:spMk id="7" creationId="{8CF225B5-94AF-F31B-EFCF-8C9F212BA86C}"/>
          </ac:spMkLst>
        </pc:spChg>
        <pc:spChg chg="del">
          <ac:chgData name="Federico Perotto" userId="S::perotto.1701738@studenti.uniroma1.it::519c6c65-1e36-4146-860c-2462095a065c" providerId="AD" clId="Web-{FB4A9C93-BF5C-A3AA-8CAB-B366C1272034}" dt="2024-06-10T15:50:45.688" v="3597"/>
          <ac:spMkLst>
            <pc:docMk/>
            <pc:sldMk cId="2179264785" sldId="320"/>
            <ac:spMk id="8" creationId="{3B1B2581-4EF9-D9C9-1DE2-97CFF7E3AE4D}"/>
          </ac:spMkLst>
        </pc:spChg>
        <pc:spChg chg="add del mod">
          <ac:chgData name="Federico Perotto" userId="S::perotto.1701738@studenti.uniroma1.it::519c6c65-1e36-4146-860c-2462095a065c" providerId="AD" clId="Web-{FB4A9C93-BF5C-A3AA-8CAB-B366C1272034}" dt="2024-06-10T15:51:25.346" v="3609"/>
          <ac:spMkLst>
            <pc:docMk/>
            <pc:sldMk cId="2179264785" sldId="320"/>
            <ac:spMk id="11" creationId="{2362211A-1003-B897-B144-D3A02DC2382B}"/>
          </ac:spMkLst>
        </pc:spChg>
        <pc:spChg chg="add del mod">
          <ac:chgData name="Federico Perotto" userId="S::perotto.1701738@studenti.uniroma1.it::519c6c65-1e36-4146-860c-2462095a065c" providerId="AD" clId="Web-{FB4A9C93-BF5C-A3AA-8CAB-B366C1272034}" dt="2024-06-10T15:51:20.143" v="3606"/>
          <ac:spMkLst>
            <pc:docMk/>
            <pc:sldMk cId="2179264785" sldId="320"/>
            <ac:spMk id="13" creationId="{70B4FF54-6B6C-5F26-5A07-EA34F06956C3}"/>
          </ac:spMkLst>
        </pc:spChg>
        <pc:picChg chg="add del mod ord">
          <ac:chgData name="Federico Perotto" userId="S::perotto.1701738@studenti.uniroma1.it::519c6c65-1e36-4146-860c-2462095a065c" providerId="AD" clId="Web-{FB4A9C93-BF5C-A3AA-8CAB-B366C1272034}" dt="2024-06-10T15:51:12.611" v="3602"/>
          <ac:picMkLst>
            <pc:docMk/>
            <pc:sldMk cId="2179264785" sldId="320"/>
            <ac:picMk id="9" creationId="{94684CDE-0FE3-E8BD-83EE-AA5F2687AE15}"/>
          </ac:picMkLst>
        </pc:picChg>
        <pc:picChg chg="add mod">
          <ac:chgData name="Federico Perotto" userId="S::perotto.1701738@studenti.uniroma1.it::519c6c65-1e36-4146-860c-2462095a065c" providerId="AD" clId="Web-{FB4A9C93-BF5C-A3AA-8CAB-B366C1272034}" dt="2024-06-10T15:52:22.942" v="3617" actId="14100"/>
          <ac:picMkLst>
            <pc:docMk/>
            <pc:sldMk cId="2179264785" sldId="320"/>
            <ac:picMk id="14" creationId="{94991EA3-32E5-DF18-DDD7-77326BE88EEF}"/>
          </ac:picMkLst>
        </pc:picChg>
      </pc:sldChg>
      <pc:sldChg chg="addSp delSp modSp new">
        <pc:chgData name="Federico Perotto" userId="S::perotto.1701738@studenti.uniroma1.it::519c6c65-1e36-4146-860c-2462095a065c" providerId="AD" clId="Web-{FB4A9C93-BF5C-A3AA-8CAB-B366C1272034}" dt="2024-06-10T16:00:51.147" v="3873" actId="20577"/>
        <pc:sldMkLst>
          <pc:docMk/>
          <pc:sldMk cId="3939673715" sldId="321"/>
        </pc:sldMkLst>
        <pc:spChg chg="mod">
          <ac:chgData name="Federico Perotto" userId="S::perotto.1701738@studenti.uniroma1.it::519c6c65-1e36-4146-860c-2462095a065c" providerId="AD" clId="Web-{FB4A9C93-BF5C-A3AA-8CAB-B366C1272034}" dt="2024-06-10T15:56:42.467" v="3666" actId="14100"/>
          <ac:spMkLst>
            <pc:docMk/>
            <pc:sldMk cId="3939673715" sldId="321"/>
            <ac:spMk id="2" creationId="{F34CC20C-AC9A-873E-1234-95B9F95E8ED9}"/>
          </ac:spMkLst>
        </pc:spChg>
        <pc:spChg chg="del">
          <ac:chgData name="Federico Perotto" userId="S::perotto.1701738@studenti.uniroma1.it::519c6c65-1e36-4146-860c-2462095a065c" providerId="AD" clId="Web-{FB4A9C93-BF5C-A3AA-8CAB-B366C1272034}" dt="2024-06-10T15:52:46.240" v="3622"/>
          <ac:spMkLst>
            <pc:docMk/>
            <pc:sldMk cId="3939673715" sldId="321"/>
            <ac:spMk id="4" creationId="{04332AAC-B6D2-69D7-26A4-E4CF219DB647}"/>
          </ac:spMkLst>
        </pc:spChg>
        <pc:spChg chg="del">
          <ac:chgData name="Federico Perotto" userId="S::perotto.1701738@studenti.uniroma1.it::519c6c65-1e36-4146-860c-2462095a065c" providerId="AD" clId="Web-{FB4A9C93-BF5C-A3AA-8CAB-B366C1272034}" dt="2024-06-10T15:52:46.240" v="3621"/>
          <ac:spMkLst>
            <pc:docMk/>
            <pc:sldMk cId="3939673715" sldId="321"/>
            <ac:spMk id="5" creationId="{3EA3D168-87A6-CD66-2DD4-F90600D8E099}"/>
          </ac:spMkLst>
        </pc:spChg>
        <pc:spChg chg="del">
          <ac:chgData name="Federico Perotto" userId="S::perotto.1701738@studenti.uniroma1.it::519c6c65-1e36-4146-860c-2462095a065c" providerId="AD" clId="Web-{FB4A9C93-BF5C-A3AA-8CAB-B366C1272034}" dt="2024-06-10T15:52:46.240" v="3620"/>
          <ac:spMkLst>
            <pc:docMk/>
            <pc:sldMk cId="3939673715" sldId="321"/>
            <ac:spMk id="6" creationId="{8C915B7A-FF53-7719-1277-2B4DDA882993}"/>
          </ac:spMkLst>
        </pc:spChg>
        <pc:spChg chg="del mod">
          <ac:chgData name="Federico Perotto" userId="S::perotto.1701738@studenti.uniroma1.it::519c6c65-1e36-4146-860c-2462095a065c" providerId="AD" clId="Web-{FB4A9C93-BF5C-A3AA-8CAB-B366C1272034}" dt="2024-06-10T15:52:49.458" v="3624"/>
          <ac:spMkLst>
            <pc:docMk/>
            <pc:sldMk cId="3939673715" sldId="321"/>
            <ac:spMk id="7" creationId="{AFEECB66-10E1-ED2D-D0C2-070A55AD4AEC}"/>
          </ac:spMkLst>
        </pc:spChg>
        <pc:spChg chg="del">
          <ac:chgData name="Federico Perotto" userId="S::perotto.1701738@studenti.uniroma1.it::519c6c65-1e36-4146-860c-2462095a065c" providerId="AD" clId="Web-{FB4A9C93-BF5C-A3AA-8CAB-B366C1272034}" dt="2024-06-10T15:52:46.240" v="3619"/>
          <ac:spMkLst>
            <pc:docMk/>
            <pc:sldMk cId="3939673715" sldId="321"/>
            <ac:spMk id="8" creationId="{F0E98FA9-2EE6-42D9-1C18-E19E107AD705}"/>
          </ac:spMkLst>
        </pc:spChg>
        <pc:spChg chg="add del mod">
          <ac:chgData name="Federico Perotto" userId="S::perotto.1701738@studenti.uniroma1.it::519c6c65-1e36-4146-860c-2462095a065c" providerId="AD" clId="Web-{FB4A9C93-BF5C-A3AA-8CAB-B366C1272034}" dt="2024-06-10T15:52:56.802" v="3627"/>
          <ac:spMkLst>
            <pc:docMk/>
            <pc:sldMk cId="3939673715" sldId="321"/>
            <ac:spMk id="10" creationId="{402ADE17-0008-5C2D-76AA-85DB4B8199F4}"/>
          </ac:spMkLst>
        </pc:spChg>
        <pc:spChg chg="add del mod">
          <ac:chgData name="Federico Perotto" userId="S::perotto.1701738@studenti.uniroma1.it::519c6c65-1e36-4146-860c-2462095a065c" providerId="AD" clId="Web-{FB4A9C93-BF5C-A3AA-8CAB-B366C1272034}" dt="2024-06-10T15:53:07.725" v="3636"/>
          <ac:spMkLst>
            <pc:docMk/>
            <pc:sldMk cId="3939673715" sldId="321"/>
            <ac:spMk id="12" creationId="{E08B57F3-1ABF-A180-1E1F-A1B4E7B7A4A1}"/>
          </ac:spMkLst>
        </pc:spChg>
        <pc:spChg chg="add">
          <ac:chgData name="Federico Perotto" userId="S::perotto.1701738@studenti.uniroma1.it::519c6c65-1e36-4146-860c-2462095a065c" providerId="AD" clId="Web-{FB4A9C93-BF5C-A3AA-8CAB-B366C1272034}" dt="2024-06-10T15:54:19.758" v="3648"/>
          <ac:spMkLst>
            <pc:docMk/>
            <pc:sldMk cId="3939673715" sldId="321"/>
            <ac:spMk id="16" creationId="{3B688562-C0E4-A2D9-A1A6-F33D9AA48CC9}"/>
          </ac:spMkLst>
        </pc:spChg>
        <pc:spChg chg="add del">
          <ac:chgData name="Federico Perotto" userId="S::perotto.1701738@studenti.uniroma1.it::519c6c65-1e36-4146-860c-2462095a065c" providerId="AD" clId="Web-{FB4A9C93-BF5C-A3AA-8CAB-B366C1272034}" dt="2024-06-10T15:54:59.104" v="3654"/>
          <ac:spMkLst>
            <pc:docMk/>
            <pc:sldMk cId="3939673715" sldId="321"/>
            <ac:spMk id="18" creationId="{9F355114-9F91-3568-D739-138E490DB9A0}"/>
          </ac:spMkLst>
        </pc:spChg>
        <pc:spChg chg="add mod">
          <ac:chgData name="Federico Perotto" userId="S::perotto.1701738@studenti.uniroma1.it::519c6c65-1e36-4146-860c-2462095a065c" providerId="AD" clId="Web-{FB4A9C93-BF5C-A3AA-8CAB-B366C1272034}" dt="2024-06-10T15:57:18.468" v="3679" actId="20577"/>
          <ac:spMkLst>
            <pc:docMk/>
            <pc:sldMk cId="3939673715" sldId="321"/>
            <ac:spMk id="20" creationId="{3D08BE85-E125-4C72-71F7-D055E48DDDBD}"/>
          </ac:spMkLst>
        </pc:spChg>
        <pc:spChg chg="add mod">
          <ac:chgData name="Federico Perotto" userId="S::perotto.1701738@studenti.uniroma1.it::519c6c65-1e36-4146-860c-2462095a065c" providerId="AD" clId="Web-{FB4A9C93-BF5C-A3AA-8CAB-B366C1272034}" dt="2024-06-10T15:57:33.593" v="3682" actId="1076"/>
          <ac:spMkLst>
            <pc:docMk/>
            <pc:sldMk cId="3939673715" sldId="321"/>
            <ac:spMk id="21" creationId="{1356B345-4728-C27A-4D33-B0B8DF7596AE}"/>
          </ac:spMkLst>
        </pc:spChg>
        <pc:spChg chg="add mod">
          <ac:chgData name="Federico Perotto" userId="S::perotto.1701738@studenti.uniroma1.it::519c6c65-1e36-4146-860c-2462095a065c" providerId="AD" clId="Web-{FB4A9C93-BF5C-A3AA-8CAB-B366C1272034}" dt="2024-06-10T16:00:51.147" v="3873" actId="20577"/>
          <ac:spMkLst>
            <pc:docMk/>
            <pc:sldMk cId="3939673715" sldId="321"/>
            <ac:spMk id="22" creationId="{1B3A3C21-8CEC-56F3-163B-5A0D6A418605}"/>
          </ac:spMkLst>
        </pc:spChg>
        <pc:picChg chg="add del mod">
          <ac:chgData name="Federico Perotto" userId="S::perotto.1701738@studenti.uniroma1.it::519c6c65-1e36-4146-860c-2462095a065c" providerId="AD" clId="Web-{FB4A9C93-BF5C-A3AA-8CAB-B366C1272034}" dt="2024-06-10T15:53:31.491" v="3641"/>
          <ac:picMkLst>
            <pc:docMk/>
            <pc:sldMk cId="3939673715" sldId="321"/>
            <ac:picMk id="13" creationId="{870BB3F1-9C4E-F292-BFE4-F07DE38146DE}"/>
          </ac:picMkLst>
        </pc:picChg>
        <pc:picChg chg="add mod">
          <ac:chgData name="Federico Perotto" userId="S::perotto.1701738@studenti.uniroma1.it::519c6c65-1e36-4146-860c-2462095a065c" providerId="AD" clId="Web-{FB4A9C93-BF5C-A3AA-8CAB-B366C1272034}" dt="2024-06-10T15:54:03.633" v="3647" actId="1076"/>
          <ac:picMkLst>
            <pc:docMk/>
            <pc:sldMk cId="3939673715" sldId="321"/>
            <ac:picMk id="14" creationId="{03579116-1138-5E1E-43D1-A350ECCBA7F9}"/>
          </ac:picMkLst>
        </pc:picChg>
      </pc:sldChg>
      <pc:sldChg chg="addSp delSp modSp add replId">
        <pc:chgData name="Federico Perotto" userId="S::perotto.1701738@studenti.uniroma1.it::519c6c65-1e36-4146-860c-2462095a065c" providerId="AD" clId="Web-{FB4A9C93-BF5C-A3AA-8CAB-B366C1272034}" dt="2024-06-10T16:14:20.801" v="4030" actId="20577"/>
        <pc:sldMkLst>
          <pc:docMk/>
          <pc:sldMk cId="1975689737" sldId="322"/>
        </pc:sldMkLst>
        <pc:spChg chg="mod">
          <ac:chgData name="Federico Perotto" userId="S::perotto.1701738@studenti.uniroma1.it::519c6c65-1e36-4146-860c-2462095a065c" providerId="AD" clId="Web-{FB4A9C93-BF5C-A3AA-8CAB-B366C1272034}" dt="2024-06-10T16:08:08.788" v="3948" actId="20577"/>
          <ac:spMkLst>
            <pc:docMk/>
            <pc:sldMk cId="1975689737" sldId="322"/>
            <ac:spMk id="2" creationId="{F34CC20C-AC9A-873E-1234-95B9F95E8ED9}"/>
          </ac:spMkLst>
        </pc:spChg>
        <pc:spChg chg="del mod">
          <ac:chgData name="Federico Perotto" userId="S::perotto.1701738@studenti.uniroma1.it::519c6c65-1e36-4146-860c-2462095a065c" providerId="AD" clId="Web-{FB4A9C93-BF5C-A3AA-8CAB-B366C1272034}" dt="2024-06-10T16:08:17.350" v="3949"/>
          <ac:spMkLst>
            <pc:docMk/>
            <pc:sldMk cId="1975689737" sldId="322"/>
            <ac:spMk id="16" creationId="{3B688562-C0E4-A2D9-A1A6-F33D9AA48CC9}"/>
          </ac:spMkLst>
        </pc:spChg>
        <pc:spChg chg="del mod">
          <ac:chgData name="Federico Perotto" userId="S::perotto.1701738@studenti.uniroma1.it::519c6c65-1e36-4146-860c-2462095a065c" providerId="AD" clId="Web-{FB4A9C93-BF5C-A3AA-8CAB-B366C1272034}" dt="2024-06-10T16:08:18.272" v="3950"/>
          <ac:spMkLst>
            <pc:docMk/>
            <pc:sldMk cId="1975689737" sldId="322"/>
            <ac:spMk id="20" creationId="{3D08BE85-E125-4C72-71F7-D055E48DDDBD}"/>
          </ac:spMkLst>
        </pc:spChg>
        <pc:spChg chg="mod">
          <ac:chgData name="Federico Perotto" userId="S::perotto.1701738@studenti.uniroma1.it::519c6c65-1e36-4146-860c-2462095a065c" providerId="AD" clId="Web-{FB4A9C93-BF5C-A3AA-8CAB-B366C1272034}" dt="2024-06-10T16:08:27.101" v="3952" actId="1076"/>
          <ac:spMkLst>
            <pc:docMk/>
            <pc:sldMk cId="1975689737" sldId="322"/>
            <ac:spMk id="21" creationId="{1356B345-4728-C27A-4D33-B0B8DF7596AE}"/>
          </ac:spMkLst>
        </pc:spChg>
        <pc:spChg chg="mod">
          <ac:chgData name="Federico Perotto" userId="S::perotto.1701738@studenti.uniroma1.it::519c6c65-1e36-4146-860c-2462095a065c" providerId="AD" clId="Web-{FB4A9C93-BF5C-A3AA-8CAB-B366C1272034}" dt="2024-06-10T16:14:20.801" v="4030" actId="20577"/>
          <ac:spMkLst>
            <pc:docMk/>
            <pc:sldMk cId="1975689737" sldId="322"/>
            <ac:spMk id="22" creationId="{1B3A3C21-8CEC-56F3-163B-5A0D6A418605}"/>
          </ac:spMkLst>
        </pc:spChg>
        <pc:picChg chg="add mod">
          <ac:chgData name="Federico Perotto" userId="S::perotto.1701738@studenti.uniroma1.it::519c6c65-1e36-4146-860c-2462095a065c" providerId="AD" clId="Web-{FB4A9C93-BF5C-A3AA-8CAB-B366C1272034}" dt="2024-06-10T16:08:37.898" v="3955" actId="14100"/>
          <ac:picMkLst>
            <pc:docMk/>
            <pc:sldMk cId="1975689737" sldId="322"/>
            <ac:picMk id="4" creationId="{33B9239E-0FA6-9A43-A882-0FD5904B587C}"/>
          </ac:picMkLst>
        </pc:picChg>
        <pc:picChg chg="del">
          <ac:chgData name="Federico Perotto" userId="S::perotto.1701738@studenti.uniroma1.it::519c6c65-1e36-4146-860c-2462095a065c" providerId="AD" clId="Web-{FB4A9C93-BF5C-A3AA-8CAB-B366C1272034}" dt="2024-06-10T16:04:56.843" v="3875"/>
          <ac:picMkLst>
            <pc:docMk/>
            <pc:sldMk cId="1975689737" sldId="322"/>
            <ac:picMk id="14" creationId="{03579116-1138-5E1E-43D1-A350ECCBA7F9}"/>
          </ac:picMkLst>
        </pc:picChg>
      </pc:sldChg>
      <pc:sldChg chg="add del replId">
        <pc:chgData name="Federico Perotto" userId="S::perotto.1701738@studenti.uniroma1.it::519c6c65-1e36-4146-860c-2462095a065c" providerId="AD" clId="Web-{FB4A9C93-BF5C-A3AA-8CAB-B366C1272034}" dt="2024-06-10T15:54:42.587" v="3651"/>
        <pc:sldMkLst>
          <pc:docMk/>
          <pc:sldMk cId="4019322857" sldId="322"/>
        </pc:sldMkLst>
      </pc:sldChg>
      <pc:sldChg chg="addSp delSp modSp add replId">
        <pc:chgData name="Federico Perotto" userId="S::perotto.1701738@studenti.uniroma1.it::519c6c65-1e36-4146-860c-2462095a065c" providerId="AD" clId="Web-{FB4A9C93-BF5C-A3AA-8CAB-B366C1272034}" dt="2024-06-10T16:24:11.368" v="4403" actId="20577"/>
        <pc:sldMkLst>
          <pc:docMk/>
          <pc:sldMk cId="2146797910" sldId="323"/>
        </pc:sldMkLst>
        <pc:spChg chg="mod">
          <ac:chgData name="Federico Perotto" userId="S::perotto.1701738@studenti.uniroma1.it::519c6c65-1e36-4146-860c-2462095a065c" providerId="AD" clId="Web-{FB4A9C93-BF5C-A3AA-8CAB-B366C1272034}" dt="2024-06-10T16:24:11.368" v="4403" actId="20577"/>
          <ac:spMkLst>
            <pc:docMk/>
            <pc:sldMk cId="2146797910" sldId="323"/>
            <ac:spMk id="2" creationId="{F34CC20C-AC9A-873E-1234-95B9F95E8ED9}"/>
          </ac:spMkLst>
        </pc:spChg>
        <pc:spChg chg="add mod">
          <ac:chgData name="Federico Perotto" userId="S::perotto.1701738@studenti.uniroma1.it::519c6c65-1e36-4146-860c-2462095a065c" providerId="AD" clId="Web-{FB4A9C93-BF5C-A3AA-8CAB-B366C1272034}" dt="2024-06-10T16:16:53.150" v="4059" actId="1076"/>
          <ac:spMkLst>
            <pc:docMk/>
            <pc:sldMk cId="2146797910" sldId="323"/>
            <ac:spMk id="5" creationId="{15D94174-70AB-3985-1E24-C08A36639670}"/>
          </ac:spMkLst>
        </pc:spChg>
        <pc:spChg chg="add mod">
          <ac:chgData name="Federico Perotto" userId="S::perotto.1701738@studenti.uniroma1.it::519c6c65-1e36-4146-860c-2462095a065c" providerId="AD" clId="Web-{FB4A9C93-BF5C-A3AA-8CAB-B366C1272034}" dt="2024-06-10T16:23:00.553" v="4346" actId="20577"/>
          <ac:spMkLst>
            <pc:docMk/>
            <pc:sldMk cId="2146797910" sldId="323"/>
            <ac:spMk id="6" creationId="{E418B021-0F39-AB53-FF18-296DAAA46B71}"/>
          </ac:spMkLst>
        </pc:spChg>
        <pc:spChg chg="add mod">
          <ac:chgData name="Federico Perotto" userId="S::perotto.1701738@studenti.uniroma1.it::519c6c65-1e36-4146-860c-2462095a065c" providerId="AD" clId="Web-{FB4A9C93-BF5C-A3AA-8CAB-B366C1272034}" dt="2024-06-10T16:16:39.602" v="4056" actId="20577"/>
          <ac:spMkLst>
            <pc:docMk/>
            <pc:sldMk cId="2146797910" sldId="323"/>
            <ac:spMk id="7" creationId="{59BD301F-718F-4053-64BE-ED5D5D2B46D6}"/>
          </ac:spMkLst>
        </pc:spChg>
        <pc:spChg chg="add mod">
          <ac:chgData name="Federico Perotto" userId="S::perotto.1701738@studenti.uniroma1.it::519c6c65-1e36-4146-860c-2462095a065c" providerId="AD" clId="Web-{FB4A9C93-BF5C-A3AA-8CAB-B366C1272034}" dt="2024-06-10T16:23:16.851" v="4351" actId="1076"/>
          <ac:spMkLst>
            <pc:docMk/>
            <pc:sldMk cId="2146797910" sldId="323"/>
            <ac:spMk id="8" creationId="{D1899F88-CCEE-09BD-699D-F66D381D0AA0}"/>
          </ac:spMkLst>
        </pc:spChg>
        <pc:spChg chg="add mod">
          <ac:chgData name="Federico Perotto" userId="S::perotto.1701738@studenti.uniroma1.it::519c6c65-1e36-4146-860c-2462095a065c" providerId="AD" clId="Web-{FB4A9C93-BF5C-A3AA-8CAB-B366C1272034}" dt="2024-06-10T16:24:10.540" v="4402" actId="20577"/>
          <ac:spMkLst>
            <pc:docMk/>
            <pc:sldMk cId="2146797910" sldId="323"/>
            <ac:spMk id="9" creationId="{42C2FE86-63D7-F7F3-D140-81F8215EC89C}"/>
          </ac:spMkLst>
        </pc:spChg>
        <pc:spChg chg="mod">
          <ac:chgData name="Federico Perotto" userId="S::perotto.1701738@studenti.uniroma1.it::519c6c65-1e36-4146-860c-2462095a065c" providerId="AD" clId="Web-{FB4A9C93-BF5C-A3AA-8CAB-B366C1272034}" dt="2024-06-10T16:23:07.600" v="4347" actId="1076"/>
          <ac:spMkLst>
            <pc:docMk/>
            <pc:sldMk cId="2146797910" sldId="323"/>
            <ac:spMk id="21" creationId="{1356B345-4728-C27A-4D33-B0B8DF7596AE}"/>
          </ac:spMkLst>
        </pc:spChg>
        <pc:spChg chg="mod">
          <ac:chgData name="Federico Perotto" userId="S::perotto.1701738@studenti.uniroma1.it::519c6c65-1e36-4146-860c-2462095a065c" providerId="AD" clId="Web-{FB4A9C93-BF5C-A3AA-8CAB-B366C1272034}" dt="2024-06-10T16:23:07.616" v="4348" actId="1076"/>
          <ac:spMkLst>
            <pc:docMk/>
            <pc:sldMk cId="2146797910" sldId="323"/>
            <ac:spMk id="22" creationId="{1B3A3C21-8CEC-56F3-163B-5A0D6A418605}"/>
          </ac:spMkLst>
        </pc:spChg>
        <pc:picChg chg="del">
          <ac:chgData name="Federico Perotto" userId="S::perotto.1701738@studenti.uniroma1.it::519c6c65-1e36-4146-860c-2462095a065c" providerId="AD" clId="Web-{FB4A9C93-BF5C-A3AA-8CAB-B366C1272034}" dt="2024-06-10T16:15:39.444" v="4032"/>
          <ac:picMkLst>
            <pc:docMk/>
            <pc:sldMk cId="2146797910" sldId="323"/>
            <ac:picMk id="4" creationId="{33B9239E-0FA6-9A43-A882-0FD5904B587C}"/>
          </ac:picMkLst>
        </pc:picChg>
      </pc:sldChg>
      <pc:sldChg chg="addSp delSp modSp add ord replId">
        <pc:chgData name="Federico Perotto" userId="S::perotto.1701738@studenti.uniroma1.it::519c6c65-1e36-4146-860c-2462095a065c" providerId="AD" clId="Web-{FB4A9C93-BF5C-A3AA-8CAB-B366C1272034}" dt="2024-06-10T16:38:31.070" v="4613" actId="688"/>
        <pc:sldMkLst>
          <pc:docMk/>
          <pc:sldMk cId="1563745747" sldId="324"/>
        </pc:sldMkLst>
        <pc:spChg chg="mod">
          <ac:chgData name="Federico Perotto" userId="S::perotto.1701738@studenti.uniroma1.it::519c6c65-1e36-4146-860c-2462095a065c" providerId="AD" clId="Web-{FB4A9C93-BF5C-A3AA-8CAB-B366C1272034}" dt="2024-06-10T16:25:20.339" v="4428" actId="14100"/>
          <ac:spMkLst>
            <pc:docMk/>
            <pc:sldMk cId="1563745747" sldId="324"/>
            <ac:spMk id="2" creationId="{F34CC20C-AC9A-873E-1234-95B9F95E8ED9}"/>
          </ac:spMkLst>
        </pc:spChg>
        <pc:spChg chg="add mod">
          <ac:chgData name="Federico Perotto" userId="S::perotto.1701738@studenti.uniroma1.it::519c6c65-1e36-4146-860c-2462095a065c" providerId="AD" clId="Web-{FB4A9C93-BF5C-A3AA-8CAB-B366C1272034}" dt="2024-06-10T16:33:33.888" v="4574" actId="1076"/>
          <ac:spMkLst>
            <pc:docMk/>
            <pc:sldMk cId="1563745747" sldId="324"/>
            <ac:spMk id="5" creationId="{B99ED249-86A0-AC2D-F84D-143BD9E2DB90}"/>
          </ac:spMkLst>
        </pc:spChg>
        <pc:spChg chg="add mod">
          <ac:chgData name="Federico Perotto" userId="S::perotto.1701738@studenti.uniroma1.it::519c6c65-1e36-4146-860c-2462095a065c" providerId="AD" clId="Web-{FB4A9C93-BF5C-A3AA-8CAB-B366C1272034}" dt="2024-06-10T16:34:48.656" v="4583" actId="20577"/>
          <ac:spMkLst>
            <pc:docMk/>
            <pc:sldMk cId="1563745747" sldId="324"/>
            <ac:spMk id="6" creationId="{E6CF97D5-94EB-A6CE-5E91-39D4B7BD17B0}"/>
          </ac:spMkLst>
        </pc:spChg>
        <pc:spChg chg="add mod">
          <ac:chgData name="Federico Perotto" userId="S::perotto.1701738@studenti.uniroma1.it::519c6c65-1e36-4146-860c-2462095a065c" providerId="AD" clId="Web-{FB4A9C93-BF5C-A3AA-8CAB-B366C1272034}" dt="2024-06-10T16:35:27.986" v="4597" actId="1076"/>
          <ac:spMkLst>
            <pc:docMk/>
            <pc:sldMk cId="1563745747" sldId="324"/>
            <ac:spMk id="7" creationId="{E55279A9-A640-EB8C-14C6-5EACAD7FF0D8}"/>
          </ac:spMkLst>
        </pc:spChg>
        <pc:spChg chg="add mod">
          <ac:chgData name="Federico Perotto" userId="S::perotto.1701738@studenti.uniroma1.it::519c6c65-1e36-4146-860c-2462095a065c" providerId="AD" clId="Web-{FB4A9C93-BF5C-A3AA-8CAB-B366C1272034}" dt="2024-06-10T16:36:04.315" v="4601" actId="20577"/>
          <ac:spMkLst>
            <pc:docMk/>
            <pc:sldMk cId="1563745747" sldId="324"/>
            <ac:spMk id="8" creationId="{53D199BE-7F90-82F0-2632-7B6C0E254D03}"/>
          </ac:spMkLst>
        </pc:spChg>
        <pc:spChg chg="mod">
          <ac:chgData name="Federico Perotto" userId="S::perotto.1701738@studenti.uniroma1.it::519c6c65-1e36-4146-860c-2462095a065c" providerId="AD" clId="Web-{FB4A9C93-BF5C-A3AA-8CAB-B366C1272034}" dt="2024-06-10T16:33:35.826" v="4575" actId="1076"/>
          <ac:spMkLst>
            <pc:docMk/>
            <pc:sldMk cId="1563745747" sldId="324"/>
            <ac:spMk id="16" creationId="{3B688562-C0E4-A2D9-A1A6-F33D9AA48CC9}"/>
          </ac:spMkLst>
        </pc:spChg>
        <pc:spChg chg="mod">
          <ac:chgData name="Federico Perotto" userId="S::perotto.1701738@studenti.uniroma1.it::519c6c65-1e36-4146-860c-2462095a065c" providerId="AD" clId="Web-{FB4A9C93-BF5C-A3AA-8CAB-B366C1272034}" dt="2024-06-10T16:31:52.744" v="4539" actId="20577"/>
          <ac:spMkLst>
            <pc:docMk/>
            <pc:sldMk cId="1563745747" sldId="324"/>
            <ac:spMk id="20" creationId="{3D08BE85-E125-4C72-71F7-D055E48DDDBD}"/>
          </ac:spMkLst>
        </pc:spChg>
        <pc:spChg chg="mod">
          <ac:chgData name="Federico Perotto" userId="S::perotto.1701738@studenti.uniroma1.it::519c6c65-1e36-4146-860c-2462095a065c" providerId="AD" clId="Web-{FB4A9C93-BF5C-A3AA-8CAB-B366C1272034}" dt="2024-06-10T16:30:37.397" v="4501" actId="1076"/>
          <ac:spMkLst>
            <pc:docMk/>
            <pc:sldMk cId="1563745747" sldId="324"/>
            <ac:spMk id="21" creationId="{1356B345-4728-C27A-4D33-B0B8DF7596AE}"/>
          </ac:spMkLst>
        </pc:spChg>
        <pc:spChg chg="mod">
          <ac:chgData name="Federico Perotto" userId="S::perotto.1701738@studenti.uniroma1.it::519c6c65-1e36-4146-860c-2462095a065c" providerId="AD" clId="Web-{FB4A9C93-BF5C-A3AA-8CAB-B366C1272034}" dt="2024-06-10T16:32:44.621" v="4554" actId="20577"/>
          <ac:spMkLst>
            <pc:docMk/>
            <pc:sldMk cId="1563745747" sldId="324"/>
            <ac:spMk id="22" creationId="{1B3A3C21-8CEC-56F3-163B-5A0D6A418605}"/>
          </ac:spMkLst>
        </pc:spChg>
        <pc:picChg chg="add mod">
          <ac:chgData name="Federico Perotto" userId="S::perotto.1701738@studenti.uniroma1.it::519c6c65-1e36-4146-860c-2462095a065c" providerId="AD" clId="Web-{FB4A9C93-BF5C-A3AA-8CAB-B366C1272034}" dt="2024-06-10T16:38:31.070" v="4613" actId="688"/>
          <ac:picMkLst>
            <pc:docMk/>
            <pc:sldMk cId="1563745747" sldId="324"/>
            <ac:picMk id="4" creationId="{AC145616-9ADE-2BF3-A1AE-AFBF02E408C6}"/>
          </ac:picMkLst>
        </pc:picChg>
        <pc:picChg chg="del">
          <ac:chgData name="Federico Perotto" userId="S::perotto.1701738@studenti.uniroma1.it::519c6c65-1e36-4146-860c-2462095a065c" providerId="AD" clId="Web-{FB4A9C93-BF5C-A3AA-8CAB-B366C1272034}" dt="2024-06-10T16:24:54.729" v="4406"/>
          <ac:picMkLst>
            <pc:docMk/>
            <pc:sldMk cId="1563745747" sldId="324"/>
            <ac:picMk id="14" creationId="{03579116-1138-5E1E-43D1-A350ECCBA7F9}"/>
          </ac:picMkLst>
        </pc:picChg>
      </pc:sldChg>
      <pc:sldChg chg="addSp delSp modSp add replId">
        <pc:chgData name="Federico Perotto" userId="S::perotto.1701738@studenti.uniroma1.it::519c6c65-1e36-4146-860c-2462095a065c" providerId="AD" clId="Web-{FB4A9C93-BF5C-A3AA-8CAB-B366C1272034}" dt="2024-06-10T16:51:49.864" v="4906" actId="1076"/>
        <pc:sldMkLst>
          <pc:docMk/>
          <pc:sldMk cId="842193398" sldId="325"/>
        </pc:sldMkLst>
        <pc:spChg chg="mod">
          <ac:chgData name="Federico Perotto" userId="S::perotto.1701738@studenti.uniroma1.it::519c6c65-1e36-4146-860c-2462095a065c" providerId="AD" clId="Web-{FB4A9C93-BF5C-A3AA-8CAB-B366C1272034}" dt="2024-06-10T16:48:53.748" v="4894" actId="20577"/>
          <ac:spMkLst>
            <pc:docMk/>
            <pc:sldMk cId="842193398" sldId="325"/>
            <ac:spMk id="2" creationId="{F34CC20C-AC9A-873E-1234-95B9F95E8ED9}"/>
          </ac:spMkLst>
        </pc:spChg>
        <pc:spChg chg="mod">
          <ac:chgData name="Federico Perotto" userId="S::perotto.1701738@studenti.uniroma1.it::519c6c65-1e36-4146-860c-2462095a065c" providerId="AD" clId="Web-{FB4A9C93-BF5C-A3AA-8CAB-B366C1272034}" dt="2024-06-10T16:42:05.125" v="4668" actId="1076"/>
          <ac:spMkLst>
            <pc:docMk/>
            <pc:sldMk cId="842193398" sldId="325"/>
            <ac:spMk id="5" creationId="{B99ED249-86A0-AC2D-F84D-143BD9E2DB90}"/>
          </ac:spMkLst>
        </pc:spChg>
        <pc:spChg chg="mod">
          <ac:chgData name="Federico Perotto" userId="S::perotto.1701738@studenti.uniroma1.it::519c6c65-1e36-4146-860c-2462095a065c" providerId="AD" clId="Web-{FB4A9C93-BF5C-A3AA-8CAB-B366C1272034}" dt="2024-06-10T16:44:23.786" v="4722" actId="14100"/>
          <ac:spMkLst>
            <pc:docMk/>
            <pc:sldMk cId="842193398" sldId="325"/>
            <ac:spMk id="6" creationId="{E6CF97D5-94EB-A6CE-5E91-39D4B7BD17B0}"/>
          </ac:spMkLst>
        </pc:spChg>
        <pc:spChg chg="del mod">
          <ac:chgData name="Federico Perotto" userId="S::perotto.1701738@studenti.uniroma1.it::519c6c65-1e36-4146-860c-2462095a065c" providerId="AD" clId="Web-{FB4A9C93-BF5C-A3AA-8CAB-B366C1272034}" dt="2024-06-10T16:44:11.504" v="4715"/>
          <ac:spMkLst>
            <pc:docMk/>
            <pc:sldMk cId="842193398" sldId="325"/>
            <ac:spMk id="7" creationId="{E55279A9-A640-EB8C-14C6-5EACAD7FF0D8}"/>
          </ac:spMkLst>
        </pc:spChg>
        <pc:spChg chg="del mod">
          <ac:chgData name="Federico Perotto" userId="S::perotto.1701738@studenti.uniroma1.it::519c6c65-1e36-4146-860c-2462095a065c" providerId="AD" clId="Web-{FB4A9C93-BF5C-A3AA-8CAB-B366C1272034}" dt="2024-06-10T16:44:15.364" v="4718"/>
          <ac:spMkLst>
            <pc:docMk/>
            <pc:sldMk cId="842193398" sldId="325"/>
            <ac:spMk id="8" creationId="{53D199BE-7F90-82F0-2632-7B6C0E254D03}"/>
          </ac:spMkLst>
        </pc:spChg>
        <pc:spChg chg="mod">
          <ac:chgData name="Federico Perotto" userId="S::perotto.1701738@studenti.uniroma1.it::519c6c65-1e36-4146-860c-2462095a065c" providerId="AD" clId="Web-{FB4A9C93-BF5C-A3AA-8CAB-B366C1272034}" dt="2024-06-10T16:39:46.167" v="4630" actId="20577"/>
          <ac:spMkLst>
            <pc:docMk/>
            <pc:sldMk cId="842193398" sldId="325"/>
            <ac:spMk id="20" creationId="{3D08BE85-E125-4C72-71F7-D055E48DDDBD}"/>
          </ac:spMkLst>
        </pc:spChg>
        <pc:spChg chg="mod">
          <ac:chgData name="Federico Perotto" userId="S::perotto.1701738@studenti.uniroma1.it::519c6c65-1e36-4146-860c-2462095a065c" providerId="AD" clId="Web-{FB4A9C93-BF5C-A3AA-8CAB-B366C1272034}" dt="2024-06-10T16:41:59.093" v="4667" actId="1076"/>
          <ac:spMkLst>
            <pc:docMk/>
            <pc:sldMk cId="842193398" sldId="325"/>
            <ac:spMk id="21" creationId="{1356B345-4728-C27A-4D33-B0B8DF7596AE}"/>
          </ac:spMkLst>
        </pc:spChg>
        <pc:spChg chg="mod">
          <ac:chgData name="Federico Perotto" userId="S::perotto.1701738@studenti.uniroma1.it::519c6c65-1e36-4146-860c-2462095a065c" providerId="AD" clId="Web-{FB4A9C93-BF5C-A3AA-8CAB-B366C1272034}" dt="2024-06-10T16:41:55.421" v="4666" actId="1076"/>
          <ac:spMkLst>
            <pc:docMk/>
            <pc:sldMk cId="842193398" sldId="325"/>
            <ac:spMk id="22" creationId="{1B3A3C21-8CEC-56F3-163B-5A0D6A418605}"/>
          </ac:spMkLst>
        </pc:spChg>
        <pc:picChg chg="del">
          <ac:chgData name="Federico Perotto" userId="S::perotto.1701738@studenti.uniroma1.it::519c6c65-1e36-4146-860c-2462095a065c" providerId="AD" clId="Web-{FB4A9C93-BF5C-A3AA-8CAB-B366C1272034}" dt="2024-06-10T16:36:44.613" v="4604"/>
          <ac:picMkLst>
            <pc:docMk/>
            <pc:sldMk cId="842193398" sldId="325"/>
            <ac:picMk id="4" creationId="{AC145616-9ADE-2BF3-A1AE-AFBF02E408C6}"/>
          </ac:picMkLst>
        </pc:picChg>
        <pc:picChg chg="add mod">
          <ac:chgData name="Federico Perotto" userId="S::perotto.1701738@studenti.uniroma1.it::519c6c65-1e36-4146-860c-2462095a065c" providerId="AD" clId="Web-{FB4A9C93-BF5C-A3AA-8CAB-B366C1272034}" dt="2024-06-10T16:51:49.864" v="4906" actId="1076"/>
          <ac:picMkLst>
            <pc:docMk/>
            <pc:sldMk cId="842193398" sldId="325"/>
            <ac:picMk id="9" creationId="{83FA3037-0A5E-0FA8-4FB5-48AA24B28F50}"/>
          </ac:picMkLst>
        </pc:picChg>
      </pc:sldChg>
      <pc:sldChg chg="addSp delSp modSp add ord replId">
        <pc:chgData name="Federico Perotto" userId="S::perotto.1701738@studenti.uniroma1.it::519c6c65-1e36-4146-860c-2462095a065c" providerId="AD" clId="Web-{FB4A9C93-BF5C-A3AA-8CAB-B366C1272034}" dt="2024-06-10T16:48:33.357" v="4890" actId="1076"/>
        <pc:sldMkLst>
          <pc:docMk/>
          <pc:sldMk cId="781238563" sldId="326"/>
        </pc:sldMkLst>
        <pc:spChg chg="mod">
          <ac:chgData name="Federico Perotto" userId="S::perotto.1701738@studenti.uniroma1.it::519c6c65-1e36-4146-860c-2462095a065c" providerId="AD" clId="Web-{FB4A9C93-BF5C-A3AA-8CAB-B366C1272034}" dt="2024-06-10T16:43:43.519" v="4708" actId="20577"/>
          <ac:spMkLst>
            <pc:docMk/>
            <pc:sldMk cId="781238563" sldId="326"/>
            <ac:spMk id="2" creationId="{F34CC20C-AC9A-873E-1234-95B9F95E8ED9}"/>
          </ac:spMkLst>
        </pc:spChg>
        <pc:spChg chg="add mod">
          <ac:chgData name="Federico Perotto" userId="S::perotto.1701738@studenti.uniroma1.it::519c6c65-1e36-4146-860c-2462095a065c" providerId="AD" clId="Web-{FB4A9C93-BF5C-A3AA-8CAB-B366C1272034}" dt="2024-06-10T16:47:47.824" v="4841" actId="1076"/>
          <ac:spMkLst>
            <pc:docMk/>
            <pc:sldMk cId="781238563" sldId="326"/>
            <ac:spMk id="4" creationId="{28D849F2-2AB6-722F-B2E6-ABB034F3FA4F}"/>
          </ac:spMkLst>
        </pc:spChg>
        <pc:spChg chg="mod">
          <ac:chgData name="Federico Perotto" userId="S::perotto.1701738@studenti.uniroma1.it::519c6c65-1e36-4146-860c-2462095a065c" providerId="AD" clId="Web-{FB4A9C93-BF5C-A3AA-8CAB-B366C1272034}" dt="2024-06-10T16:46:18.696" v="4752" actId="1076"/>
          <ac:spMkLst>
            <pc:docMk/>
            <pc:sldMk cId="781238563" sldId="326"/>
            <ac:spMk id="5" creationId="{15D94174-70AB-3985-1E24-C08A36639670}"/>
          </ac:spMkLst>
        </pc:spChg>
        <pc:spChg chg="mod">
          <ac:chgData name="Federico Perotto" userId="S::perotto.1701738@studenti.uniroma1.it::519c6c65-1e36-4146-860c-2462095a065c" providerId="AD" clId="Web-{FB4A9C93-BF5C-A3AA-8CAB-B366C1272034}" dt="2024-06-10T16:48:33.357" v="4890" actId="1076"/>
          <ac:spMkLst>
            <pc:docMk/>
            <pc:sldMk cId="781238563" sldId="326"/>
            <ac:spMk id="6" creationId="{E418B021-0F39-AB53-FF18-296DAAA46B71}"/>
          </ac:spMkLst>
        </pc:spChg>
        <pc:spChg chg="del">
          <ac:chgData name="Federico Perotto" userId="S::perotto.1701738@studenti.uniroma1.it::519c6c65-1e36-4146-860c-2462095a065c" providerId="AD" clId="Web-{FB4A9C93-BF5C-A3AA-8CAB-B366C1272034}" dt="2024-06-10T16:45:29.163" v="4747"/>
          <ac:spMkLst>
            <pc:docMk/>
            <pc:sldMk cId="781238563" sldId="326"/>
            <ac:spMk id="8" creationId="{D1899F88-CCEE-09BD-699D-F66D381D0AA0}"/>
          </ac:spMkLst>
        </pc:spChg>
        <pc:spChg chg="del">
          <ac:chgData name="Federico Perotto" userId="S::perotto.1701738@studenti.uniroma1.it::519c6c65-1e36-4146-860c-2462095a065c" providerId="AD" clId="Web-{FB4A9C93-BF5C-A3AA-8CAB-B366C1272034}" dt="2024-06-10T16:45:28.241" v="4746"/>
          <ac:spMkLst>
            <pc:docMk/>
            <pc:sldMk cId="781238563" sldId="326"/>
            <ac:spMk id="9" creationId="{42C2FE86-63D7-F7F3-D140-81F8215EC89C}"/>
          </ac:spMkLst>
        </pc:spChg>
        <pc:spChg chg="add mod">
          <ac:chgData name="Federico Perotto" userId="S::perotto.1701738@studenti.uniroma1.it::519c6c65-1e36-4146-860c-2462095a065c" providerId="AD" clId="Web-{FB4A9C93-BF5C-A3AA-8CAB-B366C1272034}" dt="2024-06-10T16:48:29.716" v="4889" actId="1076"/>
          <ac:spMkLst>
            <pc:docMk/>
            <pc:sldMk cId="781238563" sldId="326"/>
            <ac:spMk id="10" creationId="{D6C6D279-EFB9-8DEF-3484-AA4F0A60A23C}"/>
          </ac:spMkLst>
        </pc:spChg>
        <pc:spChg chg="mod">
          <ac:chgData name="Federico Perotto" userId="S::perotto.1701738@studenti.uniroma1.it::519c6c65-1e36-4146-860c-2462095a065c" providerId="AD" clId="Web-{FB4A9C93-BF5C-A3AA-8CAB-B366C1272034}" dt="2024-06-10T16:46:06.274" v="4750" actId="1076"/>
          <ac:spMkLst>
            <pc:docMk/>
            <pc:sldMk cId="781238563" sldId="326"/>
            <ac:spMk id="21" creationId="{1356B345-4728-C27A-4D33-B0B8DF7596AE}"/>
          </ac:spMkLst>
        </pc:spChg>
        <pc:spChg chg="mod">
          <ac:chgData name="Federico Perotto" userId="S::perotto.1701738@studenti.uniroma1.it::519c6c65-1e36-4146-860c-2462095a065c" providerId="AD" clId="Web-{FB4A9C93-BF5C-A3AA-8CAB-B366C1272034}" dt="2024-06-10T16:46:06.289" v="4751" actId="1076"/>
          <ac:spMkLst>
            <pc:docMk/>
            <pc:sldMk cId="781238563" sldId="326"/>
            <ac:spMk id="22" creationId="{1B3A3C21-8CEC-56F3-163B-5A0D6A418605}"/>
          </ac:spMkLst>
        </pc:spChg>
      </pc:sldChg>
      <pc:sldChg chg="addSp delSp modSp add ord replId">
        <pc:chgData name="Federico Perotto" userId="S::perotto.1701738@studenti.uniroma1.it::519c6c65-1e36-4146-860c-2462095a065c" providerId="AD" clId="Web-{FB4A9C93-BF5C-A3AA-8CAB-B366C1272034}" dt="2024-06-10T17:01:51.369" v="5035" actId="20577"/>
        <pc:sldMkLst>
          <pc:docMk/>
          <pc:sldMk cId="2171273825" sldId="327"/>
        </pc:sldMkLst>
        <pc:spChg chg="mod">
          <ac:chgData name="Federico Perotto" userId="S::perotto.1701738@studenti.uniroma1.it::519c6c65-1e36-4146-860c-2462095a065c" providerId="AD" clId="Web-{FB4A9C93-BF5C-A3AA-8CAB-B366C1272034}" dt="2024-06-10T16:58:30.347" v="5033" actId="20577"/>
          <ac:spMkLst>
            <pc:docMk/>
            <pc:sldMk cId="2171273825" sldId="327"/>
            <ac:spMk id="2" creationId="{F34CC20C-AC9A-873E-1234-95B9F95E8ED9}"/>
          </ac:spMkLst>
        </pc:spChg>
        <pc:spChg chg="mod">
          <ac:chgData name="Federico Perotto" userId="S::perotto.1701738@studenti.uniroma1.it::519c6c65-1e36-4146-860c-2462095a065c" providerId="AD" clId="Web-{FB4A9C93-BF5C-A3AA-8CAB-B366C1272034}" dt="2024-06-10T16:54:19.400" v="4979" actId="1076"/>
          <ac:spMkLst>
            <pc:docMk/>
            <pc:sldMk cId="2171273825" sldId="327"/>
            <ac:spMk id="5" creationId="{B99ED249-86A0-AC2D-F84D-143BD9E2DB90}"/>
          </ac:spMkLst>
        </pc:spChg>
        <pc:spChg chg="mod">
          <ac:chgData name="Federico Perotto" userId="S::perotto.1701738@studenti.uniroma1.it::519c6c65-1e36-4146-860c-2462095a065c" providerId="AD" clId="Web-{FB4A9C93-BF5C-A3AA-8CAB-B366C1272034}" dt="2024-06-10T16:56:13.514" v="4998" actId="20577"/>
          <ac:spMkLst>
            <pc:docMk/>
            <pc:sldMk cId="2171273825" sldId="327"/>
            <ac:spMk id="6" creationId="{E6CF97D5-94EB-A6CE-5E91-39D4B7BD17B0}"/>
          </ac:spMkLst>
        </pc:spChg>
        <pc:spChg chg="mod">
          <ac:chgData name="Federico Perotto" userId="S::perotto.1701738@studenti.uniroma1.it::519c6c65-1e36-4146-860c-2462095a065c" providerId="AD" clId="Web-{FB4A9C93-BF5C-A3AA-8CAB-B366C1272034}" dt="2024-06-10T17:01:51.369" v="5035" actId="20577"/>
          <ac:spMkLst>
            <pc:docMk/>
            <pc:sldMk cId="2171273825" sldId="327"/>
            <ac:spMk id="20" creationId="{3D08BE85-E125-4C72-71F7-D055E48DDDBD}"/>
          </ac:spMkLst>
        </pc:spChg>
        <pc:spChg chg="mod">
          <ac:chgData name="Federico Perotto" userId="S::perotto.1701738@studenti.uniroma1.it::519c6c65-1e36-4146-860c-2462095a065c" providerId="AD" clId="Web-{FB4A9C93-BF5C-A3AA-8CAB-B366C1272034}" dt="2024-06-10T16:54:15.400" v="4977" actId="1076"/>
          <ac:spMkLst>
            <pc:docMk/>
            <pc:sldMk cId="2171273825" sldId="327"/>
            <ac:spMk id="21" creationId="{1356B345-4728-C27A-4D33-B0B8DF7596AE}"/>
          </ac:spMkLst>
        </pc:spChg>
        <pc:spChg chg="mod">
          <ac:chgData name="Federico Perotto" userId="S::perotto.1701738@studenti.uniroma1.it::519c6c65-1e36-4146-860c-2462095a065c" providerId="AD" clId="Web-{FB4A9C93-BF5C-A3AA-8CAB-B366C1272034}" dt="2024-06-10T16:54:15.416" v="4978" actId="1076"/>
          <ac:spMkLst>
            <pc:docMk/>
            <pc:sldMk cId="2171273825" sldId="327"/>
            <ac:spMk id="22" creationId="{1B3A3C21-8CEC-56F3-163B-5A0D6A418605}"/>
          </ac:spMkLst>
        </pc:spChg>
        <pc:picChg chg="add mod">
          <ac:chgData name="Federico Perotto" userId="S::perotto.1701738@studenti.uniroma1.it::519c6c65-1e36-4146-860c-2462095a065c" providerId="AD" clId="Web-{FB4A9C93-BF5C-A3AA-8CAB-B366C1272034}" dt="2024-06-10T16:51:54.755" v="4907" actId="1076"/>
          <ac:picMkLst>
            <pc:docMk/>
            <pc:sldMk cId="2171273825" sldId="327"/>
            <ac:picMk id="4" creationId="{D835138F-A739-8FC2-89F0-F8C46CDD38E6}"/>
          </ac:picMkLst>
        </pc:picChg>
        <pc:picChg chg="del">
          <ac:chgData name="Federico Perotto" userId="S::perotto.1701738@studenti.uniroma1.it::519c6c65-1e36-4146-860c-2462095a065c" providerId="AD" clId="Web-{FB4A9C93-BF5C-A3AA-8CAB-B366C1272034}" dt="2024-06-10T16:49:33.578" v="4897"/>
          <ac:picMkLst>
            <pc:docMk/>
            <pc:sldMk cId="2171273825" sldId="327"/>
            <ac:picMk id="9" creationId="{83FA3037-0A5E-0FA8-4FB5-48AA24B28F50}"/>
          </ac:picMkLst>
        </pc:picChg>
      </pc:sldChg>
      <pc:sldMasterChg chg="modSldLayout">
        <pc:chgData name="Federico Perotto" userId="S::perotto.1701738@studenti.uniroma1.it::519c6c65-1e36-4146-860c-2462095a065c" providerId="AD" clId="Web-{FB4A9C93-BF5C-A3AA-8CAB-B366C1272034}" dt="2024-06-10T11:28:42.334" v="90"/>
        <pc:sldMasterMkLst>
          <pc:docMk/>
          <pc:sldMasterMk cId="2460954070" sldId="2147483660"/>
        </pc:sldMasterMkLst>
        <pc:sldLayoutChg chg="replId">
          <pc:chgData name="Federico Perotto" userId="S::perotto.1701738@studenti.uniroma1.it::519c6c65-1e36-4146-860c-2462095a065c" providerId="AD" clId="Web-{FB4A9C93-BF5C-A3AA-8CAB-B366C1272034}" dt="2024-06-10T11:28:42.334" v="90"/>
          <pc:sldLayoutMkLst>
            <pc:docMk/>
            <pc:sldMasterMk cId="2460954070" sldId="2147483660"/>
            <pc:sldLayoutMk cId="3479445657" sldId="2147483682"/>
          </pc:sldLayoutMkLst>
        </pc:sldLayoutChg>
      </pc:sldMasterChg>
      <pc:sldMasterChg chg="add addSldLayout">
        <pc:chgData name="Federico Perotto" userId="S::perotto.1701738@studenti.uniroma1.it::519c6c65-1e36-4146-860c-2462095a065c" providerId="AD" clId="Web-{FB4A9C93-BF5C-A3AA-8CAB-B366C1272034}" dt="2024-06-10T11:28:42.334" v="90"/>
        <pc:sldMasterMkLst>
          <pc:docMk/>
          <pc:sldMasterMk cId="2276643963" sldId="2147483671"/>
        </pc:sldMasterMkLst>
        <pc:sldLayoutChg chg="add">
          <pc:chgData name="Federico Perotto" userId="S::perotto.1701738@studenti.uniroma1.it::519c6c65-1e36-4146-860c-2462095a065c" providerId="AD" clId="Web-{FB4A9C93-BF5C-A3AA-8CAB-B366C1272034}" dt="2024-06-10T11:28:42.334" v="90"/>
          <pc:sldLayoutMkLst>
            <pc:docMk/>
            <pc:sldMasterMk cId="2276643963" sldId="2147483671"/>
            <pc:sldLayoutMk cId="2472241178" sldId="2147483672"/>
          </pc:sldLayoutMkLst>
        </pc:sldLayoutChg>
        <pc:sldLayoutChg chg="add">
          <pc:chgData name="Federico Perotto" userId="S::perotto.1701738@studenti.uniroma1.it::519c6c65-1e36-4146-860c-2462095a065c" providerId="AD" clId="Web-{FB4A9C93-BF5C-A3AA-8CAB-B366C1272034}" dt="2024-06-10T11:28:42.334" v="90"/>
          <pc:sldLayoutMkLst>
            <pc:docMk/>
            <pc:sldMasterMk cId="2276643963" sldId="2147483671"/>
            <pc:sldLayoutMk cId="4244063416" sldId="2147483673"/>
          </pc:sldLayoutMkLst>
        </pc:sldLayoutChg>
        <pc:sldLayoutChg chg="add">
          <pc:chgData name="Federico Perotto" userId="S::perotto.1701738@studenti.uniroma1.it::519c6c65-1e36-4146-860c-2462095a065c" providerId="AD" clId="Web-{FB4A9C93-BF5C-A3AA-8CAB-B366C1272034}" dt="2024-06-10T11:28:42.334" v="90"/>
          <pc:sldLayoutMkLst>
            <pc:docMk/>
            <pc:sldMasterMk cId="2276643963" sldId="2147483671"/>
            <pc:sldLayoutMk cId="681575071" sldId="2147483674"/>
          </pc:sldLayoutMkLst>
        </pc:sldLayoutChg>
        <pc:sldLayoutChg chg="add">
          <pc:chgData name="Federico Perotto" userId="S::perotto.1701738@studenti.uniroma1.it::519c6c65-1e36-4146-860c-2462095a065c" providerId="AD" clId="Web-{FB4A9C93-BF5C-A3AA-8CAB-B366C1272034}" dt="2024-06-10T11:28:42.334" v="90"/>
          <pc:sldLayoutMkLst>
            <pc:docMk/>
            <pc:sldMasterMk cId="2276643963" sldId="2147483671"/>
            <pc:sldLayoutMk cId="1813020675" sldId="2147483675"/>
          </pc:sldLayoutMkLst>
        </pc:sldLayoutChg>
        <pc:sldLayoutChg chg="add">
          <pc:chgData name="Federico Perotto" userId="S::perotto.1701738@studenti.uniroma1.it::519c6c65-1e36-4146-860c-2462095a065c" providerId="AD" clId="Web-{FB4A9C93-BF5C-A3AA-8CAB-B366C1272034}" dt="2024-06-10T11:28:42.334" v="90"/>
          <pc:sldLayoutMkLst>
            <pc:docMk/>
            <pc:sldMasterMk cId="2276643963" sldId="2147483671"/>
            <pc:sldLayoutMk cId="4072450817" sldId="2147483676"/>
          </pc:sldLayoutMkLst>
        </pc:sldLayoutChg>
        <pc:sldLayoutChg chg="add">
          <pc:chgData name="Federico Perotto" userId="S::perotto.1701738@studenti.uniroma1.it::519c6c65-1e36-4146-860c-2462095a065c" providerId="AD" clId="Web-{FB4A9C93-BF5C-A3AA-8CAB-B366C1272034}" dt="2024-06-10T11:28:42.334" v="90"/>
          <pc:sldLayoutMkLst>
            <pc:docMk/>
            <pc:sldMasterMk cId="2276643963" sldId="2147483671"/>
            <pc:sldLayoutMk cId="3717468797" sldId="2147483677"/>
          </pc:sldLayoutMkLst>
        </pc:sldLayoutChg>
        <pc:sldLayoutChg chg="add">
          <pc:chgData name="Federico Perotto" userId="S::perotto.1701738@studenti.uniroma1.it::519c6c65-1e36-4146-860c-2462095a065c" providerId="AD" clId="Web-{FB4A9C93-BF5C-A3AA-8CAB-B366C1272034}" dt="2024-06-10T11:28:42.334" v="90"/>
          <pc:sldLayoutMkLst>
            <pc:docMk/>
            <pc:sldMasterMk cId="2276643963" sldId="2147483671"/>
            <pc:sldLayoutMk cId="3837449287" sldId="2147483679"/>
          </pc:sldLayoutMkLst>
        </pc:sldLayoutChg>
        <pc:sldLayoutChg chg="add">
          <pc:chgData name="Federico Perotto" userId="S::perotto.1701738@studenti.uniroma1.it::519c6c65-1e36-4146-860c-2462095a065c" providerId="AD" clId="Web-{FB4A9C93-BF5C-A3AA-8CAB-B366C1272034}" dt="2024-06-10T11:28:42.334" v="90"/>
          <pc:sldLayoutMkLst>
            <pc:docMk/>
            <pc:sldMasterMk cId="2276643963" sldId="2147483671"/>
            <pc:sldLayoutMk cId="2162179915" sldId="2147483680"/>
          </pc:sldLayoutMkLst>
        </pc:sldLayoutChg>
        <pc:sldLayoutChg chg="add">
          <pc:chgData name="Federico Perotto" userId="S::perotto.1701738@studenti.uniroma1.it::519c6c65-1e36-4146-860c-2462095a065c" providerId="AD" clId="Web-{FB4A9C93-BF5C-A3AA-8CAB-B366C1272034}" dt="2024-06-10T11:28:42.334" v="90"/>
          <pc:sldLayoutMkLst>
            <pc:docMk/>
            <pc:sldMasterMk cId="2276643963" sldId="2147483671"/>
            <pc:sldLayoutMk cId="913551018" sldId="2147483681"/>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6477000" y="688288"/>
            <a:ext cx="4433455" cy="3966824"/>
          </a:xfrm>
        </p:spPr>
        <p:txBody>
          <a:bodyPr anchor="t">
            <a:noAutofit/>
          </a:bodyPr>
          <a:lstStyle>
            <a:lvl1pPr>
              <a:defRPr sz="72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dirty="0"/>
          </a:p>
        </p:txBody>
      </p:sp>
      <p:sp>
        <p:nvSpPr>
          <p:cNvPr id="12" name="Picture Placeholder 11">
            <a:extLst>
              <a:ext uri="{FF2B5EF4-FFF2-40B4-BE49-F238E27FC236}">
                <a16:creationId xmlns:a16="http://schemas.microsoft.com/office/drawing/2014/main" id="{1F42E324-B3F9-BA8B-E636-0DB5DCF6B8A3}"/>
              </a:ext>
            </a:extLst>
          </p:cNvPr>
          <p:cNvSpPr>
            <a:spLocks noGrp="1"/>
          </p:cNvSpPr>
          <p:nvPr>
            <p:ph type="pic" sz="quarter" idx="18"/>
          </p:nvPr>
        </p:nvSpPr>
        <p:spPr>
          <a:xfrm>
            <a:off x="0" y="0"/>
            <a:ext cx="6096000" cy="6857996"/>
          </a:xfrm>
        </p:spPr>
        <p:txBody>
          <a:bodyPr/>
          <a:lstStyle/>
          <a:p>
            <a:endParaRPr lang="en-US"/>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6511636" y="5936851"/>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Tree>
    <p:extLst>
      <p:ext uri="{BB962C8B-B14F-4D97-AF65-F5344CB8AC3E}">
        <p14:creationId xmlns:p14="http://schemas.microsoft.com/office/powerpoint/2010/main" val="2472241178"/>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guide id="4" orient="horz" pos="542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Sections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5" y="685801"/>
            <a:ext cx="7661275" cy="2057400"/>
          </a:xfrm>
        </p:spPr>
        <p:txBody>
          <a:bodyPr wrap="square"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a:p>
        </p:txBody>
      </p:sp>
      <p:sp>
        <p:nvSpPr>
          <p:cNvPr id="11" name="Text Placeholder 10">
            <a:extLst>
              <a:ext uri="{FF2B5EF4-FFF2-40B4-BE49-F238E27FC236}">
                <a16:creationId xmlns:a16="http://schemas.microsoft.com/office/drawing/2014/main" id="{8AE235B5-1CFD-192F-6EB8-F70885CA8901}"/>
              </a:ext>
            </a:extLst>
          </p:cNvPr>
          <p:cNvSpPr>
            <a:spLocks noGrp="1"/>
          </p:cNvSpPr>
          <p:nvPr>
            <p:ph type="body" sz="quarter" idx="13"/>
          </p:nvPr>
        </p:nvSpPr>
        <p:spPr>
          <a:xfrm>
            <a:off x="592282" y="3429000"/>
            <a:ext cx="3283527" cy="2380243"/>
          </a:xfrm>
        </p:spPr>
        <p:txBody>
          <a:bodyPr>
            <a:normAutofit/>
          </a:bodyPr>
          <a:lstStyle>
            <a:lvl1pPr marL="0" indent="0">
              <a:buNone/>
              <a:defRPr sz="1600"/>
            </a:lvl1pPr>
          </a:lstStyle>
          <a:p>
            <a:pPr lvl="0"/>
            <a:r>
              <a:rPr lang="en-US" dirty="0"/>
              <a:t>Click to edit Master text styles</a:t>
            </a:r>
          </a:p>
        </p:txBody>
      </p:sp>
      <p:sp>
        <p:nvSpPr>
          <p:cNvPr id="3" name="Text Placeholder 10">
            <a:extLst>
              <a:ext uri="{FF2B5EF4-FFF2-40B4-BE49-F238E27FC236}">
                <a16:creationId xmlns:a16="http://schemas.microsoft.com/office/drawing/2014/main" id="{5E227211-DEE4-1F0C-C1BA-C744EE226C00}"/>
              </a:ext>
            </a:extLst>
          </p:cNvPr>
          <p:cNvSpPr>
            <a:spLocks noGrp="1"/>
          </p:cNvSpPr>
          <p:nvPr>
            <p:ph type="body" sz="quarter" idx="14"/>
          </p:nvPr>
        </p:nvSpPr>
        <p:spPr>
          <a:xfrm>
            <a:off x="592282"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4" name="Text Placeholder 10">
            <a:extLst>
              <a:ext uri="{FF2B5EF4-FFF2-40B4-BE49-F238E27FC236}">
                <a16:creationId xmlns:a16="http://schemas.microsoft.com/office/drawing/2014/main" id="{AB1C8803-0542-76BB-6DF0-FCC5FE74BCA4}"/>
              </a:ext>
            </a:extLst>
          </p:cNvPr>
          <p:cNvSpPr>
            <a:spLocks noGrp="1"/>
          </p:cNvSpPr>
          <p:nvPr>
            <p:ph type="body" sz="quarter" idx="15"/>
          </p:nvPr>
        </p:nvSpPr>
        <p:spPr>
          <a:xfrm>
            <a:off x="8316191"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4454237"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7" name="Text Placeholder 10">
            <a:extLst>
              <a:ext uri="{FF2B5EF4-FFF2-40B4-BE49-F238E27FC236}">
                <a16:creationId xmlns:a16="http://schemas.microsoft.com/office/drawing/2014/main" id="{94F64B39-6AAB-933F-C46A-07FA43BE0567}"/>
              </a:ext>
            </a:extLst>
          </p:cNvPr>
          <p:cNvSpPr>
            <a:spLocks noGrp="1"/>
          </p:cNvSpPr>
          <p:nvPr>
            <p:ph type="body" sz="quarter" idx="17"/>
          </p:nvPr>
        </p:nvSpPr>
        <p:spPr>
          <a:xfrm>
            <a:off x="4454237" y="3429000"/>
            <a:ext cx="3283527" cy="2380239"/>
          </a:xfrm>
        </p:spPr>
        <p:txBody>
          <a:bodyPr>
            <a:normAutofit/>
          </a:bodyPr>
          <a:lstStyle>
            <a:lvl1pPr marL="0" indent="0">
              <a:buNone/>
              <a:defRPr sz="1600"/>
            </a:lvl1pPr>
          </a:lstStyle>
          <a:p>
            <a:pPr lvl="0"/>
            <a:r>
              <a:rPr lang="en-US" dirty="0"/>
              <a:t>Click to edit Master text styles</a:t>
            </a:r>
          </a:p>
        </p:txBody>
      </p:sp>
      <p:sp>
        <p:nvSpPr>
          <p:cNvPr id="8" name="Text Placeholder 10">
            <a:extLst>
              <a:ext uri="{FF2B5EF4-FFF2-40B4-BE49-F238E27FC236}">
                <a16:creationId xmlns:a16="http://schemas.microsoft.com/office/drawing/2014/main" id="{135C6E61-8847-4830-9FF4-365A758995C5}"/>
              </a:ext>
            </a:extLst>
          </p:cNvPr>
          <p:cNvSpPr>
            <a:spLocks noGrp="1"/>
          </p:cNvSpPr>
          <p:nvPr>
            <p:ph type="body" sz="quarter" idx="18"/>
          </p:nvPr>
        </p:nvSpPr>
        <p:spPr>
          <a:xfrm>
            <a:off x="8316191" y="3429001"/>
            <a:ext cx="3283527" cy="2380235"/>
          </a:xfrm>
        </p:spPr>
        <p:txBody>
          <a:bodyPr>
            <a:normAutofit/>
          </a:bodyPr>
          <a:lstStyle>
            <a:lvl1pPr marL="0" indent="0">
              <a:buNone/>
              <a:defRPr sz="1600"/>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Tree>
    <p:extLst>
      <p:ext uri="{BB962C8B-B14F-4D97-AF65-F5344CB8AC3E}">
        <p14:creationId xmlns:p14="http://schemas.microsoft.com/office/powerpoint/2010/main" val="4244063416"/>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Sections and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6" y="685804"/>
            <a:ext cx="7661274" cy="2069086"/>
          </a:xfrm>
        </p:spPr>
        <p:txBody>
          <a:bodyPr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a:p>
        </p:txBody>
      </p:sp>
      <p:sp>
        <p:nvSpPr>
          <p:cNvPr id="11" name="Text Placeholder 10">
            <a:extLst>
              <a:ext uri="{FF2B5EF4-FFF2-40B4-BE49-F238E27FC236}">
                <a16:creationId xmlns:a16="http://schemas.microsoft.com/office/drawing/2014/main" id="{8AE235B5-1CFD-192F-6EB8-F70885CA8901}"/>
              </a:ext>
            </a:extLst>
          </p:cNvPr>
          <p:cNvSpPr>
            <a:spLocks noGrp="1"/>
          </p:cNvSpPr>
          <p:nvPr>
            <p:ph type="body" sz="quarter" idx="13"/>
          </p:nvPr>
        </p:nvSpPr>
        <p:spPr>
          <a:xfrm>
            <a:off x="592282" y="3429000"/>
            <a:ext cx="3283527" cy="2380243"/>
          </a:xfrm>
        </p:spPr>
        <p:txBody>
          <a:bodyPr>
            <a:normAutofit/>
          </a:bodyPr>
          <a:lstStyle>
            <a:lvl1pPr marL="0" indent="0">
              <a:buNone/>
              <a:defRPr sz="1600"/>
            </a:lvl1pPr>
          </a:lstStyle>
          <a:p>
            <a:pPr lvl="0"/>
            <a:r>
              <a:rPr lang="en-US" dirty="0"/>
              <a:t>Click to edit Master text styles</a:t>
            </a:r>
          </a:p>
        </p:txBody>
      </p:sp>
      <p:sp>
        <p:nvSpPr>
          <p:cNvPr id="3" name="Text Placeholder 10">
            <a:extLst>
              <a:ext uri="{FF2B5EF4-FFF2-40B4-BE49-F238E27FC236}">
                <a16:creationId xmlns:a16="http://schemas.microsoft.com/office/drawing/2014/main" id="{5E227211-DEE4-1F0C-C1BA-C744EE226C00}"/>
              </a:ext>
            </a:extLst>
          </p:cNvPr>
          <p:cNvSpPr>
            <a:spLocks noGrp="1"/>
          </p:cNvSpPr>
          <p:nvPr>
            <p:ph type="body" sz="quarter" idx="14"/>
          </p:nvPr>
        </p:nvSpPr>
        <p:spPr>
          <a:xfrm>
            <a:off x="592282"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4454237"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7" name="Text Placeholder 10">
            <a:extLst>
              <a:ext uri="{FF2B5EF4-FFF2-40B4-BE49-F238E27FC236}">
                <a16:creationId xmlns:a16="http://schemas.microsoft.com/office/drawing/2014/main" id="{94F64B39-6AAB-933F-C46A-07FA43BE0567}"/>
              </a:ext>
            </a:extLst>
          </p:cNvPr>
          <p:cNvSpPr>
            <a:spLocks noGrp="1"/>
          </p:cNvSpPr>
          <p:nvPr>
            <p:ph type="body" sz="quarter" idx="17"/>
          </p:nvPr>
        </p:nvSpPr>
        <p:spPr>
          <a:xfrm>
            <a:off x="4454237" y="3429000"/>
            <a:ext cx="3283527" cy="2380239"/>
          </a:xfrm>
        </p:spPr>
        <p:txBody>
          <a:bodyPr>
            <a:normAutofit/>
          </a:bodyPr>
          <a:lstStyle>
            <a:lvl1pPr marL="0" indent="0">
              <a:buNone/>
              <a:defRPr sz="1600"/>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
        <p:nvSpPr>
          <p:cNvPr id="12" name="Picture Placeholder 11">
            <a:extLst>
              <a:ext uri="{FF2B5EF4-FFF2-40B4-BE49-F238E27FC236}">
                <a16:creationId xmlns:a16="http://schemas.microsoft.com/office/drawing/2014/main" id="{1F42E324-B3F9-BA8B-E636-0DB5DCF6B8A3}"/>
              </a:ext>
            </a:extLst>
          </p:cNvPr>
          <p:cNvSpPr>
            <a:spLocks noGrp="1"/>
          </p:cNvSpPr>
          <p:nvPr>
            <p:ph type="pic" sz="quarter" idx="18"/>
          </p:nvPr>
        </p:nvSpPr>
        <p:spPr>
          <a:xfrm>
            <a:off x="8853487" y="1153397"/>
            <a:ext cx="2871788" cy="4499259"/>
          </a:xfrm>
        </p:spPr>
        <p:txBody>
          <a:bodyPr/>
          <a:lstStyle/>
          <a:p>
            <a:endParaRPr lang="en-US"/>
          </a:p>
        </p:txBody>
      </p:sp>
    </p:spTree>
    <p:extLst>
      <p:ext uri="{BB962C8B-B14F-4D97-AF65-F5344CB8AC3E}">
        <p14:creationId xmlns:p14="http://schemas.microsoft.com/office/powerpoint/2010/main" val="681575071"/>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5" y="688289"/>
            <a:ext cx="5629275" cy="2689838"/>
          </a:xfrm>
        </p:spPr>
        <p:txBody>
          <a:bodyPr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6961909" y="1030325"/>
            <a:ext cx="4763366"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7" name="Text Placeholder 10">
            <a:extLst>
              <a:ext uri="{FF2B5EF4-FFF2-40B4-BE49-F238E27FC236}">
                <a16:creationId xmlns:a16="http://schemas.microsoft.com/office/drawing/2014/main" id="{94F64B39-6AAB-933F-C46A-07FA43BE0567}"/>
              </a:ext>
            </a:extLst>
          </p:cNvPr>
          <p:cNvSpPr>
            <a:spLocks noGrp="1"/>
          </p:cNvSpPr>
          <p:nvPr>
            <p:ph type="body" sz="quarter" idx="17"/>
          </p:nvPr>
        </p:nvSpPr>
        <p:spPr>
          <a:xfrm>
            <a:off x="6961909" y="1632997"/>
            <a:ext cx="4763366" cy="1193330"/>
          </a:xfrm>
        </p:spPr>
        <p:txBody>
          <a:bodyPr>
            <a:normAutofit/>
          </a:bodyPr>
          <a:lstStyle>
            <a:lvl1pPr marL="0" indent="0">
              <a:buNone/>
              <a:defRPr sz="1600"/>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
        <p:nvSpPr>
          <p:cNvPr id="4" name="Text Placeholder 10">
            <a:extLst>
              <a:ext uri="{FF2B5EF4-FFF2-40B4-BE49-F238E27FC236}">
                <a16:creationId xmlns:a16="http://schemas.microsoft.com/office/drawing/2014/main" id="{8F14F2A9-59FA-754E-5B1E-11A58CA07A35}"/>
              </a:ext>
            </a:extLst>
          </p:cNvPr>
          <p:cNvSpPr>
            <a:spLocks noGrp="1"/>
          </p:cNvSpPr>
          <p:nvPr>
            <p:ph type="body" sz="quarter" idx="18"/>
          </p:nvPr>
        </p:nvSpPr>
        <p:spPr>
          <a:xfrm>
            <a:off x="6961909" y="2836716"/>
            <a:ext cx="4763366"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8" name="Text Placeholder 10">
            <a:extLst>
              <a:ext uri="{FF2B5EF4-FFF2-40B4-BE49-F238E27FC236}">
                <a16:creationId xmlns:a16="http://schemas.microsoft.com/office/drawing/2014/main" id="{0B23DCBD-0AA5-7D57-EC78-48DF1E6328C6}"/>
              </a:ext>
            </a:extLst>
          </p:cNvPr>
          <p:cNvSpPr>
            <a:spLocks noGrp="1"/>
          </p:cNvSpPr>
          <p:nvPr>
            <p:ph type="body" sz="quarter" idx="19"/>
          </p:nvPr>
        </p:nvSpPr>
        <p:spPr>
          <a:xfrm>
            <a:off x="6961909" y="3439389"/>
            <a:ext cx="4763366" cy="1411538"/>
          </a:xfrm>
        </p:spPr>
        <p:txBody>
          <a:bodyPr>
            <a:normAutofit/>
          </a:bodyPr>
          <a:lstStyle>
            <a:lvl1pPr marL="0" indent="0">
              <a:buNone/>
              <a:defRPr sz="1600"/>
            </a:lvl1pPr>
          </a:lstStyle>
          <a:p>
            <a:pPr lvl="0"/>
            <a:r>
              <a:rPr lang="en-US" dirty="0"/>
              <a:t>Click to edit Master text styles</a:t>
            </a:r>
          </a:p>
        </p:txBody>
      </p:sp>
    </p:spTree>
    <p:extLst>
      <p:ext uri="{BB962C8B-B14F-4D97-AF65-F5344CB8AC3E}">
        <p14:creationId xmlns:p14="http://schemas.microsoft.com/office/powerpoint/2010/main" val="1813020675"/>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e Se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5" y="688289"/>
            <a:ext cx="5629275" cy="2138039"/>
          </a:xfrm>
        </p:spPr>
        <p:txBody>
          <a:bodyPr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a:p>
        </p:txBody>
      </p:sp>
      <p:sp>
        <p:nvSpPr>
          <p:cNvPr id="11" name="Text Placeholder 10">
            <a:extLst>
              <a:ext uri="{FF2B5EF4-FFF2-40B4-BE49-F238E27FC236}">
                <a16:creationId xmlns:a16="http://schemas.microsoft.com/office/drawing/2014/main" id="{8AE235B5-1CFD-192F-6EB8-F70885CA8901}"/>
              </a:ext>
            </a:extLst>
          </p:cNvPr>
          <p:cNvSpPr>
            <a:spLocks noGrp="1"/>
          </p:cNvSpPr>
          <p:nvPr>
            <p:ph type="body" sz="quarter" idx="13"/>
          </p:nvPr>
        </p:nvSpPr>
        <p:spPr>
          <a:xfrm>
            <a:off x="592281" y="3429000"/>
            <a:ext cx="5143501" cy="2380243"/>
          </a:xfrm>
        </p:spPr>
        <p:txBody>
          <a:bodyPr>
            <a:normAutofit/>
          </a:bodyPr>
          <a:lstStyle>
            <a:lvl1pPr marL="0" indent="0">
              <a:buNone/>
              <a:defRPr sz="1600"/>
            </a:lvl1pPr>
          </a:lstStyle>
          <a:p>
            <a:pPr lvl="0"/>
            <a:r>
              <a:rPr lang="en-US" dirty="0"/>
              <a:t>Click to edit Master text styles</a:t>
            </a:r>
          </a:p>
        </p:txBody>
      </p:sp>
      <p:sp>
        <p:nvSpPr>
          <p:cNvPr id="3" name="Text Placeholder 10">
            <a:extLst>
              <a:ext uri="{FF2B5EF4-FFF2-40B4-BE49-F238E27FC236}">
                <a16:creationId xmlns:a16="http://schemas.microsoft.com/office/drawing/2014/main" id="{5E227211-DEE4-1F0C-C1BA-C744EE226C00}"/>
              </a:ext>
            </a:extLst>
          </p:cNvPr>
          <p:cNvSpPr>
            <a:spLocks noGrp="1"/>
          </p:cNvSpPr>
          <p:nvPr>
            <p:ph type="body" sz="quarter" idx="14"/>
          </p:nvPr>
        </p:nvSpPr>
        <p:spPr>
          <a:xfrm>
            <a:off x="592282" y="2826327"/>
            <a:ext cx="5143500"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
        <p:nvSpPr>
          <p:cNvPr id="12" name="Picture Placeholder 11">
            <a:extLst>
              <a:ext uri="{FF2B5EF4-FFF2-40B4-BE49-F238E27FC236}">
                <a16:creationId xmlns:a16="http://schemas.microsoft.com/office/drawing/2014/main" id="{1F42E324-B3F9-BA8B-E636-0DB5DCF6B8A3}"/>
              </a:ext>
            </a:extLst>
          </p:cNvPr>
          <p:cNvSpPr>
            <a:spLocks noGrp="1"/>
          </p:cNvSpPr>
          <p:nvPr>
            <p:ph type="pic" sz="quarter" idx="18"/>
          </p:nvPr>
        </p:nvSpPr>
        <p:spPr>
          <a:xfrm>
            <a:off x="6096000" y="1153397"/>
            <a:ext cx="5629275" cy="4499259"/>
          </a:xfrm>
        </p:spPr>
        <p:txBody>
          <a:bodyPr/>
          <a:lstStyle/>
          <a:p>
            <a:endParaRPr lang="en-US"/>
          </a:p>
        </p:txBody>
      </p:sp>
    </p:spTree>
    <p:extLst>
      <p:ext uri="{BB962C8B-B14F-4D97-AF65-F5344CB8AC3E}">
        <p14:creationId xmlns:p14="http://schemas.microsoft.com/office/powerpoint/2010/main" val="4072450817"/>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Sections and Imag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5" y="688289"/>
            <a:ext cx="5629275" cy="2689838"/>
          </a:xfrm>
        </p:spPr>
        <p:txBody>
          <a:bodyPr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6961909" y="1030325"/>
            <a:ext cx="4763366"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7" name="Text Placeholder 10">
            <a:extLst>
              <a:ext uri="{FF2B5EF4-FFF2-40B4-BE49-F238E27FC236}">
                <a16:creationId xmlns:a16="http://schemas.microsoft.com/office/drawing/2014/main" id="{94F64B39-6AAB-933F-C46A-07FA43BE0567}"/>
              </a:ext>
            </a:extLst>
          </p:cNvPr>
          <p:cNvSpPr>
            <a:spLocks noGrp="1"/>
          </p:cNvSpPr>
          <p:nvPr>
            <p:ph type="body" sz="quarter" idx="17"/>
          </p:nvPr>
        </p:nvSpPr>
        <p:spPr>
          <a:xfrm>
            <a:off x="6961909" y="1632997"/>
            <a:ext cx="4763366" cy="1193330"/>
          </a:xfrm>
        </p:spPr>
        <p:txBody>
          <a:bodyPr>
            <a:normAutofit/>
          </a:bodyPr>
          <a:lstStyle>
            <a:lvl1pPr marL="0" indent="0">
              <a:buNone/>
              <a:defRPr sz="1600"/>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
        <p:nvSpPr>
          <p:cNvPr id="4" name="Text Placeholder 10">
            <a:extLst>
              <a:ext uri="{FF2B5EF4-FFF2-40B4-BE49-F238E27FC236}">
                <a16:creationId xmlns:a16="http://schemas.microsoft.com/office/drawing/2014/main" id="{8F14F2A9-59FA-754E-5B1E-11A58CA07A35}"/>
              </a:ext>
            </a:extLst>
          </p:cNvPr>
          <p:cNvSpPr>
            <a:spLocks noGrp="1"/>
          </p:cNvSpPr>
          <p:nvPr>
            <p:ph type="body" sz="quarter" idx="18"/>
          </p:nvPr>
        </p:nvSpPr>
        <p:spPr>
          <a:xfrm>
            <a:off x="6961909" y="2836716"/>
            <a:ext cx="4763366"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8" name="Text Placeholder 10">
            <a:extLst>
              <a:ext uri="{FF2B5EF4-FFF2-40B4-BE49-F238E27FC236}">
                <a16:creationId xmlns:a16="http://schemas.microsoft.com/office/drawing/2014/main" id="{0B23DCBD-0AA5-7D57-EC78-48DF1E6328C6}"/>
              </a:ext>
            </a:extLst>
          </p:cNvPr>
          <p:cNvSpPr>
            <a:spLocks noGrp="1"/>
          </p:cNvSpPr>
          <p:nvPr>
            <p:ph type="body" sz="quarter" idx="19"/>
          </p:nvPr>
        </p:nvSpPr>
        <p:spPr>
          <a:xfrm>
            <a:off x="6961909" y="3439389"/>
            <a:ext cx="4763366" cy="1411538"/>
          </a:xfrm>
        </p:spPr>
        <p:txBody>
          <a:bodyPr>
            <a:normAutofit/>
          </a:bodyPr>
          <a:lstStyle>
            <a:lvl1pPr marL="0" indent="0">
              <a:buNone/>
              <a:defRPr sz="1600"/>
            </a:lvl1pPr>
          </a:lstStyle>
          <a:p>
            <a:pPr lvl="0"/>
            <a:r>
              <a:rPr lang="en-US" dirty="0"/>
              <a:t>Click to edit Master text styles</a:t>
            </a:r>
          </a:p>
        </p:txBody>
      </p:sp>
      <p:sp>
        <p:nvSpPr>
          <p:cNvPr id="3" name="Picture Placeholder 11">
            <a:extLst>
              <a:ext uri="{FF2B5EF4-FFF2-40B4-BE49-F238E27FC236}">
                <a16:creationId xmlns:a16="http://schemas.microsoft.com/office/drawing/2014/main" id="{D96AF8D7-D3E5-B5C6-030A-DFBC5AEC7D00}"/>
              </a:ext>
            </a:extLst>
          </p:cNvPr>
          <p:cNvSpPr>
            <a:spLocks noGrp="1"/>
          </p:cNvSpPr>
          <p:nvPr>
            <p:ph type="pic" sz="quarter" idx="20"/>
          </p:nvPr>
        </p:nvSpPr>
        <p:spPr>
          <a:xfrm>
            <a:off x="592282" y="3616037"/>
            <a:ext cx="5503718" cy="2071901"/>
          </a:xfrm>
        </p:spPr>
        <p:txBody>
          <a:bodyPr/>
          <a:lstStyle/>
          <a:p>
            <a:endParaRPr lang="en-US"/>
          </a:p>
        </p:txBody>
      </p:sp>
    </p:spTree>
    <p:extLst>
      <p:ext uri="{BB962C8B-B14F-4D97-AF65-F5344CB8AC3E}">
        <p14:creationId xmlns:p14="http://schemas.microsoft.com/office/powerpoint/2010/main" val="3717468797"/>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CD049-71FF-411B-BCE5-A051E826B136}"/>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DFC7692D-ABCF-997B-650B-266DF91A7F55}"/>
              </a:ext>
            </a:extLst>
          </p:cNvPr>
          <p:cNvSpPr>
            <a:spLocks noGrp="1"/>
          </p:cNvSpPr>
          <p:nvPr>
            <p:ph type="dt" sz="half" idx="10"/>
          </p:nvPr>
        </p:nvSpPr>
        <p:spPr>
          <a:xfrm>
            <a:off x="838200" y="6356748"/>
            <a:ext cx="2743200" cy="364331"/>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5FCE306B-148D-CE50-D43B-2DEE1378588F}"/>
              </a:ext>
            </a:extLst>
          </p:cNvPr>
          <p:cNvSpPr>
            <a:spLocks noGrp="1"/>
          </p:cNvSpPr>
          <p:nvPr>
            <p:ph type="ftr" sz="quarter" idx="11"/>
          </p:nvPr>
        </p:nvSpPr>
        <p:spPr>
          <a:xfrm>
            <a:off x="4038600" y="6356748"/>
            <a:ext cx="4114800" cy="364331"/>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3E5411AD-3E1B-501F-B9F8-D0AAF3F5F5A2}"/>
              </a:ext>
            </a:extLst>
          </p:cNvPr>
          <p:cNvSpPr>
            <a:spLocks noGrp="1"/>
          </p:cNvSpPr>
          <p:nvPr>
            <p:ph type="sldNum" sz="quarter" idx="12"/>
          </p:nvPr>
        </p:nvSpPr>
        <p:spPr/>
        <p:txBody>
          <a:bodyPr/>
          <a:lstStyle/>
          <a:p>
            <a:fld id="{B4E73946-9152-2148-B286-BEF1B04A8193}" type="slidenum">
              <a:rPr lang="en-US" smtClean="0"/>
              <a:t>‹#›</a:t>
            </a:fld>
            <a:endParaRPr lang="en-US"/>
          </a:p>
        </p:txBody>
      </p:sp>
    </p:spTree>
    <p:extLst>
      <p:ext uri="{BB962C8B-B14F-4D97-AF65-F5344CB8AC3E}">
        <p14:creationId xmlns:p14="http://schemas.microsoft.com/office/powerpoint/2010/main" val="38374492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E72686-CE9D-3B74-9DE2-86FB708C153F}"/>
              </a:ext>
            </a:extLst>
          </p:cNvPr>
          <p:cNvSpPr>
            <a:spLocks noGrp="1"/>
          </p:cNvSpPr>
          <p:nvPr>
            <p:ph type="dt" sz="half" idx="10"/>
          </p:nvPr>
        </p:nvSpPr>
        <p:spPr>
          <a:xfrm>
            <a:off x="838200" y="6356748"/>
            <a:ext cx="2743200" cy="364331"/>
          </a:xfrm>
          <a:prstGeom prst="rect">
            <a:avLst/>
          </a:prstGeom>
        </p:spPr>
        <p:txBody>
          <a:bodyPr/>
          <a:lstStyle/>
          <a:p>
            <a:endParaRPr lang="en-US"/>
          </a:p>
        </p:txBody>
      </p:sp>
      <p:sp>
        <p:nvSpPr>
          <p:cNvPr id="3" name="Footer Placeholder 2">
            <a:extLst>
              <a:ext uri="{FF2B5EF4-FFF2-40B4-BE49-F238E27FC236}">
                <a16:creationId xmlns:a16="http://schemas.microsoft.com/office/drawing/2014/main" id="{11D822D6-F437-1E07-DBC9-57FD732126F4}"/>
              </a:ext>
            </a:extLst>
          </p:cNvPr>
          <p:cNvSpPr>
            <a:spLocks noGrp="1"/>
          </p:cNvSpPr>
          <p:nvPr>
            <p:ph type="ftr" sz="quarter" idx="11"/>
          </p:nvPr>
        </p:nvSpPr>
        <p:spPr>
          <a:xfrm>
            <a:off x="4038600" y="6356748"/>
            <a:ext cx="4114800" cy="364331"/>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812AF305-6821-F7EE-9D30-6FE81EC2BC31}"/>
              </a:ext>
            </a:extLst>
          </p:cNvPr>
          <p:cNvSpPr>
            <a:spLocks noGrp="1"/>
          </p:cNvSpPr>
          <p:nvPr>
            <p:ph type="sldNum" sz="quarter" idx="12"/>
          </p:nvPr>
        </p:nvSpPr>
        <p:spPr/>
        <p:txBody>
          <a:bodyPr/>
          <a:lstStyle/>
          <a:p>
            <a:fld id="{B4E73946-9152-2148-B286-BEF1B04A8193}" type="slidenum">
              <a:rPr lang="en-US" smtClean="0"/>
              <a:t>‹#›</a:t>
            </a:fld>
            <a:endParaRPr lang="en-US"/>
          </a:p>
        </p:txBody>
      </p:sp>
    </p:spTree>
    <p:extLst>
      <p:ext uri="{BB962C8B-B14F-4D97-AF65-F5344CB8AC3E}">
        <p14:creationId xmlns:p14="http://schemas.microsoft.com/office/powerpoint/2010/main" val="2162179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6477000" y="688288"/>
            <a:ext cx="4433455" cy="3966824"/>
          </a:xfrm>
        </p:spPr>
        <p:txBody>
          <a:bodyPr anchor="t">
            <a:noAutofit/>
          </a:bodyPr>
          <a:lstStyle>
            <a:lvl1pPr>
              <a:defRPr sz="75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dirty="0"/>
          </a:p>
        </p:txBody>
      </p:sp>
      <p:sp>
        <p:nvSpPr>
          <p:cNvPr id="12" name="Picture Placeholder 11">
            <a:extLst>
              <a:ext uri="{FF2B5EF4-FFF2-40B4-BE49-F238E27FC236}">
                <a16:creationId xmlns:a16="http://schemas.microsoft.com/office/drawing/2014/main" id="{1F42E324-B3F9-BA8B-E636-0DB5DCF6B8A3}"/>
              </a:ext>
            </a:extLst>
          </p:cNvPr>
          <p:cNvSpPr>
            <a:spLocks noGrp="1"/>
          </p:cNvSpPr>
          <p:nvPr>
            <p:ph type="pic" sz="quarter" idx="18"/>
          </p:nvPr>
        </p:nvSpPr>
        <p:spPr>
          <a:xfrm>
            <a:off x="0" y="0"/>
            <a:ext cx="6096000" cy="6857996"/>
          </a:xfrm>
        </p:spPr>
        <p:txBody>
          <a:bodyPr/>
          <a:lstStyle/>
          <a:p>
            <a:endParaRPr lang="en-US"/>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6511636" y="5936851"/>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Tree>
    <p:extLst>
      <p:ext uri="{BB962C8B-B14F-4D97-AF65-F5344CB8AC3E}">
        <p14:creationId xmlns:p14="http://schemas.microsoft.com/office/powerpoint/2010/main" val="913551018"/>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guide id="4" orient="horz" pos="542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6/10/2024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8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BD9625-ED1C-9C68-D8B9-B6502FCCB415}"/>
              </a:ext>
            </a:extLst>
          </p:cNvPr>
          <p:cNvSpPr>
            <a:spLocks noGrp="1"/>
          </p:cNvSpPr>
          <p:nvPr>
            <p:ph type="title"/>
          </p:nvPr>
        </p:nvSpPr>
        <p:spPr>
          <a:xfrm>
            <a:off x="838200" y="365523"/>
            <a:ext cx="10515600" cy="132516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8293A9-2FAF-A155-DC7A-FE995344AE8C}"/>
              </a:ext>
            </a:extLst>
          </p:cNvPr>
          <p:cNvSpPr>
            <a:spLocks noGrp="1"/>
          </p:cNvSpPr>
          <p:nvPr>
            <p:ph type="body" idx="1"/>
          </p:nvPr>
        </p:nvSpPr>
        <p:spPr>
          <a:xfrm>
            <a:off x="838200" y="1825229"/>
            <a:ext cx="10515600" cy="43517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2CF1B5DE-B15D-9D1C-21D2-953FFCB007DA}"/>
              </a:ext>
            </a:extLst>
          </p:cNvPr>
          <p:cNvSpPr>
            <a:spLocks noGrp="1"/>
          </p:cNvSpPr>
          <p:nvPr>
            <p:ph type="sldNum" sz="quarter" idx="4"/>
          </p:nvPr>
        </p:nvSpPr>
        <p:spPr>
          <a:xfrm>
            <a:off x="11353800" y="323958"/>
            <a:ext cx="373155" cy="364331"/>
          </a:xfrm>
          <a:prstGeom prst="rect">
            <a:avLst/>
          </a:prstGeom>
        </p:spPr>
        <p:txBody>
          <a:bodyPr vert="horz" lIns="91440" tIns="45720" rIns="91440" bIns="45720" rtlCol="0" anchor="ctr"/>
          <a:lstStyle>
            <a:lvl1pPr algn="r">
              <a:defRPr sz="1050">
                <a:solidFill>
                  <a:schemeClr val="tx1">
                    <a:lumMod val="65000"/>
                    <a:lumOff val="35000"/>
                  </a:schemeClr>
                </a:solidFill>
              </a:defRPr>
            </a:lvl1pPr>
          </a:lstStyle>
          <a:p>
            <a:fld id="{2E72D20E-321F-EE4C-A76D-7EFD4B1BDA03}" type="slidenum">
              <a:rPr lang="en-US" smtClean="0"/>
              <a:pPr/>
              <a:t>‹#›</a:t>
            </a:fld>
            <a:endParaRPr lang="en-US" dirty="0"/>
          </a:p>
        </p:txBody>
      </p:sp>
      <p:grpSp>
        <p:nvGrpSpPr>
          <p:cNvPr id="7" name="Group">
            <a:extLst>
              <a:ext uri="{FF2B5EF4-FFF2-40B4-BE49-F238E27FC236}">
                <a16:creationId xmlns:a16="http://schemas.microsoft.com/office/drawing/2014/main" id="{2CC72135-826E-3084-1ACC-9293218F24EE}"/>
              </a:ext>
            </a:extLst>
          </p:cNvPr>
          <p:cNvGrpSpPr/>
          <p:nvPr userDrawn="1"/>
        </p:nvGrpSpPr>
        <p:grpSpPr>
          <a:xfrm>
            <a:off x="11350549" y="6275881"/>
            <a:ext cx="378619" cy="267073"/>
            <a:chOff x="0" y="0"/>
            <a:chExt cx="504824" cy="356095"/>
          </a:xfrm>
        </p:grpSpPr>
        <p:sp>
          <p:nvSpPr>
            <p:cNvPr id="8" name="Line">
              <a:extLst>
                <a:ext uri="{FF2B5EF4-FFF2-40B4-BE49-F238E27FC236}">
                  <a16:creationId xmlns:a16="http://schemas.microsoft.com/office/drawing/2014/main" id="{024BCD63-D1A0-9E6D-3EA4-16D1E0509D18}"/>
                </a:ext>
              </a:extLst>
            </p:cNvPr>
            <p:cNvSpPr/>
            <p:nvPr/>
          </p:nvSpPr>
          <p:spPr>
            <a:xfrm>
              <a:off x="0" y="180134"/>
              <a:ext cx="504825" cy="1"/>
            </a:xfrm>
            <a:prstGeom prst="line">
              <a:avLst/>
            </a:prstGeom>
            <a:noFill/>
            <a:ln w="12700" cap="flat">
              <a:solidFill>
                <a:srgbClr val="000000"/>
              </a:solidFill>
              <a:prstDash val="solid"/>
              <a:miter lim="800000"/>
            </a:ln>
            <a:effectLst/>
          </p:spPr>
          <p:txBody>
            <a:bodyPr wrap="square" lIns="45719" tIns="45719" rIns="45719" bIns="45719" numCol="1" anchor="t">
              <a:noAutofit/>
            </a:bodyPr>
            <a:lstStyle/>
            <a:p>
              <a:endParaRPr sz="1350"/>
            </a:p>
          </p:txBody>
        </p:sp>
        <p:sp>
          <p:nvSpPr>
            <p:cNvPr id="9" name="Line">
              <a:extLst>
                <a:ext uri="{FF2B5EF4-FFF2-40B4-BE49-F238E27FC236}">
                  <a16:creationId xmlns:a16="http://schemas.microsoft.com/office/drawing/2014/main" id="{3E483999-BF7F-A26B-845E-8C65CD948361}"/>
                </a:ext>
              </a:extLst>
            </p:cNvPr>
            <p:cNvSpPr/>
            <p:nvPr/>
          </p:nvSpPr>
          <p:spPr>
            <a:xfrm>
              <a:off x="324689" y="0"/>
              <a:ext cx="177185" cy="177184"/>
            </a:xfrm>
            <a:prstGeom prst="line">
              <a:avLst/>
            </a:prstGeom>
            <a:noFill/>
            <a:ln w="12700" cap="flat">
              <a:solidFill>
                <a:srgbClr val="000000"/>
              </a:solidFill>
              <a:prstDash val="solid"/>
              <a:miter lim="800000"/>
            </a:ln>
            <a:effectLst/>
          </p:spPr>
          <p:txBody>
            <a:bodyPr wrap="square" lIns="45719" tIns="45719" rIns="45719" bIns="45719" numCol="1" anchor="t">
              <a:noAutofit/>
            </a:bodyPr>
            <a:lstStyle/>
            <a:p>
              <a:endParaRPr sz="1350"/>
            </a:p>
          </p:txBody>
        </p:sp>
        <p:sp>
          <p:nvSpPr>
            <p:cNvPr id="10" name="Line">
              <a:extLst>
                <a:ext uri="{FF2B5EF4-FFF2-40B4-BE49-F238E27FC236}">
                  <a16:creationId xmlns:a16="http://schemas.microsoft.com/office/drawing/2014/main" id="{B9696663-8271-B1D6-1A2F-9E2DDAA3DD5E}"/>
                </a:ext>
              </a:extLst>
            </p:cNvPr>
            <p:cNvSpPr/>
            <p:nvPr/>
          </p:nvSpPr>
          <p:spPr>
            <a:xfrm flipV="1">
              <a:off x="324689" y="178911"/>
              <a:ext cx="177185" cy="177185"/>
            </a:xfrm>
            <a:prstGeom prst="line">
              <a:avLst/>
            </a:prstGeom>
            <a:noFill/>
            <a:ln w="12700" cap="flat">
              <a:solidFill>
                <a:srgbClr val="000000"/>
              </a:solidFill>
              <a:prstDash val="solid"/>
              <a:miter lim="800000"/>
            </a:ln>
            <a:effectLst/>
          </p:spPr>
          <p:txBody>
            <a:bodyPr wrap="square" lIns="45719" tIns="45719" rIns="45719" bIns="45719" numCol="1" anchor="t">
              <a:noAutofit/>
            </a:bodyPr>
            <a:lstStyle/>
            <a:p>
              <a:endParaRPr sz="1350"/>
            </a:p>
          </p:txBody>
        </p:sp>
      </p:grpSp>
      <p:sp>
        <p:nvSpPr>
          <p:cNvPr id="11" name="textruta 3">
            <a:extLst>
              <a:ext uri="{FF2B5EF4-FFF2-40B4-BE49-F238E27FC236}">
                <a16:creationId xmlns:a16="http://schemas.microsoft.com/office/drawing/2014/main" id="{2DC00BBB-96D5-E144-A351-6386B4BABF32}"/>
              </a:ext>
            </a:extLst>
          </p:cNvPr>
          <p:cNvSpPr txBox="1"/>
          <p:nvPr userDrawn="1"/>
        </p:nvSpPr>
        <p:spPr>
          <a:xfrm>
            <a:off x="10707476" y="6260827"/>
            <a:ext cx="759780" cy="3000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lnSpc>
                <a:spcPct val="90000"/>
              </a:lnSpc>
              <a:spcBef>
                <a:spcPts val="600"/>
              </a:spcBef>
              <a:defRPr sz="2000">
                <a:solidFill>
                  <a:srgbClr val="000000"/>
                </a:solidFill>
              </a:defRPr>
            </a:lvl1pPr>
          </a:lstStyle>
          <a:p>
            <a:r>
              <a:rPr sz="1500" dirty="0"/>
              <a:t>NEXT</a:t>
            </a:r>
          </a:p>
        </p:txBody>
      </p:sp>
    </p:spTree>
    <p:extLst>
      <p:ext uri="{BB962C8B-B14F-4D97-AF65-F5344CB8AC3E}">
        <p14:creationId xmlns:p14="http://schemas.microsoft.com/office/powerpoint/2010/main" val="227664396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9" r:id="rId7"/>
    <p:sldLayoutId id="2147483680" r:id="rId8"/>
    <p:sldLayoutId id="2147483681" r:id="rId9"/>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0">
          <p15:clr>
            <a:srgbClr val="F26B43"/>
          </p15:clr>
        </p15:guide>
        <p15:guide id="2" pos="392">
          <p15:clr>
            <a:srgbClr val="F26B43"/>
          </p15:clr>
        </p15:guide>
        <p15:guide id="3" orient="horz" pos="57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hyperlink" Target="https://inmotion.dhl/en/formula-1/fastest-pit-stop-award-2023" TargetMode="External"/><Relationship Id="rId2" Type="http://schemas.openxmlformats.org/officeDocument/2006/relationships/hyperlink" Target="https://docs.fastf1.dev/"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race car on a track&#10;&#10;Description automatically generated">
            <a:extLst>
              <a:ext uri="{FF2B5EF4-FFF2-40B4-BE49-F238E27FC236}">
                <a16:creationId xmlns:a16="http://schemas.microsoft.com/office/drawing/2014/main" id="{89FBFEB8-EEA6-E536-2A48-027524C95AE1}"/>
              </a:ext>
            </a:extLst>
          </p:cNvPr>
          <p:cNvPicPr>
            <a:picLocks noChangeAspect="1"/>
          </p:cNvPicPr>
          <p:nvPr/>
        </p:nvPicPr>
        <p:blipFill rotWithShape="1">
          <a:blip r:embed="rId2"/>
          <a:srcRect l="23298" t="9091"/>
          <a:stretch/>
        </p:blipFill>
        <p:spPr>
          <a:xfrm>
            <a:off x="20" y="10"/>
            <a:ext cx="8668492" cy="6857990"/>
          </a:xfrm>
          <a:prstGeom prst="rect">
            <a:avLst/>
          </a:prstGeom>
        </p:spPr>
      </p:pic>
      <p:sp>
        <p:nvSpPr>
          <p:cNvPr id="18" name="Rectangle 17">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9">
            <a:extLst>
              <a:ext uri="{FF2B5EF4-FFF2-40B4-BE49-F238E27FC236}">
                <a16:creationId xmlns:a16="http://schemas.microsoft.com/office/drawing/2014/main" id="{1C660B10-D622-7696-9B8F-A29742AFB9BC}"/>
              </a:ext>
            </a:extLst>
          </p:cNvPr>
          <p:cNvSpPr>
            <a:spLocks noGrp="1"/>
          </p:cNvSpPr>
          <p:nvPr>
            <p:ph type="title"/>
          </p:nvPr>
        </p:nvSpPr>
        <p:spPr>
          <a:xfrm>
            <a:off x="7848600" y="113620"/>
            <a:ext cx="4023360" cy="3204134"/>
          </a:xfrm>
        </p:spPr>
        <p:txBody>
          <a:bodyPr vert="horz" lIns="91440" tIns="45720" rIns="91440" bIns="45720" rtlCol="0" anchor="b">
            <a:normAutofit/>
          </a:bodyPr>
          <a:lstStyle/>
          <a:p>
            <a:pPr defTabSz="914400"/>
            <a:r>
              <a:rPr lang="en-US" sz="4800" dirty="0">
                <a:latin typeface="+mj-lt"/>
              </a:rPr>
              <a:t>Formula 1 Race Dashboard</a:t>
            </a:r>
          </a:p>
        </p:txBody>
      </p:sp>
      <p:sp>
        <p:nvSpPr>
          <p:cNvPr id="11" name="Text Placeholder 10">
            <a:extLst>
              <a:ext uri="{FF2B5EF4-FFF2-40B4-BE49-F238E27FC236}">
                <a16:creationId xmlns:a16="http://schemas.microsoft.com/office/drawing/2014/main" id="{D0739B64-C005-FA51-D057-C4B59A15B6CE}"/>
              </a:ext>
            </a:extLst>
          </p:cNvPr>
          <p:cNvSpPr>
            <a:spLocks noGrp="1"/>
          </p:cNvSpPr>
          <p:nvPr>
            <p:ph type="body" sz="quarter" idx="16"/>
          </p:nvPr>
        </p:nvSpPr>
        <p:spPr>
          <a:xfrm>
            <a:off x="7848600" y="5504293"/>
            <a:ext cx="4023360" cy="1208141"/>
          </a:xfrm>
        </p:spPr>
        <p:txBody>
          <a:bodyPr vert="horz" lIns="91440" tIns="45720" rIns="91440" bIns="45720" rtlCol="0">
            <a:normAutofit/>
          </a:bodyPr>
          <a:lstStyle/>
          <a:p>
            <a:pPr defTabSz="914400">
              <a:spcBef>
                <a:spcPts val="1000"/>
              </a:spcBef>
            </a:pPr>
            <a:r>
              <a:rPr lang="en-US" sz="1200" dirty="0">
                <a:solidFill>
                  <a:schemeClr val="tx1"/>
                </a:solidFill>
              </a:rPr>
              <a:t>Federico Perotto, 1701738</a:t>
            </a:r>
            <a:endParaRPr lang="en-US" sz="1200" dirty="0">
              <a:solidFill>
                <a:schemeClr val="tx1"/>
              </a:solidFill>
              <a:ea typeface="Calibri"/>
              <a:cs typeface="Calibri"/>
            </a:endParaRPr>
          </a:p>
        </p:txBody>
      </p:sp>
      <p:sp>
        <p:nvSpPr>
          <p:cNvPr id="3" name="Slide Number Placeholder 2">
            <a:extLst>
              <a:ext uri="{FF2B5EF4-FFF2-40B4-BE49-F238E27FC236}">
                <a16:creationId xmlns:a16="http://schemas.microsoft.com/office/drawing/2014/main" id="{A734E2EC-7405-2A62-940B-47EB7719F63E}"/>
              </a:ext>
            </a:extLst>
          </p:cNvPr>
          <p:cNvSpPr>
            <a:spLocks noGrp="1"/>
          </p:cNvSpPr>
          <p:nvPr>
            <p:ph type="sldNum" sz="quarter" idx="12"/>
          </p:nvPr>
        </p:nvSpPr>
        <p:spPr>
          <a:xfrm>
            <a:off x="11150138" y="6356350"/>
            <a:ext cx="721822" cy="365125"/>
          </a:xfrm>
        </p:spPr>
        <p:txBody>
          <a:bodyPr vert="horz" lIns="91440" tIns="45720" rIns="91440" bIns="45720" rtlCol="0" anchor="ctr">
            <a:normAutofit/>
          </a:bodyPr>
          <a:lstStyle/>
          <a:p>
            <a:pPr>
              <a:spcAft>
                <a:spcPts val="600"/>
              </a:spcAft>
              <a:defRPr/>
            </a:pPr>
            <a:fld id="{B4E73946-9152-2148-B286-BEF1B04A8193}" type="slidenum">
              <a:rPr lang="en-US" sz="1200">
                <a:solidFill>
                  <a:schemeClr val="tx1">
                    <a:lumMod val="50000"/>
                    <a:lumOff val="50000"/>
                  </a:schemeClr>
                </a:solidFill>
                <a:latin typeface="Calibri" panose="020F0502020204030204"/>
              </a:rPr>
              <a:pPr>
                <a:spcAft>
                  <a:spcPts val="600"/>
                </a:spcAft>
                <a:defRPr/>
              </a:pPr>
              <a:t>1</a:t>
            </a:fld>
            <a:endParaRPr lang="en-US" sz="1200">
              <a:solidFill>
                <a:schemeClr val="tx1">
                  <a:lumMod val="50000"/>
                  <a:lumOff val="50000"/>
                </a:schemeClr>
              </a:solidFill>
              <a:latin typeface="Calibri" panose="020F0502020204030204"/>
            </a:endParaRPr>
          </a:p>
        </p:txBody>
      </p:sp>
      <p:sp>
        <p:nvSpPr>
          <p:cNvPr id="8" name="Rectangle 7">
            <a:extLst>
              <a:ext uri="{FF2B5EF4-FFF2-40B4-BE49-F238E27FC236}">
                <a16:creationId xmlns:a16="http://schemas.microsoft.com/office/drawing/2014/main" id="{98BCD818-550A-77A6-52CD-967B8A47D407}"/>
              </a:ext>
            </a:extLst>
          </p:cNvPr>
          <p:cNvSpPr/>
          <p:nvPr/>
        </p:nvSpPr>
        <p:spPr>
          <a:xfrm flipV="1">
            <a:off x="7953828" y="3425371"/>
            <a:ext cx="4129314" cy="42819"/>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C69FF4A-2B89-607E-2A0F-D51FF1957290}"/>
              </a:ext>
            </a:extLst>
          </p:cNvPr>
          <p:cNvSpPr txBox="1"/>
          <p:nvPr/>
        </p:nvSpPr>
        <p:spPr>
          <a:xfrm>
            <a:off x="8098971" y="3998685"/>
            <a:ext cx="385354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ea typeface="Calibri"/>
                <a:cs typeface="Calibri"/>
              </a:rPr>
              <a:t>Visual Analytics Project</a:t>
            </a:r>
          </a:p>
          <a:p>
            <a:pPr algn="ctr"/>
            <a:r>
              <a:rPr lang="en-US" sz="1600">
                <a:ea typeface="Calibri"/>
                <a:cs typeface="Calibri"/>
              </a:rPr>
              <a:t>A.Y. 2023/2024</a:t>
            </a:r>
            <a:endParaRPr lang="en-US" sz="1600" dirty="0">
              <a:ea typeface="Calibri"/>
              <a:cs typeface="Calibri"/>
            </a:endParaRPr>
          </a:p>
        </p:txBody>
      </p:sp>
    </p:spTree>
    <p:extLst>
      <p:ext uri="{BB962C8B-B14F-4D97-AF65-F5344CB8AC3E}">
        <p14:creationId xmlns:p14="http://schemas.microsoft.com/office/powerpoint/2010/main" val="839402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CC20C-AC9A-873E-1234-95B9F95E8ED9}"/>
              </a:ext>
            </a:extLst>
          </p:cNvPr>
          <p:cNvSpPr>
            <a:spLocks noGrp="1"/>
          </p:cNvSpPr>
          <p:nvPr>
            <p:ph type="title"/>
          </p:nvPr>
        </p:nvSpPr>
        <p:spPr>
          <a:xfrm>
            <a:off x="466726" y="692372"/>
            <a:ext cx="8442980" cy="945794"/>
          </a:xfrm>
        </p:spPr>
        <p:txBody>
          <a:bodyPr/>
          <a:lstStyle/>
          <a:p>
            <a:r>
              <a:rPr lang="en-US" dirty="0" err="1">
                <a:cs typeface="Calibri"/>
              </a:rPr>
              <a:t>Linechart</a:t>
            </a:r>
            <a:r>
              <a:rPr lang="en-US" dirty="0">
                <a:cs typeface="Calibri"/>
              </a:rPr>
              <a:t> + Context </a:t>
            </a:r>
            <a:r>
              <a:rPr lang="en-US" sz="3200" dirty="0">
                <a:solidFill>
                  <a:schemeClr val="tx1">
                    <a:lumMod val="65000"/>
                    <a:lumOff val="35000"/>
                  </a:schemeClr>
                </a:solidFill>
                <a:cs typeface="Calibri"/>
              </a:rPr>
              <a:t>(2 / 2)</a:t>
            </a:r>
          </a:p>
        </p:txBody>
      </p:sp>
      <p:sp>
        <p:nvSpPr>
          <p:cNvPr id="3" name="Slide Number Placeholder 2">
            <a:extLst>
              <a:ext uri="{FF2B5EF4-FFF2-40B4-BE49-F238E27FC236}">
                <a16:creationId xmlns:a16="http://schemas.microsoft.com/office/drawing/2014/main" id="{B43691A6-A4F6-9CF7-EBAA-5F242D03CAF2}"/>
              </a:ext>
            </a:extLst>
          </p:cNvPr>
          <p:cNvSpPr>
            <a:spLocks noGrp="1"/>
          </p:cNvSpPr>
          <p:nvPr>
            <p:ph type="sldNum" sz="quarter" idx="12"/>
          </p:nvPr>
        </p:nvSpPr>
        <p:spPr/>
        <p:txBody>
          <a:bodyPr/>
          <a:lstStyle/>
          <a:p>
            <a:fld id="{B4E73946-9152-2148-B286-BEF1B04A8193}" type="slidenum">
              <a:rPr lang="en-US" smtClean="0"/>
              <a:t>10</a:t>
            </a:fld>
            <a:endParaRPr lang="en-US"/>
          </a:p>
        </p:txBody>
      </p:sp>
      <p:sp>
        <p:nvSpPr>
          <p:cNvPr id="21" name="Oval 20">
            <a:extLst>
              <a:ext uri="{FF2B5EF4-FFF2-40B4-BE49-F238E27FC236}">
                <a16:creationId xmlns:a16="http://schemas.microsoft.com/office/drawing/2014/main" id="{1356B345-4728-C27A-4D33-B0B8DF7596AE}"/>
              </a:ext>
            </a:extLst>
          </p:cNvPr>
          <p:cNvSpPr>
            <a:spLocks noChangeAspect="1"/>
          </p:cNvSpPr>
          <p:nvPr/>
        </p:nvSpPr>
        <p:spPr>
          <a:xfrm>
            <a:off x="684661" y="3880022"/>
            <a:ext cx="91440" cy="91441"/>
          </a:xfrm>
          <a:prstGeom prst="ellipse">
            <a:avLst/>
          </a:prstGeom>
          <a:solidFill>
            <a:schemeClr val="tx1"/>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highlight>
                <a:srgbClr val="000000"/>
              </a:highlight>
              <a:ea typeface="Calibri"/>
              <a:cs typeface="Calibri"/>
            </a:endParaRPr>
          </a:p>
        </p:txBody>
      </p:sp>
      <p:sp>
        <p:nvSpPr>
          <p:cNvPr id="22" name="TextBox 21">
            <a:extLst>
              <a:ext uri="{FF2B5EF4-FFF2-40B4-BE49-F238E27FC236}">
                <a16:creationId xmlns:a16="http://schemas.microsoft.com/office/drawing/2014/main" id="{1B3A3C21-8CEC-56F3-163B-5A0D6A418605}"/>
              </a:ext>
            </a:extLst>
          </p:cNvPr>
          <p:cNvSpPr txBox="1"/>
          <p:nvPr/>
        </p:nvSpPr>
        <p:spPr>
          <a:xfrm>
            <a:off x="850647" y="3716209"/>
            <a:ext cx="1094613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The colored rectangles shown in the background of  the chart represent the status of the track and have a corresponding legend. These rectangles provide even further insight into the strategies chosen by drivers, as well explaining some of the sudden jumps in line trajectories.</a:t>
            </a:r>
            <a:endParaRPr lang="en-US" sz="2000" dirty="0"/>
          </a:p>
        </p:txBody>
      </p:sp>
      <p:sp>
        <p:nvSpPr>
          <p:cNvPr id="5" name="Oval 4">
            <a:extLst>
              <a:ext uri="{FF2B5EF4-FFF2-40B4-BE49-F238E27FC236}">
                <a16:creationId xmlns:a16="http://schemas.microsoft.com/office/drawing/2014/main" id="{15D94174-70AB-3985-1E24-C08A36639670}"/>
              </a:ext>
            </a:extLst>
          </p:cNvPr>
          <p:cNvSpPr>
            <a:spLocks noChangeAspect="1"/>
          </p:cNvSpPr>
          <p:nvPr/>
        </p:nvSpPr>
        <p:spPr>
          <a:xfrm>
            <a:off x="704369" y="2349453"/>
            <a:ext cx="91440" cy="91441"/>
          </a:xfrm>
          <a:prstGeom prst="ellipse">
            <a:avLst/>
          </a:prstGeom>
          <a:solidFill>
            <a:schemeClr val="tx1"/>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highlight>
                <a:srgbClr val="000000"/>
              </a:highlight>
              <a:ea typeface="Calibri"/>
              <a:cs typeface="Calibri"/>
            </a:endParaRPr>
          </a:p>
        </p:txBody>
      </p:sp>
      <p:sp>
        <p:nvSpPr>
          <p:cNvPr id="6" name="TextBox 5">
            <a:extLst>
              <a:ext uri="{FF2B5EF4-FFF2-40B4-BE49-F238E27FC236}">
                <a16:creationId xmlns:a16="http://schemas.microsoft.com/office/drawing/2014/main" id="{E418B021-0F39-AB53-FF18-296DAAA46B71}"/>
              </a:ext>
            </a:extLst>
          </p:cNvPr>
          <p:cNvSpPr txBox="1"/>
          <p:nvPr/>
        </p:nvSpPr>
        <p:spPr>
          <a:xfrm>
            <a:off x="870355" y="2185639"/>
            <a:ext cx="1094613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This chart provides insight into the race evolution, the consistency of performances and the impact of strategies. The slope of the lines indicates whether a driver is gaining or losing time relative to the leader, but also relative to the other drivers, which allows the user to compare their performances, and the lines also represent the current position of the drivers, and their relative distance is proportional to their distance on track which adds context to the strategy chosen by teams and drivers.</a:t>
            </a:r>
          </a:p>
        </p:txBody>
      </p:sp>
      <p:sp>
        <p:nvSpPr>
          <p:cNvPr id="7" name="TextBox 6">
            <a:extLst>
              <a:ext uri="{FF2B5EF4-FFF2-40B4-BE49-F238E27FC236}">
                <a16:creationId xmlns:a16="http://schemas.microsoft.com/office/drawing/2014/main" id="{59BD301F-718F-4053-64BE-ED5D5D2B46D6}"/>
              </a:ext>
            </a:extLst>
          </p:cNvPr>
          <p:cNvSpPr txBox="1"/>
          <p:nvPr/>
        </p:nvSpPr>
        <p:spPr>
          <a:xfrm>
            <a:off x="585952" y="1715814"/>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7F7F7F"/>
                </a:solidFill>
              </a:rPr>
              <a:t>Insights</a:t>
            </a:r>
            <a:endParaRPr lang="en-US" sz="2400" dirty="0"/>
          </a:p>
        </p:txBody>
      </p:sp>
      <p:sp>
        <p:nvSpPr>
          <p:cNvPr id="8" name="Oval 7">
            <a:extLst>
              <a:ext uri="{FF2B5EF4-FFF2-40B4-BE49-F238E27FC236}">
                <a16:creationId xmlns:a16="http://schemas.microsoft.com/office/drawing/2014/main" id="{D1899F88-CCEE-09BD-699D-F66D381D0AA0}"/>
              </a:ext>
            </a:extLst>
          </p:cNvPr>
          <p:cNvSpPr>
            <a:spLocks noChangeAspect="1"/>
          </p:cNvSpPr>
          <p:nvPr/>
        </p:nvSpPr>
        <p:spPr>
          <a:xfrm>
            <a:off x="658385" y="4977039"/>
            <a:ext cx="91440" cy="91441"/>
          </a:xfrm>
          <a:prstGeom prst="ellipse">
            <a:avLst/>
          </a:prstGeom>
          <a:solidFill>
            <a:schemeClr val="tx1"/>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highlight>
                <a:srgbClr val="000000"/>
              </a:highlight>
              <a:ea typeface="Calibri"/>
              <a:cs typeface="Calibri"/>
            </a:endParaRPr>
          </a:p>
        </p:txBody>
      </p:sp>
      <p:sp>
        <p:nvSpPr>
          <p:cNvPr id="9" name="TextBox 8">
            <a:extLst>
              <a:ext uri="{FF2B5EF4-FFF2-40B4-BE49-F238E27FC236}">
                <a16:creationId xmlns:a16="http://schemas.microsoft.com/office/drawing/2014/main" id="{42C2FE86-63D7-F7F3-D140-81F8215EC89C}"/>
              </a:ext>
            </a:extLst>
          </p:cNvPr>
          <p:cNvSpPr txBox="1"/>
          <p:nvPr/>
        </p:nvSpPr>
        <p:spPr>
          <a:xfrm>
            <a:off x="824371" y="4813226"/>
            <a:ext cx="1094613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Next to the line chart, a context overview is provided. Through an interactable vertical brush, this section provides a simplified view of the line chart and what part of it is currently visible.</a:t>
            </a:r>
            <a:endParaRPr lang="en-US" dirty="0"/>
          </a:p>
        </p:txBody>
      </p:sp>
    </p:spTree>
    <p:extLst>
      <p:ext uri="{BB962C8B-B14F-4D97-AF65-F5344CB8AC3E}">
        <p14:creationId xmlns:p14="http://schemas.microsoft.com/office/powerpoint/2010/main" val="2146797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CC20C-AC9A-873E-1234-95B9F95E8ED9}"/>
              </a:ext>
            </a:extLst>
          </p:cNvPr>
          <p:cNvSpPr>
            <a:spLocks noGrp="1"/>
          </p:cNvSpPr>
          <p:nvPr>
            <p:ph type="title"/>
          </p:nvPr>
        </p:nvSpPr>
        <p:spPr>
          <a:xfrm>
            <a:off x="486432" y="692372"/>
            <a:ext cx="8305033" cy="945794"/>
          </a:xfrm>
        </p:spPr>
        <p:txBody>
          <a:bodyPr/>
          <a:lstStyle/>
          <a:p>
            <a:r>
              <a:rPr lang="en-US" dirty="0">
                <a:cs typeface="Calibri"/>
              </a:rPr>
              <a:t>Parallel Coordinates Chart</a:t>
            </a:r>
            <a:endParaRPr lang="en-US" dirty="0"/>
          </a:p>
        </p:txBody>
      </p:sp>
      <p:sp>
        <p:nvSpPr>
          <p:cNvPr id="3" name="Slide Number Placeholder 2">
            <a:extLst>
              <a:ext uri="{FF2B5EF4-FFF2-40B4-BE49-F238E27FC236}">
                <a16:creationId xmlns:a16="http://schemas.microsoft.com/office/drawing/2014/main" id="{B43691A6-A4F6-9CF7-EBAA-5F242D03CAF2}"/>
              </a:ext>
            </a:extLst>
          </p:cNvPr>
          <p:cNvSpPr>
            <a:spLocks noGrp="1"/>
          </p:cNvSpPr>
          <p:nvPr>
            <p:ph type="sldNum" sz="quarter" idx="12"/>
          </p:nvPr>
        </p:nvSpPr>
        <p:spPr/>
        <p:txBody>
          <a:bodyPr/>
          <a:lstStyle/>
          <a:p>
            <a:fld id="{B4E73946-9152-2148-B286-BEF1B04A8193}" type="slidenum">
              <a:rPr lang="en-US" smtClean="0"/>
              <a:t>11</a:t>
            </a:fld>
            <a:endParaRPr lang="en-US"/>
          </a:p>
        </p:txBody>
      </p:sp>
      <p:sp>
        <p:nvSpPr>
          <p:cNvPr id="16" name="Oval 15">
            <a:extLst>
              <a:ext uri="{FF2B5EF4-FFF2-40B4-BE49-F238E27FC236}">
                <a16:creationId xmlns:a16="http://schemas.microsoft.com/office/drawing/2014/main" id="{3B688562-C0E4-A2D9-A1A6-F33D9AA48CC9}"/>
              </a:ext>
            </a:extLst>
          </p:cNvPr>
          <p:cNvSpPr>
            <a:spLocks noChangeAspect="1"/>
          </p:cNvSpPr>
          <p:nvPr/>
        </p:nvSpPr>
        <p:spPr>
          <a:xfrm>
            <a:off x="467886" y="1850213"/>
            <a:ext cx="91440" cy="91441"/>
          </a:xfrm>
          <a:prstGeom prst="ellipse">
            <a:avLst/>
          </a:prstGeom>
          <a:solidFill>
            <a:schemeClr val="tx1"/>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highlight>
                <a:srgbClr val="000000"/>
              </a:highlight>
              <a:ea typeface="Calibri"/>
              <a:cs typeface="Calibri"/>
            </a:endParaRPr>
          </a:p>
        </p:txBody>
      </p:sp>
      <p:sp>
        <p:nvSpPr>
          <p:cNvPr id="20" name="TextBox 19">
            <a:extLst>
              <a:ext uri="{FF2B5EF4-FFF2-40B4-BE49-F238E27FC236}">
                <a16:creationId xmlns:a16="http://schemas.microsoft.com/office/drawing/2014/main" id="{3D08BE85-E125-4C72-71F7-D055E48DDDBD}"/>
              </a:ext>
            </a:extLst>
          </p:cNvPr>
          <p:cNvSpPr txBox="1"/>
          <p:nvPr/>
        </p:nvSpPr>
        <p:spPr>
          <a:xfrm>
            <a:off x="679854" y="1712675"/>
            <a:ext cx="599313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parallel coordinates plot allows to analyze and compare metrics relevant to the race. Each driver is represented by a line that intersects each axis at a point corresponding to their data value for that metric.</a:t>
            </a:r>
          </a:p>
        </p:txBody>
      </p:sp>
      <p:sp>
        <p:nvSpPr>
          <p:cNvPr id="21" name="Oval 20">
            <a:extLst>
              <a:ext uri="{FF2B5EF4-FFF2-40B4-BE49-F238E27FC236}">
                <a16:creationId xmlns:a16="http://schemas.microsoft.com/office/drawing/2014/main" id="{1356B345-4728-C27A-4D33-B0B8DF7596AE}"/>
              </a:ext>
            </a:extLst>
          </p:cNvPr>
          <p:cNvSpPr>
            <a:spLocks noChangeAspect="1"/>
          </p:cNvSpPr>
          <p:nvPr/>
        </p:nvSpPr>
        <p:spPr>
          <a:xfrm>
            <a:off x="467886" y="3098316"/>
            <a:ext cx="91440" cy="91441"/>
          </a:xfrm>
          <a:prstGeom prst="ellipse">
            <a:avLst/>
          </a:prstGeom>
          <a:solidFill>
            <a:schemeClr val="tx1"/>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highlight>
                <a:srgbClr val="000000"/>
              </a:highlight>
              <a:ea typeface="Calibri"/>
              <a:cs typeface="Calibri"/>
            </a:endParaRPr>
          </a:p>
        </p:txBody>
      </p:sp>
      <p:sp>
        <p:nvSpPr>
          <p:cNvPr id="22" name="TextBox 21">
            <a:extLst>
              <a:ext uri="{FF2B5EF4-FFF2-40B4-BE49-F238E27FC236}">
                <a16:creationId xmlns:a16="http://schemas.microsoft.com/office/drawing/2014/main" id="{1B3A3C21-8CEC-56F3-163B-5A0D6A418605}"/>
              </a:ext>
            </a:extLst>
          </p:cNvPr>
          <p:cNvSpPr txBox="1"/>
          <p:nvPr/>
        </p:nvSpPr>
        <p:spPr>
          <a:xfrm>
            <a:off x="601027" y="2960778"/>
            <a:ext cx="605225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drivers are differentiated by using different colors, line styles and shapes, as shown in the drivers legend. The points of intersection are highlighted by either a circle or a square. </a:t>
            </a:r>
            <a:endParaRPr lang="en-US" dirty="0">
              <a:cs typeface="Calibri"/>
            </a:endParaRPr>
          </a:p>
        </p:txBody>
      </p:sp>
      <p:pic>
        <p:nvPicPr>
          <p:cNvPr id="4" name="Picture 3" descr="A graph of lines and numbers&#10;&#10;Description automatically generated">
            <a:extLst>
              <a:ext uri="{FF2B5EF4-FFF2-40B4-BE49-F238E27FC236}">
                <a16:creationId xmlns:a16="http://schemas.microsoft.com/office/drawing/2014/main" id="{AC145616-9ADE-2BF3-A1AE-AFBF02E408C6}"/>
              </a:ext>
            </a:extLst>
          </p:cNvPr>
          <p:cNvPicPr>
            <a:picLocks noChangeAspect="1"/>
          </p:cNvPicPr>
          <p:nvPr/>
        </p:nvPicPr>
        <p:blipFill>
          <a:blip r:embed="rId2"/>
          <a:stretch>
            <a:fillRect/>
          </a:stretch>
        </p:blipFill>
        <p:spPr>
          <a:xfrm>
            <a:off x="6905131" y="1849821"/>
            <a:ext cx="5062374" cy="3526221"/>
          </a:xfrm>
          <a:prstGeom prst="rect">
            <a:avLst/>
          </a:prstGeom>
        </p:spPr>
      </p:pic>
      <p:sp>
        <p:nvSpPr>
          <p:cNvPr id="5" name="Oval 4">
            <a:extLst>
              <a:ext uri="{FF2B5EF4-FFF2-40B4-BE49-F238E27FC236}">
                <a16:creationId xmlns:a16="http://schemas.microsoft.com/office/drawing/2014/main" id="{B99ED249-86A0-AC2D-F84D-143BD9E2DB90}"/>
              </a:ext>
            </a:extLst>
          </p:cNvPr>
          <p:cNvSpPr>
            <a:spLocks noChangeAspect="1"/>
          </p:cNvSpPr>
          <p:nvPr/>
        </p:nvSpPr>
        <p:spPr>
          <a:xfrm>
            <a:off x="467886" y="4359557"/>
            <a:ext cx="91440" cy="91441"/>
          </a:xfrm>
          <a:prstGeom prst="ellipse">
            <a:avLst/>
          </a:prstGeom>
          <a:solidFill>
            <a:schemeClr val="tx1"/>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highlight>
                <a:srgbClr val="000000"/>
              </a:highlight>
              <a:ea typeface="Calibri"/>
              <a:cs typeface="Calibri"/>
            </a:endParaRPr>
          </a:p>
        </p:txBody>
      </p:sp>
      <p:sp>
        <p:nvSpPr>
          <p:cNvPr id="6" name="TextBox 5">
            <a:extLst>
              <a:ext uri="{FF2B5EF4-FFF2-40B4-BE49-F238E27FC236}">
                <a16:creationId xmlns:a16="http://schemas.microsoft.com/office/drawing/2014/main" id="{E6CF97D5-94EB-A6CE-5E91-39D4B7BD17B0}"/>
              </a:ext>
            </a:extLst>
          </p:cNvPr>
          <p:cNvSpPr txBox="1"/>
          <p:nvPr/>
        </p:nvSpPr>
        <p:spPr>
          <a:xfrm>
            <a:off x="679854" y="4215450"/>
            <a:ext cx="597342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axis have been oriented so that ’good’ values for each metric are on the top side.</a:t>
            </a:r>
          </a:p>
        </p:txBody>
      </p:sp>
      <p:sp>
        <p:nvSpPr>
          <p:cNvPr id="7" name="Oval 6">
            <a:extLst>
              <a:ext uri="{FF2B5EF4-FFF2-40B4-BE49-F238E27FC236}">
                <a16:creationId xmlns:a16="http://schemas.microsoft.com/office/drawing/2014/main" id="{E55279A9-A640-EB8C-14C6-5EACAD7FF0D8}"/>
              </a:ext>
            </a:extLst>
          </p:cNvPr>
          <p:cNvSpPr>
            <a:spLocks noChangeAspect="1"/>
          </p:cNvSpPr>
          <p:nvPr/>
        </p:nvSpPr>
        <p:spPr>
          <a:xfrm>
            <a:off x="481024" y="5055867"/>
            <a:ext cx="91440" cy="91441"/>
          </a:xfrm>
          <a:prstGeom prst="ellipse">
            <a:avLst/>
          </a:prstGeom>
          <a:solidFill>
            <a:schemeClr val="tx1"/>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highlight>
                <a:srgbClr val="000000"/>
              </a:highlight>
              <a:ea typeface="Calibri"/>
              <a:cs typeface="Calibri"/>
            </a:endParaRPr>
          </a:p>
        </p:txBody>
      </p:sp>
      <p:sp>
        <p:nvSpPr>
          <p:cNvPr id="8" name="TextBox 7">
            <a:extLst>
              <a:ext uri="{FF2B5EF4-FFF2-40B4-BE49-F238E27FC236}">
                <a16:creationId xmlns:a16="http://schemas.microsoft.com/office/drawing/2014/main" id="{53D199BE-7F90-82F0-2632-7B6C0E254D03}"/>
              </a:ext>
            </a:extLst>
          </p:cNvPr>
          <p:cNvSpPr txBox="1"/>
          <p:nvPr/>
        </p:nvSpPr>
        <p:spPr>
          <a:xfrm>
            <a:off x="692992" y="4911760"/>
            <a:ext cx="597342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This chart can be useful to identify or highlight patterns, clusters or outliers, which reflect in the evaluation of the drivers’ performances.</a:t>
            </a:r>
          </a:p>
          <a:p>
            <a:endParaRPr lang="en-US" dirty="0">
              <a:ea typeface="+mn-lt"/>
              <a:cs typeface="+mn-lt"/>
            </a:endParaRPr>
          </a:p>
        </p:txBody>
      </p:sp>
    </p:spTree>
    <p:extLst>
      <p:ext uri="{BB962C8B-B14F-4D97-AF65-F5344CB8AC3E}">
        <p14:creationId xmlns:p14="http://schemas.microsoft.com/office/powerpoint/2010/main" val="1563745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CC20C-AC9A-873E-1234-95B9F95E8ED9}"/>
              </a:ext>
            </a:extLst>
          </p:cNvPr>
          <p:cNvSpPr>
            <a:spLocks noGrp="1"/>
          </p:cNvSpPr>
          <p:nvPr>
            <p:ph type="title"/>
          </p:nvPr>
        </p:nvSpPr>
        <p:spPr>
          <a:xfrm>
            <a:off x="466727" y="692372"/>
            <a:ext cx="7477341" cy="926089"/>
          </a:xfrm>
        </p:spPr>
        <p:txBody>
          <a:bodyPr/>
          <a:lstStyle/>
          <a:p>
            <a:r>
              <a:rPr lang="en-US" dirty="0">
                <a:cs typeface="Calibri"/>
              </a:rPr>
              <a:t>Stacked Bar Chart </a:t>
            </a:r>
            <a:r>
              <a:rPr lang="en-US" sz="3200" dirty="0">
                <a:solidFill>
                  <a:schemeClr val="tx1">
                    <a:lumMod val="65000"/>
                    <a:lumOff val="35000"/>
                  </a:schemeClr>
                </a:solidFill>
                <a:cs typeface="Calibri"/>
              </a:rPr>
              <a:t>(1 / 2)</a:t>
            </a:r>
            <a:endParaRPr lang="en-US" dirty="0">
              <a:solidFill>
                <a:schemeClr val="tx1">
                  <a:lumMod val="65000"/>
                  <a:lumOff val="35000"/>
                </a:schemeClr>
              </a:solidFill>
            </a:endParaRPr>
          </a:p>
        </p:txBody>
      </p:sp>
      <p:sp>
        <p:nvSpPr>
          <p:cNvPr id="3" name="Slide Number Placeholder 2">
            <a:extLst>
              <a:ext uri="{FF2B5EF4-FFF2-40B4-BE49-F238E27FC236}">
                <a16:creationId xmlns:a16="http://schemas.microsoft.com/office/drawing/2014/main" id="{B43691A6-A4F6-9CF7-EBAA-5F242D03CAF2}"/>
              </a:ext>
            </a:extLst>
          </p:cNvPr>
          <p:cNvSpPr>
            <a:spLocks noGrp="1"/>
          </p:cNvSpPr>
          <p:nvPr>
            <p:ph type="sldNum" sz="quarter" idx="12"/>
          </p:nvPr>
        </p:nvSpPr>
        <p:spPr/>
        <p:txBody>
          <a:bodyPr/>
          <a:lstStyle/>
          <a:p>
            <a:fld id="{B4E73946-9152-2148-B286-BEF1B04A8193}" type="slidenum">
              <a:rPr lang="en-US" smtClean="0"/>
              <a:t>12</a:t>
            </a:fld>
            <a:endParaRPr lang="en-US"/>
          </a:p>
        </p:txBody>
      </p:sp>
      <p:sp>
        <p:nvSpPr>
          <p:cNvPr id="16" name="Oval 15">
            <a:extLst>
              <a:ext uri="{FF2B5EF4-FFF2-40B4-BE49-F238E27FC236}">
                <a16:creationId xmlns:a16="http://schemas.microsoft.com/office/drawing/2014/main" id="{3B688562-C0E4-A2D9-A1A6-F33D9AA48CC9}"/>
              </a:ext>
            </a:extLst>
          </p:cNvPr>
          <p:cNvSpPr>
            <a:spLocks noChangeAspect="1"/>
          </p:cNvSpPr>
          <p:nvPr/>
        </p:nvSpPr>
        <p:spPr>
          <a:xfrm>
            <a:off x="467886" y="1850213"/>
            <a:ext cx="91440" cy="91441"/>
          </a:xfrm>
          <a:prstGeom prst="ellipse">
            <a:avLst/>
          </a:prstGeom>
          <a:solidFill>
            <a:schemeClr val="tx1"/>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highlight>
                <a:srgbClr val="000000"/>
              </a:highlight>
              <a:ea typeface="Calibri"/>
              <a:cs typeface="Calibri"/>
            </a:endParaRPr>
          </a:p>
        </p:txBody>
      </p:sp>
      <p:sp>
        <p:nvSpPr>
          <p:cNvPr id="20" name="TextBox 19">
            <a:extLst>
              <a:ext uri="{FF2B5EF4-FFF2-40B4-BE49-F238E27FC236}">
                <a16:creationId xmlns:a16="http://schemas.microsoft.com/office/drawing/2014/main" id="{3D08BE85-E125-4C72-71F7-D055E48DDDBD}"/>
              </a:ext>
            </a:extLst>
          </p:cNvPr>
          <p:cNvSpPr txBox="1"/>
          <p:nvPr/>
        </p:nvSpPr>
        <p:spPr>
          <a:xfrm>
            <a:off x="679854" y="1712675"/>
            <a:ext cx="599313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stacked bar chart is used to visualize the </a:t>
            </a:r>
            <a:r>
              <a:rPr lang="en-US" err="1">
                <a:ea typeface="+mn-lt"/>
                <a:cs typeface="+mn-lt"/>
              </a:rPr>
              <a:t>tyre</a:t>
            </a:r>
            <a:r>
              <a:rPr lang="en-US" dirty="0">
                <a:ea typeface="+mn-lt"/>
                <a:cs typeface="+mn-lt"/>
              </a:rPr>
              <a:t> strategies </a:t>
            </a:r>
            <a:r>
              <a:rPr lang="en-US">
                <a:ea typeface="+mn-lt"/>
                <a:cs typeface="+mn-lt"/>
              </a:rPr>
              <a:t>chosen by the drivers and teams during the course of the race</a:t>
            </a:r>
          </a:p>
        </p:txBody>
      </p:sp>
      <p:sp>
        <p:nvSpPr>
          <p:cNvPr id="21" name="Oval 20">
            <a:extLst>
              <a:ext uri="{FF2B5EF4-FFF2-40B4-BE49-F238E27FC236}">
                <a16:creationId xmlns:a16="http://schemas.microsoft.com/office/drawing/2014/main" id="{1356B345-4728-C27A-4D33-B0B8DF7596AE}"/>
              </a:ext>
            </a:extLst>
          </p:cNvPr>
          <p:cNvSpPr>
            <a:spLocks noChangeAspect="1"/>
          </p:cNvSpPr>
          <p:nvPr/>
        </p:nvSpPr>
        <p:spPr>
          <a:xfrm>
            <a:off x="467886" y="2559661"/>
            <a:ext cx="91440" cy="91441"/>
          </a:xfrm>
          <a:prstGeom prst="ellipse">
            <a:avLst/>
          </a:prstGeom>
          <a:solidFill>
            <a:schemeClr val="tx1"/>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highlight>
                <a:srgbClr val="000000"/>
              </a:highlight>
              <a:ea typeface="Calibri"/>
              <a:cs typeface="Calibri"/>
            </a:endParaRPr>
          </a:p>
        </p:txBody>
      </p:sp>
      <p:sp>
        <p:nvSpPr>
          <p:cNvPr id="22" name="TextBox 21">
            <a:extLst>
              <a:ext uri="{FF2B5EF4-FFF2-40B4-BE49-F238E27FC236}">
                <a16:creationId xmlns:a16="http://schemas.microsoft.com/office/drawing/2014/main" id="{1B3A3C21-8CEC-56F3-163B-5A0D6A418605}"/>
              </a:ext>
            </a:extLst>
          </p:cNvPr>
          <p:cNvSpPr txBox="1"/>
          <p:nvPr/>
        </p:nvSpPr>
        <p:spPr>
          <a:xfrm>
            <a:off x="679855" y="2422123"/>
            <a:ext cx="605225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Each bar corresponds to the strategy of one driver, and its length corresponds to the number of laps the driver completed. Each bar is divided in multiple segments (stints) that represent the </a:t>
            </a:r>
            <a:r>
              <a:rPr lang="en-US" dirty="0" err="1">
                <a:ea typeface="+mn-lt"/>
                <a:cs typeface="+mn-lt"/>
              </a:rPr>
              <a:t>tyre</a:t>
            </a:r>
            <a:r>
              <a:rPr lang="en-US" dirty="0">
                <a:ea typeface="+mn-lt"/>
                <a:cs typeface="+mn-lt"/>
              </a:rPr>
              <a:t> compounds used by a driver over the course of the race.</a:t>
            </a:r>
            <a:endParaRPr lang="en-US" dirty="0">
              <a:cs typeface="Calibri"/>
            </a:endParaRPr>
          </a:p>
        </p:txBody>
      </p:sp>
      <p:sp>
        <p:nvSpPr>
          <p:cNvPr id="5" name="Oval 4">
            <a:extLst>
              <a:ext uri="{FF2B5EF4-FFF2-40B4-BE49-F238E27FC236}">
                <a16:creationId xmlns:a16="http://schemas.microsoft.com/office/drawing/2014/main" id="{B99ED249-86A0-AC2D-F84D-143BD9E2DB90}"/>
              </a:ext>
            </a:extLst>
          </p:cNvPr>
          <p:cNvSpPr>
            <a:spLocks noChangeAspect="1"/>
          </p:cNvSpPr>
          <p:nvPr/>
        </p:nvSpPr>
        <p:spPr>
          <a:xfrm>
            <a:off x="461317" y="4070523"/>
            <a:ext cx="91440" cy="91441"/>
          </a:xfrm>
          <a:prstGeom prst="ellipse">
            <a:avLst/>
          </a:prstGeom>
          <a:solidFill>
            <a:schemeClr val="tx1"/>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highlight>
                <a:srgbClr val="000000"/>
              </a:highlight>
              <a:ea typeface="Calibri"/>
              <a:cs typeface="Calibri"/>
            </a:endParaRPr>
          </a:p>
        </p:txBody>
      </p:sp>
      <p:sp>
        <p:nvSpPr>
          <p:cNvPr id="6" name="TextBox 5">
            <a:extLst>
              <a:ext uri="{FF2B5EF4-FFF2-40B4-BE49-F238E27FC236}">
                <a16:creationId xmlns:a16="http://schemas.microsoft.com/office/drawing/2014/main" id="{E6CF97D5-94EB-A6CE-5E91-39D4B7BD17B0}"/>
              </a:ext>
            </a:extLst>
          </p:cNvPr>
          <p:cNvSpPr txBox="1"/>
          <p:nvPr/>
        </p:nvSpPr>
        <p:spPr>
          <a:xfrm>
            <a:off x="679853" y="3900141"/>
            <a:ext cx="599313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Each bar is divided in multiple segments (stints) that represent the </a:t>
            </a:r>
            <a:r>
              <a:rPr lang="en-US" dirty="0" err="1">
                <a:ea typeface="+mn-lt"/>
                <a:cs typeface="+mn-lt"/>
              </a:rPr>
              <a:t>tyre</a:t>
            </a:r>
            <a:r>
              <a:rPr lang="en-US" dirty="0">
                <a:ea typeface="+mn-lt"/>
                <a:cs typeface="+mn-lt"/>
              </a:rPr>
              <a:t> compounds used by a driver over the course of the race. The color of the segments indicates the compound of the </a:t>
            </a:r>
            <a:r>
              <a:rPr lang="en-US" dirty="0" err="1">
                <a:ea typeface="+mn-lt"/>
                <a:cs typeface="+mn-lt"/>
              </a:rPr>
              <a:t>tyre</a:t>
            </a:r>
            <a:r>
              <a:rPr lang="en-US" dirty="0">
                <a:ea typeface="+mn-lt"/>
                <a:cs typeface="+mn-lt"/>
              </a:rPr>
              <a:t>, and the length of the segments corresponds to the number of laps that the driver spent on that compound (stint length). The stint length is also written inside of the bar segment, for easier comparisons between stints.</a:t>
            </a:r>
            <a:endParaRPr lang="en-US" dirty="0"/>
          </a:p>
          <a:p>
            <a:endParaRPr lang="en-US" dirty="0">
              <a:ea typeface="+mn-lt"/>
              <a:cs typeface="+mn-lt"/>
            </a:endParaRPr>
          </a:p>
        </p:txBody>
      </p:sp>
      <p:pic>
        <p:nvPicPr>
          <p:cNvPr id="9" name="Picture 8">
            <a:extLst>
              <a:ext uri="{FF2B5EF4-FFF2-40B4-BE49-F238E27FC236}">
                <a16:creationId xmlns:a16="http://schemas.microsoft.com/office/drawing/2014/main" id="{83FA3037-0A5E-0FA8-4FB5-48AA24B28F50}"/>
              </a:ext>
            </a:extLst>
          </p:cNvPr>
          <p:cNvPicPr>
            <a:picLocks/>
          </p:cNvPicPr>
          <p:nvPr/>
        </p:nvPicPr>
        <p:blipFill>
          <a:blip r:embed="rId2"/>
          <a:stretch>
            <a:fillRect/>
          </a:stretch>
        </p:blipFill>
        <p:spPr>
          <a:xfrm>
            <a:off x="6928616" y="1850149"/>
            <a:ext cx="5070164" cy="3525038"/>
          </a:xfrm>
          <a:prstGeom prst="rect">
            <a:avLst/>
          </a:prstGeom>
        </p:spPr>
      </p:pic>
    </p:spTree>
    <p:extLst>
      <p:ext uri="{BB962C8B-B14F-4D97-AF65-F5344CB8AC3E}">
        <p14:creationId xmlns:p14="http://schemas.microsoft.com/office/powerpoint/2010/main" val="842193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CC20C-AC9A-873E-1234-95B9F95E8ED9}"/>
              </a:ext>
            </a:extLst>
          </p:cNvPr>
          <p:cNvSpPr>
            <a:spLocks noGrp="1"/>
          </p:cNvSpPr>
          <p:nvPr>
            <p:ph type="title"/>
          </p:nvPr>
        </p:nvSpPr>
        <p:spPr>
          <a:xfrm>
            <a:off x="466726" y="692372"/>
            <a:ext cx="8442980" cy="945794"/>
          </a:xfrm>
        </p:spPr>
        <p:txBody>
          <a:bodyPr/>
          <a:lstStyle/>
          <a:p>
            <a:r>
              <a:rPr lang="en-US" dirty="0">
                <a:cs typeface="Calibri"/>
              </a:rPr>
              <a:t>Stacked Bar Chart </a:t>
            </a:r>
            <a:r>
              <a:rPr lang="en-US" sz="3200" dirty="0">
                <a:solidFill>
                  <a:schemeClr val="tx1">
                    <a:lumMod val="65000"/>
                    <a:lumOff val="35000"/>
                  </a:schemeClr>
                </a:solidFill>
                <a:cs typeface="Calibri"/>
              </a:rPr>
              <a:t>(2 / 2)</a:t>
            </a:r>
          </a:p>
        </p:txBody>
      </p:sp>
      <p:sp>
        <p:nvSpPr>
          <p:cNvPr id="3" name="Slide Number Placeholder 2">
            <a:extLst>
              <a:ext uri="{FF2B5EF4-FFF2-40B4-BE49-F238E27FC236}">
                <a16:creationId xmlns:a16="http://schemas.microsoft.com/office/drawing/2014/main" id="{B43691A6-A4F6-9CF7-EBAA-5F242D03CAF2}"/>
              </a:ext>
            </a:extLst>
          </p:cNvPr>
          <p:cNvSpPr>
            <a:spLocks noGrp="1"/>
          </p:cNvSpPr>
          <p:nvPr>
            <p:ph type="sldNum" sz="quarter" idx="12"/>
          </p:nvPr>
        </p:nvSpPr>
        <p:spPr/>
        <p:txBody>
          <a:bodyPr/>
          <a:lstStyle/>
          <a:p>
            <a:fld id="{B4E73946-9152-2148-B286-BEF1B04A8193}" type="slidenum">
              <a:rPr lang="en-US" smtClean="0"/>
              <a:t>13</a:t>
            </a:fld>
            <a:endParaRPr lang="en-US"/>
          </a:p>
        </p:txBody>
      </p:sp>
      <p:sp>
        <p:nvSpPr>
          <p:cNvPr id="21" name="Oval 20">
            <a:extLst>
              <a:ext uri="{FF2B5EF4-FFF2-40B4-BE49-F238E27FC236}">
                <a16:creationId xmlns:a16="http://schemas.microsoft.com/office/drawing/2014/main" id="{1356B345-4728-C27A-4D33-B0B8DF7596AE}"/>
              </a:ext>
            </a:extLst>
          </p:cNvPr>
          <p:cNvSpPr>
            <a:spLocks noChangeAspect="1"/>
          </p:cNvSpPr>
          <p:nvPr/>
        </p:nvSpPr>
        <p:spPr>
          <a:xfrm>
            <a:off x="684661" y="2428281"/>
            <a:ext cx="91440" cy="91441"/>
          </a:xfrm>
          <a:prstGeom prst="ellipse">
            <a:avLst/>
          </a:prstGeom>
          <a:solidFill>
            <a:schemeClr val="tx1"/>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highlight>
                <a:srgbClr val="000000"/>
              </a:highlight>
              <a:ea typeface="Calibri"/>
              <a:cs typeface="Calibri"/>
            </a:endParaRPr>
          </a:p>
        </p:txBody>
      </p:sp>
      <p:sp>
        <p:nvSpPr>
          <p:cNvPr id="22" name="TextBox 21">
            <a:extLst>
              <a:ext uri="{FF2B5EF4-FFF2-40B4-BE49-F238E27FC236}">
                <a16:creationId xmlns:a16="http://schemas.microsoft.com/office/drawing/2014/main" id="{1B3A3C21-8CEC-56F3-163B-5A0D6A418605}"/>
              </a:ext>
            </a:extLst>
          </p:cNvPr>
          <p:cNvSpPr txBox="1"/>
          <p:nvPr/>
        </p:nvSpPr>
        <p:spPr>
          <a:xfrm>
            <a:off x="850647" y="2264468"/>
            <a:ext cx="1094613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This visualization allows the user to compare the different </a:t>
            </a:r>
            <a:r>
              <a:rPr lang="en-US" err="1">
                <a:ea typeface="+mn-lt"/>
                <a:cs typeface="+mn-lt"/>
              </a:rPr>
              <a:t>tyre</a:t>
            </a:r>
            <a:r>
              <a:rPr lang="en-US" dirty="0">
                <a:ea typeface="+mn-lt"/>
                <a:cs typeface="+mn-lt"/>
              </a:rPr>
              <a:t> strategies and to identify common choices or unique approaches, while also granting insight on the ability of drivers to manage or utilize the different compounds.</a:t>
            </a:r>
          </a:p>
        </p:txBody>
      </p:sp>
      <p:sp>
        <p:nvSpPr>
          <p:cNvPr id="5" name="Oval 4">
            <a:extLst>
              <a:ext uri="{FF2B5EF4-FFF2-40B4-BE49-F238E27FC236}">
                <a16:creationId xmlns:a16="http://schemas.microsoft.com/office/drawing/2014/main" id="{15D94174-70AB-3985-1E24-C08A36639670}"/>
              </a:ext>
            </a:extLst>
          </p:cNvPr>
          <p:cNvSpPr>
            <a:spLocks noChangeAspect="1"/>
          </p:cNvSpPr>
          <p:nvPr/>
        </p:nvSpPr>
        <p:spPr>
          <a:xfrm>
            <a:off x="691231" y="3341366"/>
            <a:ext cx="91440" cy="91441"/>
          </a:xfrm>
          <a:prstGeom prst="ellipse">
            <a:avLst/>
          </a:prstGeom>
          <a:solidFill>
            <a:schemeClr val="tx1"/>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highlight>
                <a:srgbClr val="000000"/>
              </a:highlight>
              <a:ea typeface="Calibri"/>
              <a:cs typeface="Calibri"/>
            </a:endParaRPr>
          </a:p>
        </p:txBody>
      </p:sp>
      <p:sp>
        <p:nvSpPr>
          <p:cNvPr id="6" name="TextBox 5">
            <a:extLst>
              <a:ext uri="{FF2B5EF4-FFF2-40B4-BE49-F238E27FC236}">
                <a16:creationId xmlns:a16="http://schemas.microsoft.com/office/drawing/2014/main" id="{E418B021-0F39-AB53-FF18-296DAAA46B71}"/>
              </a:ext>
            </a:extLst>
          </p:cNvPr>
          <p:cNvSpPr txBox="1"/>
          <p:nvPr/>
        </p:nvSpPr>
        <p:spPr>
          <a:xfrm>
            <a:off x="850648" y="3203828"/>
            <a:ext cx="1094613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By inspecting the various stints, the users understand and contextualize how the strategy choices impacted the drivers and their performances.</a:t>
            </a:r>
            <a:endParaRPr lang="en-US" dirty="0">
              <a:cs typeface="Calibri"/>
            </a:endParaRPr>
          </a:p>
        </p:txBody>
      </p:sp>
      <p:sp>
        <p:nvSpPr>
          <p:cNvPr id="7" name="TextBox 6">
            <a:extLst>
              <a:ext uri="{FF2B5EF4-FFF2-40B4-BE49-F238E27FC236}">
                <a16:creationId xmlns:a16="http://schemas.microsoft.com/office/drawing/2014/main" id="{59BD301F-718F-4053-64BE-ED5D5D2B46D6}"/>
              </a:ext>
            </a:extLst>
          </p:cNvPr>
          <p:cNvSpPr txBox="1"/>
          <p:nvPr/>
        </p:nvSpPr>
        <p:spPr>
          <a:xfrm>
            <a:off x="585952" y="1715814"/>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7F7F7F"/>
                </a:solidFill>
              </a:rPr>
              <a:t>Insights</a:t>
            </a:r>
            <a:endParaRPr lang="en-US" sz="2400" dirty="0"/>
          </a:p>
        </p:txBody>
      </p:sp>
      <p:sp>
        <p:nvSpPr>
          <p:cNvPr id="4" name="Oval 3">
            <a:extLst>
              <a:ext uri="{FF2B5EF4-FFF2-40B4-BE49-F238E27FC236}">
                <a16:creationId xmlns:a16="http://schemas.microsoft.com/office/drawing/2014/main" id="{28D849F2-2AB6-722F-B2E6-ABB034F3FA4F}"/>
              </a:ext>
            </a:extLst>
          </p:cNvPr>
          <p:cNvSpPr>
            <a:spLocks noChangeAspect="1"/>
          </p:cNvSpPr>
          <p:nvPr/>
        </p:nvSpPr>
        <p:spPr>
          <a:xfrm>
            <a:off x="664955" y="4280728"/>
            <a:ext cx="91440" cy="91441"/>
          </a:xfrm>
          <a:prstGeom prst="ellipse">
            <a:avLst/>
          </a:prstGeom>
          <a:solidFill>
            <a:schemeClr val="tx1"/>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highlight>
                <a:srgbClr val="000000"/>
              </a:highlight>
              <a:ea typeface="Calibri"/>
              <a:cs typeface="Calibri"/>
            </a:endParaRPr>
          </a:p>
        </p:txBody>
      </p:sp>
      <p:sp>
        <p:nvSpPr>
          <p:cNvPr id="10" name="TextBox 9">
            <a:extLst>
              <a:ext uri="{FF2B5EF4-FFF2-40B4-BE49-F238E27FC236}">
                <a16:creationId xmlns:a16="http://schemas.microsoft.com/office/drawing/2014/main" id="{D6C6D279-EFB9-8DEF-3484-AA4F0A60A23C}"/>
              </a:ext>
            </a:extLst>
          </p:cNvPr>
          <p:cNvSpPr txBox="1"/>
          <p:nvPr/>
        </p:nvSpPr>
        <p:spPr>
          <a:xfrm>
            <a:off x="850648" y="4143190"/>
            <a:ext cx="109461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By interacting with this chart, the analysis can be refined and enhanced.</a:t>
            </a:r>
            <a:endParaRPr lang="en-US" dirty="0">
              <a:cs typeface="Calibri"/>
            </a:endParaRPr>
          </a:p>
        </p:txBody>
      </p:sp>
    </p:spTree>
    <p:extLst>
      <p:ext uri="{BB962C8B-B14F-4D97-AF65-F5344CB8AC3E}">
        <p14:creationId xmlns:p14="http://schemas.microsoft.com/office/powerpoint/2010/main" val="781238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CC20C-AC9A-873E-1234-95B9F95E8ED9}"/>
              </a:ext>
            </a:extLst>
          </p:cNvPr>
          <p:cNvSpPr>
            <a:spLocks noGrp="1"/>
          </p:cNvSpPr>
          <p:nvPr>
            <p:ph type="title"/>
          </p:nvPr>
        </p:nvSpPr>
        <p:spPr>
          <a:xfrm>
            <a:off x="466727" y="692372"/>
            <a:ext cx="7477341" cy="926089"/>
          </a:xfrm>
        </p:spPr>
        <p:txBody>
          <a:bodyPr/>
          <a:lstStyle/>
          <a:p>
            <a:r>
              <a:rPr lang="en-US" dirty="0">
                <a:cs typeface="Calibri"/>
              </a:rPr>
              <a:t>Scatterplot</a:t>
            </a:r>
            <a:endParaRPr lang="en-US" sz="3200" dirty="0">
              <a:solidFill>
                <a:schemeClr val="tx1">
                  <a:lumMod val="65000"/>
                  <a:lumOff val="35000"/>
                </a:schemeClr>
              </a:solidFill>
              <a:cs typeface="Calibri" panose="020F0502020204030204"/>
            </a:endParaRPr>
          </a:p>
        </p:txBody>
      </p:sp>
      <p:sp>
        <p:nvSpPr>
          <p:cNvPr id="3" name="Slide Number Placeholder 2">
            <a:extLst>
              <a:ext uri="{FF2B5EF4-FFF2-40B4-BE49-F238E27FC236}">
                <a16:creationId xmlns:a16="http://schemas.microsoft.com/office/drawing/2014/main" id="{B43691A6-A4F6-9CF7-EBAA-5F242D03CAF2}"/>
              </a:ext>
            </a:extLst>
          </p:cNvPr>
          <p:cNvSpPr>
            <a:spLocks noGrp="1"/>
          </p:cNvSpPr>
          <p:nvPr>
            <p:ph type="sldNum" sz="quarter" idx="12"/>
          </p:nvPr>
        </p:nvSpPr>
        <p:spPr/>
        <p:txBody>
          <a:bodyPr/>
          <a:lstStyle/>
          <a:p>
            <a:fld id="{B4E73946-9152-2148-B286-BEF1B04A8193}" type="slidenum">
              <a:rPr lang="en-US" smtClean="0"/>
              <a:t>14</a:t>
            </a:fld>
            <a:endParaRPr lang="en-US"/>
          </a:p>
        </p:txBody>
      </p:sp>
      <p:sp>
        <p:nvSpPr>
          <p:cNvPr id="16" name="Oval 15">
            <a:extLst>
              <a:ext uri="{FF2B5EF4-FFF2-40B4-BE49-F238E27FC236}">
                <a16:creationId xmlns:a16="http://schemas.microsoft.com/office/drawing/2014/main" id="{3B688562-C0E4-A2D9-A1A6-F33D9AA48CC9}"/>
              </a:ext>
            </a:extLst>
          </p:cNvPr>
          <p:cNvSpPr>
            <a:spLocks noChangeAspect="1"/>
          </p:cNvSpPr>
          <p:nvPr/>
        </p:nvSpPr>
        <p:spPr>
          <a:xfrm>
            <a:off x="467886" y="1850213"/>
            <a:ext cx="91440" cy="91441"/>
          </a:xfrm>
          <a:prstGeom prst="ellipse">
            <a:avLst/>
          </a:prstGeom>
          <a:solidFill>
            <a:schemeClr val="tx1"/>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highlight>
                <a:srgbClr val="000000"/>
              </a:highlight>
              <a:ea typeface="Calibri"/>
              <a:cs typeface="Calibri"/>
            </a:endParaRPr>
          </a:p>
        </p:txBody>
      </p:sp>
      <p:sp>
        <p:nvSpPr>
          <p:cNvPr id="20" name="TextBox 19">
            <a:extLst>
              <a:ext uri="{FF2B5EF4-FFF2-40B4-BE49-F238E27FC236}">
                <a16:creationId xmlns:a16="http://schemas.microsoft.com/office/drawing/2014/main" id="{3D08BE85-E125-4C72-71F7-D055E48DDDBD}"/>
              </a:ext>
            </a:extLst>
          </p:cNvPr>
          <p:cNvSpPr txBox="1"/>
          <p:nvPr/>
        </p:nvSpPr>
        <p:spPr>
          <a:xfrm>
            <a:off x="679854" y="1712675"/>
            <a:ext cx="599313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scatter plot is used to visualize the result of the t-SNE dimensionality reduction technique. The method used to obtain the data for this visualization is described in the preprocessing section.</a:t>
            </a:r>
            <a:endParaRPr lang="en-US" dirty="0">
              <a:cs typeface="Calibri"/>
            </a:endParaRPr>
          </a:p>
        </p:txBody>
      </p:sp>
      <p:sp>
        <p:nvSpPr>
          <p:cNvPr id="21" name="Oval 20">
            <a:extLst>
              <a:ext uri="{FF2B5EF4-FFF2-40B4-BE49-F238E27FC236}">
                <a16:creationId xmlns:a16="http://schemas.microsoft.com/office/drawing/2014/main" id="{1356B345-4728-C27A-4D33-B0B8DF7596AE}"/>
              </a:ext>
            </a:extLst>
          </p:cNvPr>
          <p:cNvSpPr>
            <a:spLocks noChangeAspect="1"/>
          </p:cNvSpPr>
          <p:nvPr/>
        </p:nvSpPr>
        <p:spPr>
          <a:xfrm>
            <a:off x="461317" y="3058902"/>
            <a:ext cx="91440" cy="91441"/>
          </a:xfrm>
          <a:prstGeom prst="ellipse">
            <a:avLst/>
          </a:prstGeom>
          <a:solidFill>
            <a:schemeClr val="tx1"/>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highlight>
                <a:srgbClr val="000000"/>
              </a:highlight>
              <a:ea typeface="Calibri"/>
              <a:cs typeface="Calibri"/>
            </a:endParaRPr>
          </a:p>
        </p:txBody>
      </p:sp>
      <p:sp>
        <p:nvSpPr>
          <p:cNvPr id="22" name="TextBox 21">
            <a:extLst>
              <a:ext uri="{FF2B5EF4-FFF2-40B4-BE49-F238E27FC236}">
                <a16:creationId xmlns:a16="http://schemas.microsoft.com/office/drawing/2014/main" id="{1B3A3C21-8CEC-56F3-163B-5A0D6A418605}"/>
              </a:ext>
            </a:extLst>
          </p:cNvPr>
          <p:cNvSpPr txBox="1"/>
          <p:nvPr/>
        </p:nvSpPr>
        <p:spPr>
          <a:xfrm>
            <a:off x="673286" y="2921364"/>
            <a:ext cx="605225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goal for this chart is to allow the user to identify patterns or clusters in a two-dimensional representation of the data.</a:t>
            </a:r>
            <a:br>
              <a:rPr lang="en-US" dirty="0">
                <a:ea typeface="+mn-lt"/>
                <a:cs typeface="+mn-lt"/>
              </a:rPr>
            </a:br>
            <a:r>
              <a:rPr lang="en-US" dirty="0">
                <a:ea typeface="+mn-lt"/>
                <a:cs typeface="+mn-lt"/>
              </a:rPr>
              <a:t> Each element in the scatter plot represents a single lap from one of the drivers</a:t>
            </a:r>
          </a:p>
        </p:txBody>
      </p:sp>
      <p:sp>
        <p:nvSpPr>
          <p:cNvPr id="5" name="Oval 4">
            <a:extLst>
              <a:ext uri="{FF2B5EF4-FFF2-40B4-BE49-F238E27FC236}">
                <a16:creationId xmlns:a16="http://schemas.microsoft.com/office/drawing/2014/main" id="{B99ED249-86A0-AC2D-F84D-143BD9E2DB90}"/>
              </a:ext>
            </a:extLst>
          </p:cNvPr>
          <p:cNvSpPr>
            <a:spLocks noChangeAspect="1"/>
          </p:cNvSpPr>
          <p:nvPr/>
        </p:nvSpPr>
        <p:spPr>
          <a:xfrm>
            <a:off x="454748" y="4425247"/>
            <a:ext cx="91440" cy="91441"/>
          </a:xfrm>
          <a:prstGeom prst="ellipse">
            <a:avLst/>
          </a:prstGeom>
          <a:solidFill>
            <a:schemeClr val="tx1"/>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highlight>
                <a:srgbClr val="000000"/>
              </a:highlight>
              <a:ea typeface="Calibri"/>
              <a:cs typeface="Calibri"/>
            </a:endParaRPr>
          </a:p>
        </p:txBody>
      </p:sp>
      <p:sp>
        <p:nvSpPr>
          <p:cNvPr id="6" name="TextBox 5">
            <a:extLst>
              <a:ext uri="{FF2B5EF4-FFF2-40B4-BE49-F238E27FC236}">
                <a16:creationId xmlns:a16="http://schemas.microsoft.com/office/drawing/2014/main" id="{E6CF97D5-94EB-A6CE-5E91-39D4B7BD17B0}"/>
              </a:ext>
            </a:extLst>
          </p:cNvPr>
          <p:cNvSpPr txBox="1"/>
          <p:nvPr/>
        </p:nvSpPr>
        <p:spPr>
          <a:xfrm>
            <a:off x="673284" y="4254865"/>
            <a:ext cx="599313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Although t-SNE can introduce both false positives and false negatives, the relative position of each element should correlate to a measure of similarity. Distant and isolated elements are outliers,  and close elements are similar laps.</a:t>
            </a:r>
          </a:p>
        </p:txBody>
      </p:sp>
      <p:pic>
        <p:nvPicPr>
          <p:cNvPr id="4" name="Picture 3" descr="A screen shot of a graph&#10;&#10;Description automatically generated">
            <a:extLst>
              <a:ext uri="{FF2B5EF4-FFF2-40B4-BE49-F238E27FC236}">
                <a16:creationId xmlns:a16="http://schemas.microsoft.com/office/drawing/2014/main" id="{D835138F-A739-8FC2-89F0-F8C46CDD38E6}"/>
              </a:ext>
            </a:extLst>
          </p:cNvPr>
          <p:cNvPicPr>
            <a:picLocks/>
          </p:cNvPicPr>
          <p:nvPr/>
        </p:nvPicPr>
        <p:blipFill>
          <a:blip r:embed="rId2"/>
          <a:stretch>
            <a:fillRect/>
          </a:stretch>
        </p:blipFill>
        <p:spPr>
          <a:xfrm>
            <a:off x="6918927" y="1848342"/>
            <a:ext cx="5072358" cy="3515514"/>
          </a:xfrm>
          <a:prstGeom prst="rect">
            <a:avLst/>
          </a:prstGeom>
        </p:spPr>
      </p:pic>
    </p:spTree>
    <p:extLst>
      <p:ext uri="{BB962C8B-B14F-4D97-AF65-F5344CB8AC3E}">
        <p14:creationId xmlns:p14="http://schemas.microsoft.com/office/powerpoint/2010/main" val="2171273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7D26D-C8A4-5276-DBA1-04D925F13C36}"/>
              </a:ext>
            </a:extLst>
          </p:cNvPr>
          <p:cNvSpPr>
            <a:spLocks noGrp="1"/>
          </p:cNvSpPr>
          <p:nvPr>
            <p:ph type="title"/>
          </p:nvPr>
        </p:nvSpPr>
        <p:spPr/>
        <p:txBody>
          <a:bodyPr/>
          <a:lstStyle/>
          <a:p>
            <a:r>
              <a:rPr lang="en-US" dirty="0"/>
              <a:t>Introduction</a:t>
            </a:r>
            <a:endParaRPr lang="en-US" dirty="0">
              <a:ea typeface="Calibri"/>
              <a:cs typeface="Calibri"/>
            </a:endParaRPr>
          </a:p>
        </p:txBody>
      </p:sp>
      <p:sp>
        <p:nvSpPr>
          <p:cNvPr id="3" name="Slide Number Placeholder 2">
            <a:extLst>
              <a:ext uri="{FF2B5EF4-FFF2-40B4-BE49-F238E27FC236}">
                <a16:creationId xmlns:a16="http://schemas.microsoft.com/office/drawing/2014/main" id="{38C3CD7E-13D8-309D-B348-0D8643045165}"/>
              </a:ext>
            </a:extLst>
          </p:cNvPr>
          <p:cNvSpPr>
            <a:spLocks noGrp="1"/>
          </p:cNvSpPr>
          <p:nvPr>
            <p:ph type="sldNum" sz="quarter" idx="12"/>
          </p:nvPr>
        </p:nvSpPr>
        <p:spPr/>
        <p:txBody>
          <a:bodyPr/>
          <a:lstStyle/>
          <a:p>
            <a:fld id="{B4E73946-9152-2148-B286-BEF1B04A8193}" type="slidenum">
              <a:rPr lang="en-US" smtClean="0"/>
              <a:t>2</a:t>
            </a:fld>
            <a:endParaRPr lang="en-US"/>
          </a:p>
        </p:txBody>
      </p:sp>
      <p:sp>
        <p:nvSpPr>
          <p:cNvPr id="4" name="Text Placeholder 3">
            <a:extLst>
              <a:ext uri="{FF2B5EF4-FFF2-40B4-BE49-F238E27FC236}">
                <a16:creationId xmlns:a16="http://schemas.microsoft.com/office/drawing/2014/main" id="{84EECF2C-8C3F-95C0-F824-41C5C1FB6452}"/>
              </a:ext>
            </a:extLst>
          </p:cNvPr>
          <p:cNvSpPr>
            <a:spLocks noGrp="1"/>
          </p:cNvSpPr>
          <p:nvPr>
            <p:ph type="body" sz="quarter" idx="13"/>
          </p:nvPr>
        </p:nvSpPr>
        <p:spPr>
          <a:xfrm>
            <a:off x="592281" y="1469571"/>
            <a:ext cx="5143501" cy="4629955"/>
          </a:xfrm>
        </p:spPr>
        <p:txBody>
          <a:bodyPr vert="horz" lIns="91440" tIns="45720" rIns="91440" bIns="45720" rtlCol="0" anchor="t">
            <a:normAutofit/>
          </a:bodyPr>
          <a:lstStyle/>
          <a:p>
            <a:r>
              <a:rPr lang="en-US" dirty="0">
                <a:ea typeface="Calibri"/>
                <a:cs typeface="Calibri"/>
              </a:rPr>
              <a:t>Formula 1 is widely considered the pinnacle of motor sports and is currently at the peak of its popularity. The incredibly advanced technology employed by the teams results in huge amounts of data. </a:t>
            </a:r>
          </a:p>
          <a:p>
            <a:r>
              <a:rPr lang="en-US" dirty="0">
                <a:ea typeface="Calibri"/>
                <a:cs typeface="Calibri"/>
              </a:rPr>
              <a:t>Unfortunately, most of this data is kept as a closely guarded secret by the teams, which means that the general public as well as journalists, pundits and content creators have to rely on limited or biased information coming from the teams or from the broadcast</a:t>
            </a:r>
          </a:p>
          <a:p>
            <a:endParaRPr lang="en-US" dirty="0">
              <a:ea typeface="Calibri"/>
              <a:cs typeface="Calibri"/>
            </a:endParaRPr>
          </a:p>
          <a:p>
            <a:r>
              <a:rPr lang="en-US" sz="1700" dirty="0">
                <a:solidFill>
                  <a:srgbClr val="7F7F7F"/>
                </a:solidFill>
                <a:ea typeface="Calibri"/>
                <a:cs typeface="Calibri"/>
              </a:rPr>
              <a:t>Project's goal</a:t>
            </a:r>
            <a:endParaRPr lang="en-US" sz="1700" dirty="0">
              <a:ea typeface="Calibri"/>
              <a:cs typeface="Calibri"/>
            </a:endParaRPr>
          </a:p>
          <a:p>
            <a:r>
              <a:rPr lang="en-US" dirty="0"/>
              <a:t>This project has the goal of providing a useful and comprehensive tool to view and analyze the evolution and progression of F1 races and compare drivers' performances, allowing its users </a:t>
            </a:r>
            <a:r>
              <a:rPr lang="en-US" dirty="0">
                <a:ea typeface="+mn-lt"/>
                <a:cs typeface="+mn-lt"/>
              </a:rPr>
              <a:t>to create new opinions, check their existing assumptions against real data or also use the dashboard itself to present and accompany the content pieces.</a:t>
            </a:r>
            <a:r>
              <a:rPr lang="en-US" dirty="0"/>
              <a:t> </a:t>
            </a:r>
            <a:endParaRPr lang="en-US" dirty="0">
              <a:ea typeface="Calibri"/>
              <a:cs typeface="Calibri"/>
            </a:endParaRPr>
          </a:p>
        </p:txBody>
      </p:sp>
      <p:pic>
        <p:nvPicPr>
          <p:cNvPr id="16" name="Picture Placeholder 15" descr="A pair of men wearing headphones&#10;&#10;Description automatically generated">
            <a:extLst>
              <a:ext uri="{FF2B5EF4-FFF2-40B4-BE49-F238E27FC236}">
                <a16:creationId xmlns:a16="http://schemas.microsoft.com/office/drawing/2014/main" id="{8781CCA5-C812-3C7F-03FC-F152B5328CDD}"/>
              </a:ext>
            </a:extLst>
          </p:cNvPr>
          <p:cNvPicPr>
            <a:picLocks noGrp="1" noChangeAspect="1"/>
          </p:cNvPicPr>
          <p:nvPr>
            <p:ph type="pic" sz="quarter" idx="18"/>
          </p:nvPr>
        </p:nvPicPr>
        <p:blipFill>
          <a:blip r:embed="rId2"/>
          <a:srcRect l="11710" r="11710"/>
          <a:stretch/>
        </p:blipFill>
        <p:spPr>
          <a:xfrm>
            <a:off x="6096000" y="1469912"/>
            <a:ext cx="5629275" cy="4287141"/>
          </a:xfrm>
        </p:spPr>
      </p:pic>
    </p:spTree>
    <p:extLst>
      <p:ext uri="{BB962C8B-B14F-4D97-AF65-F5344CB8AC3E}">
        <p14:creationId xmlns:p14="http://schemas.microsoft.com/office/powerpoint/2010/main" val="1786595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3E3F4-D724-68F0-EF14-8D55D06C80FE}"/>
              </a:ext>
            </a:extLst>
          </p:cNvPr>
          <p:cNvSpPr>
            <a:spLocks noGrp="1"/>
          </p:cNvSpPr>
          <p:nvPr>
            <p:ph type="title"/>
          </p:nvPr>
        </p:nvSpPr>
        <p:spPr>
          <a:xfrm>
            <a:off x="466725" y="692369"/>
            <a:ext cx="7661275" cy="1019505"/>
          </a:xfrm>
        </p:spPr>
        <p:txBody>
          <a:bodyPr/>
          <a:lstStyle/>
          <a:p>
            <a:r>
              <a:rPr lang="en-US" dirty="0"/>
              <a:t>Data Sources</a:t>
            </a:r>
            <a:endParaRPr lang="en-US" dirty="0">
              <a:ea typeface="Calibri"/>
              <a:cs typeface="Calibri"/>
            </a:endParaRPr>
          </a:p>
        </p:txBody>
      </p:sp>
      <p:sp>
        <p:nvSpPr>
          <p:cNvPr id="3" name="Slide Number Placeholder 2">
            <a:extLst>
              <a:ext uri="{FF2B5EF4-FFF2-40B4-BE49-F238E27FC236}">
                <a16:creationId xmlns:a16="http://schemas.microsoft.com/office/drawing/2014/main" id="{58CE086B-BCDD-A8E4-FBB0-019F39D1BD6C}"/>
              </a:ext>
            </a:extLst>
          </p:cNvPr>
          <p:cNvSpPr>
            <a:spLocks noGrp="1"/>
          </p:cNvSpPr>
          <p:nvPr>
            <p:ph type="sldNum" sz="quarter" idx="12"/>
          </p:nvPr>
        </p:nvSpPr>
        <p:spPr/>
        <p:txBody>
          <a:bodyPr/>
          <a:lstStyle/>
          <a:p>
            <a:fld id="{B4E73946-9152-2148-B286-BEF1B04A8193}" type="slidenum">
              <a:rPr lang="en-US" smtClean="0"/>
              <a:t>3</a:t>
            </a:fld>
            <a:endParaRPr lang="en-US"/>
          </a:p>
        </p:txBody>
      </p:sp>
      <p:sp>
        <p:nvSpPr>
          <p:cNvPr id="4" name="Text Placeholder 3">
            <a:extLst>
              <a:ext uri="{FF2B5EF4-FFF2-40B4-BE49-F238E27FC236}">
                <a16:creationId xmlns:a16="http://schemas.microsoft.com/office/drawing/2014/main" id="{1EEF422B-846A-31DA-02DC-E8EC0DCB73F1}"/>
              </a:ext>
            </a:extLst>
          </p:cNvPr>
          <p:cNvSpPr>
            <a:spLocks noGrp="1"/>
          </p:cNvSpPr>
          <p:nvPr>
            <p:ph type="body" sz="quarter" idx="13"/>
          </p:nvPr>
        </p:nvSpPr>
        <p:spPr>
          <a:xfrm>
            <a:off x="966713" y="2575034"/>
            <a:ext cx="10338597" cy="856244"/>
          </a:xfrm>
        </p:spPr>
        <p:txBody>
          <a:bodyPr vert="horz" lIns="91440" tIns="45720" rIns="91440" bIns="45720" rtlCol="0" anchor="t">
            <a:normAutofit/>
          </a:bodyPr>
          <a:lstStyle/>
          <a:p>
            <a:r>
              <a:rPr lang="en-US" dirty="0"/>
              <a:t>The </a:t>
            </a:r>
            <a:r>
              <a:rPr lang="en-US" dirty="0">
                <a:hlinkClick r:id="rId2"/>
              </a:rPr>
              <a:t>FastF1</a:t>
            </a:r>
            <a:r>
              <a:rPr lang="en-US" dirty="0"/>
              <a:t> python package is utilized to access the results, timing data, telemetry and weather data for all the races of the 2023 season. The data is in the form of pandas </a:t>
            </a:r>
            <a:r>
              <a:rPr lang="en-US" dirty="0" err="1"/>
              <a:t>DataFrames</a:t>
            </a:r>
            <a:r>
              <a:rPr lang="en-US" dirty="0"/>
              <a:t>, which then get saved as CSV files.</a:t>
            </a:r>
            <a:endParaRPr lang="en-US"/>
          </a:p>
        </p:txBody>
      </p:sp>
      <p:sp>
        <p:nvSpPr>
          <p:cNvPr id="5" name="Text Placeholder 4">
            <a:extLst>
              <a:ext uri="{FF2B5EF4-FFF2-40B4-BE49-F238E27FC236}">
                <a16:creationId xmlns:a16="http://schemas.microsoft.com/office/drawing/2014/main" id="{EA845CF5-E562-483B-A3E1-903BEE3B3DA8}"/>
              </a:ext>
            </a:extLst>
          </p:cNvPr>
          <p:cNvSpPr>
            <a:spLocks noGrp="1"/>
          </p:cNvSpPr>
          <p:nvPr>
            <p:ph type="body" sz="quarter" idx="14"/>
          </p:nvPr>
        </p:nvSpPr>
        <p:spPr>
          <a:xfrm>
            <a:off x="986419" y="2077464"/>
            <a:ext cx="3283527" cy="366191"/>
          </a:xfrm>
        </p:spPr>
        <p:txBody>
          <a:bodyPr>
            <a:normAutofit/>
          </a:bodyPr>
          <a:lstStyle/>
          <a:p>
            <a:r>
              <a:rPr lang="en-US" sz="2000" dirty="0"/>
              <a:t>FastF1 Python Package</a:t>
            </a:r>
            <a:endParaRPr lang="en-US" sz="2000" dirty="0">
              <a:ea typeface="Calibri"/>
              <a:cs typeface="Calibri"/>
            </a:endParaRPr>
          </a:p>
        </p:txBody>
      </p:sp>
      <p:sp>
        <p:nvSpPr>
          <p:cNvPr id="7" name="Text Placeholder 6">
            <a:extLst>
              <a:ext uri="{FF2B5EF4-FFF2-40B4-BE49-F238E27FC236}">
                <a16:creationId xmlns:a16="http://schemas.microsoft.com/office/drawing/2014/main" id="{521CD75D-66D6-E1A3-890A-C93410D931D3}"/>
              </a:ext>
            </a:extLst>
          </p:cNvPr>
          <p:cNvSpPr>
            <a:spLocks noGrp="1"/>
          </p:cNvSpPr>
          <p:nvPr>
            <p:ph type="body" sz="quarter" idx="16"/>
          </p:nvPr>
        </p:nvSpPr>
        <p:spPr>
          <a:xfrm>
            <a:off x="985823" y="3962758"/>
            <a:ext cx="1680700" cy="359622"/>
          </a:xfrm>
        </p:spPr>
        <p:txBody>
          <a:bodyPr>
            <a:noAutofit/>
          </a:bodyPr>
          <a:lstStyle/>
          <a:p>
            <a:r>
              <a:rPr lang="en-US" sz="2000" dirty="0"/>
              <a:t>Pit Stop Data</a:t>
            </a:r>
          </a:p>
        </p:txBody>
      </p:sp>
      <p:sp>
        <p:nvSpPr>
          <p:cNvPr id="8" name="Text Placeholder 7">
            <a:extLst>
              <a:ext uri="{FF2B5EF4-FFF2-40B4-BE49-F238E27FC236}">
                <a16:creationId xmlns:a16="http://schemas.microsoft.com/office/drawing/2014/main" id="{A095916E-DCBA-EEFB-9624-8B69A4341493}"/>
              </a:ext>
            </a:extLst>
          </p:cNvPr>
          <p:cNvSpPr>
            <a:spLocks noGrp="1"/>
          </p:cNvSpPr>
          <p:nvPr>
            <p:ph type="body" sz="quarter" idx="17"/>
          </p:nvPr>
        </p:nvSpPr>
        <p:spPr>
          <a:xfrm>
            <a:off x="966116" y="4420913"/>
            <a:ext cx="10338595" cy="1073015"/>
          </a:xfrm>
        </p:spPr>
        <p:txBody>
          <a:bodyPr vert="horz" lIns="91440" tIns="45720" rIns="91440" bIns="45720" rtlCol="0" anchor="t">
            <a:normAutofit/>
          </a:bodyPr>
          <a:lstStyle/>
          <a:p>
            <a:r>
              <a:rPr lang="en-US" dirty="0">
                <a:ea typeface="Calibri"/>
                <a:cs typeface="Calibri"/>
              </a:rPr>
              <a:t>The FastF1 python package includes some information about pit stops, but not the precise duration. The information is available on the web site of Formula 1 official partner </a:t>
            </a:r>
            <a:r>
              <a:rPr lang="en-US" dirty="0">
                <a:ea typeface="Calibri"/>
                <a:cs typeface="Calibri"/>
                <a:hlinkClick r:id="rId3"/>
              </a:rPr>
              <a:t>DHL</a:t>
            </a:r>
            <a:r>
              <a:rPr lang="en-US" dirty="0">
                <a:ea typeface="Calibri"/>
                <a:cs typeface="Calibri"/>
              </a:rPr>
              <a:t>. It provides precise measurement of pit stops duration </a:t>
            </a:r>
            <a:r>
              <a:rPr lang="en-US">
                <a:ea typeface="Calibri"/>
                <a:cs typeface="Calibri"/>
              </a:rPr>
              <a:t>for</a:t>
            </a:r>
            <a:r>
              <a:rPr lang="en-US" dirty="0">
                <a:ea typeface="Calibri"/>
                <a:cs typeface="Calibri"/>
              </a:rPr>
              <a:t> every race in the form of tables, which have been manually converted to CSV files.</a:t>
            </a:r>
          </a:p>
        </p:txBody>
      </p:sp>
      <p:sp>
        <p:nvSpPr>
          <p:cNvPr id="10" name="Oval 9">
            <a:extLst>
              <a:ext uri="{FF2B5EF4-FFF2-40B4-BE49-F238E27FC236}">
                <a16:creationId xmlns:a16="http://schemas.microsoft.com/office/drawing/2014/main" id="{83210943-E812-2E28-E166-4948A067764C}"/>
              </a:ext>
            </a:extLst>
          </p:cNvPr>
          <p:cNvSpPr>
            <a:spLocks noChangeAspect="1"/>
          </p:cNvSpPr>
          <p:nvPr/>
        </p:nvSpPr>
        <p:spPr>
          <a:xfrm>
            <a:off x="776628" y="2218075"/>
            <a:ext cx="91440" cy="91441"/>
          </a:xfrm>
          <a:prstGeom prst="ellipse">
            <a:avLst/>
          </a:prstGeom>
          <a:solidFill>
            <a:schemeClr val="tx1"/>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highlight>
                <a:srgbClr val="000000"/>
              </a:highlight>
              <a:ea typeface="Calibri"/>
              <a:cs typeface="Calibri"/>
            </a:endParaRPr>
          </a:p>
        </p:txBody>
      </p:sp>
      <p:sp>
        <p:nvSpPr>
          <p:cNvPr id="11" name="Oval 10">
            <a:extLst>
              <a:ext uri="{FF2B5EF4-FFF2-40B4-BE49-F238E27FC236}">
                <a16:creationId xmlns:a16="http://schemas.microsoft.com/office/drawing/2014/main" id="{F0E61290-7C57-FF07-D709-C98E240E90E9}"/>
              </a:ext>
            </a:extLst>
          </p:cNvPr>
          <p:cNvSpPr>
            <a:spLocks noChangeAspect="1"/>
          </p:cNvSpPr>
          <p:nvPr/>
        </p:nvSpPr>
        <p:spPr>
          <a:xfrm>
            <a:off x="776628" y="4096799"/>
            <a:ext cx="91440" cy="91441"/>
          </a:xfrm>
          <a:prstGeom prst="ellipse">
            <a:avLst/>
          </a:prstGeom>
          <a:solidFill>
            <a:schemeClr val="tx1"/>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highlight>
                <a:srgbClr val="000000"/>
              </a:highlight>
              <a:ea typeface="Calibri"/>
              <a:cs typeface="Calibri"/>
            </a:endParaRPr>
          </a:p>
        </p:txBody>
      </p:sp>
    </p:spTree>
    <p:extLst>
      <p:ext uri="{BB962C8B-B14F-4D97-AF65-F5344CB8AC3E}">
        <p14:creationId xmlns:p14="http://schemas.microsoft.com/office/powerpoint/2010/main" val="322110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1EDDC-3F18-B55F-AA96-8C4916CE2A22}"/>
              </a:ext>
            </a:extLst>
          </p:cNvPr>
          <p:cNvSpPr>
            <a:spLocks noGrp="1"/>
          </p:cNvSpPr>
          <p:nvPr>
            <p:ph type="title"/>
          </p:nvPr>
        </p:nvSpPr>
        <p:spPr>
          <a:xfrm>
            <a:off x="466725" y="692369"/>
            <a:ext cx="8777999" cy="1019505"/>
          </a:xfrm>
        </p:spPr>
        <p:txBody>
          <a:bodyPr/>
          <a:lstStyle/>
          <a:p>
            <a:r>
              <a:rPr lang="en-US" dirty="0">
                <a:cs typeface="Calibri"/>
              </a:rPr>
              <a:t>Data Structure</a:t>
            </a:r>
            <a:endParaRPr lang="en-US" dirty="0"/>
          </a:p>
        </p:txBody>
      </p:sp>
      <p:sp>
        <p:nvSpPr>
          <p:cNvPr id="3" name="Slide Number Placeholder 2">
            <a:extLst>
              <a:ext uri="{FF2B5EF4-FFF2-40B4-BE49-F238E27FC236}">
                <a16:creationId xmlns:a16="http://schemas.microsoft.com/office/drawing/2014/main" id="{55C82F4C-FCA5-7096-C21D-339AD4EDB0D5}"/>
              </a:ext>
            </a:extLst>
          </p:cNvPr>
          <p:cNvSpPr>
            <a:spLocks noGrp="1"/>
          </p:cNvSpPr>
          <p:nvPr>
            <p:ph type="sldNum" sz="quarter" idx="12"/>
          </p:nvPr>
        </p:nvSpPr>
        <p:spPr/>
        <p:txBody>
          <a:bodyPr/>
          <a:lstStyle/>
          <a:p>
            <a:fld id="{B4E73946-9152-2148-B286-BEF1B04A8193}" type="slidenum">
              <a:rPr lang="en-US" smtClean="0"/>
              <a:t>4</a:t>
            </a:fld>
            <a:endParaRPr lang="en-US"/>
          </a:p>
        </p:txBody>
      </p:sp>
      <p:sp>
        <p:nvSpPr>
          <p:cNvPr id="5" name="Text Placeholder 4">
            <a:extLst>
              <a:ext uri="{FF2B5EF4-FFF2-40B4-BE49-F238E27FC236}">
                <a16:creationId xmlns:a16="http://schemas.microsoft.com/office/drawing/2014/main" id="{62A146EE-456E-DB40-BE12-7D4A5F502133}"/>
              </a:ext>
            </a:extLst>
          </p:cNvPr>
          <p:cNvSpPr>
            <a:spLocks noGrp="1"/>
          </p:cNvSpPr>
          <p:nvPr>
            <p:ph type="body" sz="quarter" idx="14"/>
          </p:nvPr>
        </p:nvSpPr>
        <p:spPr>
          <a:xfrm>
            <a:off x="887888" y="1643912"/>
            <a:ext cx="1319406" cy="372760"/>
          </a:xfrm>
        </p:spPr>
        <p:txBody>
          <a:bodyPr vert="horz" lIns="91440" tIns="45720" rIns="91440" bIns="45720" rtlCol="0" anchor="t">
            <a:normAutofit/>
          </a:bodyPr>
          <a:lstStyle/>
          <a:p>
            <a:r>
              <a:rPr lang="en-US" sz="2000" b="1" dirty="0">
                <a:cs typeface="Calibri"/>
              </a:rPr>
              <a:t>Laps Files</a:t>
            </a:r>
            <a:r>
              <a:rPr lang="en-US" sz="2000" dirty="0">
                <a:cs typeface="Calibri"/>
              </a:rPr>
              <a:t>: </a:t>
            </a:r>
            <a:endParaRPr lang="en-US" sz="1200" dirty="0">
              <a:solidFill>
                <a:schemeClr val="tx1"/>
              </a:solidFill>
              <a:latin typeface="Consolas"/>
              <a:cs typeface="Calibri"/>
            </a:endParaRPr>
          </a:p>
        </p:txBody>
      </p:sp>
      <p:sp>
        <p:nvSpPr>
          <p:cNvPr id="6" name="Text Placeholder 5">
            <a:extLst>
              <a:ext uri="{FF2B5EF4-FFF2-40B4-BE49-F238E27FC236}">
                <a16:creationId xmlns:a16="http://schemas.microsoft.com/office/drawing/2014/main" id="{C4770F6A-FBC8-4A44-215D-9D2A1712A4F8}"/>
              </a:ext>
            </a:extLst>
          </p:cNvPr>
          <p:cNvSpPr>
            <a:spLocks noGrp="1"/>
          </p:cNvSpPr>
          <p:nvPr>
            <p:ph type="body" sz="quarter" idx="15"/>
          </p:nvPr>
        </p:nvSpPr>
        <p:spPr>
          <a:xfrm>
            <a:off x="886690" y="3634310"/>
            <a:ext cx="1647855" cy="372760"/>
          </a:xfrm>
        </p:spPr>
        <p:txBody>
          <a:bodyPr vert="horz" lIns="91440" tIns="45720" rIns="91440" bIns="45720" rtlCol="0" anchor="t">
            <a:normAutofit/>
          </a:bodyPr>
          <a:lstStyle/>
          <a:p>
            <a:r>
              <a:rPr lang="en-US" sz="2000" b="1" dirty="0">
                <a:cs typeface="Calibri"/>
              </a:rPr>
              <a:t>Results Files</a:t>
            </a:r>
            <a:r>
              <a:rPr lang="en-US" sz="2000" dirty="0">
                <a:cs typeface="Calibri"/>
              </a:rPr>
              <a:t>: </a:t>
            </a:r>
            <a:endParaRPr lang="en-US" sz="1400" dirty="0">
              <a:solidFill>
                <a:schemeClr val="tx1"/>
              </a:solidFill>
              <a:cs typeface="Calibri"/>
            </a:endParaRPr>
          </a:p>
        </p:txBody>
      </p:sp>
      <p:sp>
        <p:nvSpPr>
          <p:cNvPr id="7" name="Text Placeholder 6">
            <a:extLst>
              <a:ext uri="{FF2B5EF4-FFF2-40B4-BE49-F238E27FC236}">
                <a16:creationId xmlns:a16="http://schemas.microsoft.com/office/drawing/2014/main" id="{9EE8CCCE-AE0A-5CC2-5ED4-A3B434B1567A}"/>
              </a:ext>
            </a:extLst>
          </p:cNvPr>
          <p:cNvSpPr>
            <a:spLocks noGrp="1"/>
          </p:cNvSpPr>
          <p:nvPr>
            <p:ph type="body" sz="quarter" idx="16"/>
          </p:nvPr>
        </p:nvSpPr>
        <p:spPr>
          <a:xfrm>
            <a:off x="887289" y="2754069"/>
            <a:ext cx="1904044" cy="372760"/>
          </a:xfrm>
        </p:spPr>
        <p:txBody>
          <a:bodyPr vert="horz" lIns="91440" tIns="45720" rIns="91440" bIns="45720" rtlCol="0" anchor="t">
            <a:normAutofit/>
          </a:bodyPr>
          <a:lstStyle/>
          <a:p>
            <a:r>
              <a:rPr lang="en-US" sz="2000" b="1" dirty="0">
                <a:cs typeface="Calibri"/>
              </a:rPr>
              <a:t>Telemetry Files</a:t>
            </a:r>
            <a:r>
              <a:rPr lang="en-US" sz="2000" dirty="0">
                <a:cs typeface="Calibri"/>
              </a:rPr>
              <a:t>: </a:t>
            </a:r>
            <a:endParaRPr lang="en-US" sz="1200" dirty="0">
              <a:solidFill>
                <a:schemeClr val="tx1"/>
              </a:solidFill>
              <a:latin typeface="Consolas"/>
              <a:cs typeface="Calibri"/>
            </a:endParaRPr>
          </a:p>
        </p:txBody>
      </p:sp>
      <p:sp>
        <p:nvSpPr>
          <p:cNvPr id="11" name="Oval 10">
            <a:extLst>
              <a:ext uri="{FF2B5EF4-FFF2-40B4-BE49-F238E27FC236}">
                <a16:creationId xmlns:a16="http://schemas.microsoft.com/office/drawing/2014/main" id="{3DCE52B5-6718-1D03-4230-2A7D73386172}"/>
              </a:ext>
            </a:extLst>
          </p:cNvPr>
          <p:cNvSpPr>
            <a:spLocks noChangeAspect="1"/>
          </p:cNvSpPr>
          <p:nvPr/>
        </p:nvSpPr>
        <p:spPr>
          <a:xfrm>
            <a:off x="697801" y="1784523"/>
            <a:ext cx="91440" cy="91441"/>
          </a:xfrm>
          <a:prstGeom prst="ellipse">
            <a:avLst/>
          </a:prstGeom>
          <a:solidFill>
            <a:schemeClr val="tx1"/>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highlight>
                <a:srgbClr val="000000"/>
              </a:highlight>
              <a:ea typeface="Calibri"/>
              <a:cs typeface="Calibri"/>
            </a:endParaRPr>
          </a:p>
        </p:txBody>
      </p:sp>
      <p:sp>
        <p:nvSpPr>
          <p:cNvPr id="14" name="Oval 13">
            <a:extLst>
              <a:ext uri="{FF2B5EF4-FFF2-40B4-BE49-F238E27FC236}">
                <a16:creationId xmlns:a16="http://schemas.microsoft.com/office/drawing/2014/main" id="{8335D232-E842-4BEE-3592-8EB50978CD8B}"/>
              </a:ext>
            </a:extLst>
          </p:cNvPr>
          <p:cNvSpPr>
            <a:spLocks noChangeAspect="1"/>
          </p:cNvSpPr>
          <p:nvPr/>
        </p:nvSpPr>
        <p:spPr>
          <a:xfrm>
            <a:off x="697801" y="2881540"/>
            <a:ext cx="91440" cy="91441"/>
          </a:xfrm>
          <a:prstGeom prst="ellipse">
            <a:avLst/>
          </a:prstGeom>
          <a:solidFill>
            <a:schemeClr val="tx1"/>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highlight>
                <a:srgbClr val="000000"/>
              </a:highlight>
              <a:ea typeface="Calibri"/>
              <a:cs typeface="Calibri"/>
            </a:endParaRPr>
          </a:p>
        </p:txBody>
      </p:sp>
      <p:sp>
        <p:nvSpPr>
          <p:cNvPr id="15" name="Oval 14">
            <a:extLst>
              <a:ext uri="{FF2B5EF4-FFF2-40B4-BE49-F238E27FC236}">
                <a16:creationId xmlns:a16="http://schemas.microsoft.com/office/drawing/2014/main" id="{DB52DD1A-0BF7-216C-0E84-87B6B173C272}"/>
              </a:ext>
            </a:extLst>
          </p:cNvPr>
          <p:cNvSpPr>
            <a:spLocks noChangeAspect="1"/>
          </p:cNvSpPr>
          <p:nvPr/>
        </p:nvSpPr>
        <p:spPr>
          <a:xfrm>
            <a:off x="697801" y="3774920"/>
            <a:ext cx="91440" cy="91441"/>
          </a:xfrm>
          <a:prstGeom prst="ellipse">
            <a:avLst/>
          </a:prstGeom>
          <a:solidFill>
            <a:schemeClr val="tx1"/>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highlight>
                <a:srgbClr val="000000"/>
              </a:highlight>
              <a:ea typeface="Calibri"/>
              <a:cs typeface="Calibri"/>
            </a:endParaRPr>
          </a:p>
        </p:txBody>
      </p:sp>
      <p:sp>
        <p:nvSpPr>
          <p:cNvPr id="17" name="TextBox 16">
            <a:extLst>
              <a:ext uri="{FF2B5EF4-FFF2-40B4-BE49-F238E27FC236}">
                <a16:creationId xmlns:a16="http://schemas.microsoft.com/office/drawing/2014/main" id="{F69158ED-E788-2714-98A8-20E015F93EAB}"/>
              </a:ext>
            </a:extLst>
          </p:cNvPr>
          <p:cNvSpPr txBox="1"/>
          <p:nvPr/>
        </p:nvSpPr>
        <p:spPr>
          <a:xfrm>
            <a:off x="2112836" y="1644678"/>
            <a:ext cx="9427073"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aseline="0">
                <a:latin typeface="Calibri"/>
              </a:rPr>
              <a:t>Every race has its own laps.csv file. Each row corresponds to one lap completed during the race, and each file has between 800 and 1500 lines. Of the 31 columns contained in each file, we use the following: </a:t>
            </a:r>
            <a:r>
              <a:rPr lang="en-US" sz="1200" baseline="0">
                <a:latin typeface="Consolas"/>
              </a:rPr>
              <a:t>Time, Driver, DriverNumber, LapTime, LapNumber, Stint,  Sector1Time, Sector2Time, Sector3Time, SpeedI1, SpeedI2, SpeedFL, SpeedST, Compound, TyreLife, Team, LapStartDate, TrackStatus, Position.</a:t>
            </a:r>
            <a:r>
              <a:rPr lang="en-US" sz="1200">
                <a:latin typeface="Consolas"/>
                <a:ea typeface="Consolas"/>
                <a:cs typeface="Consolas"/>
              </a:rPr>
              <a:t>​</a:t>
            </a:r>
            <a:endParaRPr lang="en-US">
              <a:cs typeface="Calibri" panose="020F0502020204030204"/>
            </a:endParaRPr>
          </a:p>
        </p:txBody>
      </p:sp>
      <p:sp>
        <p:nvSpPr>
          <p:cNvPr id="18" name="TextBox 17">
            <a:extLst>
              <a:ext uri="{FF2B5EF4-FFF2-40B4-BE49-F238E27FC236}">
                <a16:creationId xmlns:a16="http://schemas.microsoft.com/office/drawing/2014/main" id="{06857E94-1FD2-1AB5-2192-1F16E056573F}"/>
              </a:ext>
            </a:extLst>
          </p:cNvPr>
          <p:cNvSpPr txBox="1"/>
          <p:nvPr/>
        </p:nvSpPr>
        <p:spPr>
          <a:xfrm>
            <a:off x="2643974" y="2808199"/>
            <a:ext cx="8707671"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aseline="0" dirty="0">
                <a:latin typeface="Calibri"/>
              </a:rPr>
              <a:t>Each driver has his own file for every race, which contains information about the car telemetry.  The data is sampled at a rate of around 4Hz, so every file contains between 30000 and 40000 lines. The columns of data that we use are: </a:t>
            </a:r>
            <a:r>
              <a:rPr lang="en-US" sz="1400" dirty="0">
                <a:latin typeface="Calibri"/>
                <a:cs typeface="Calibri"/>
              </a:rPr>
              <a:t> </a:t>
            </a:r>
            <a:r>
              <a:rPr lang="en-US" sz="1200" baseline="0" dirty="0">
                <a:latin typeface="Consolas"/>
              </a:rPr>
              <a:t>Speed, </a:t>
            </a:r>
            <a:r>
              <a:rPr lang="en-US" sz="1200" baseline="0" dirty="0" err="1">
                <a:latin typeface="Consolas"/>
              </a:rPr>
              <a:t>nGear</a:t>
            </a:r>
            <a:r>
              <a:rPr lang="en-US" sz="1200" baseline="0" dirty="0">
                <a:latin typeface="Consolas"/>
              </a:rPr>
              <a:t>, Throttle, Brake, Time</a:t>
            </a:r>
            <a:r>
              <a:rPr lang="en-US" sz="1200" dirty="0">
                <a:latin typeface="Consolas"/>
                <a:ea typeface="Consolas"/>
                <a:cs typeface="Consolas"/>
              </a:rPr>
              <a:t>​</a:t>
            </a:r>
            <a:endParaRPr lang="en-US" dirty="0"/>
          </a:p>
        </p:txBody>
      </p:sp>
      <p:sp>
        <p:nvSpPr>
          <p:cNvPr id="19" name="TextBox 18">
            <a:extLst>
              <a:ext uri="{FF2B5EF4-FFF2-40B4-BE49-F238E27FC236}">
                <a16:creationId xmlns:a16="http://schemas.microsoft.com/office/drawing/2014/main" id="{E2F8D4AB-4342-B31E-A63C-E5D8D62934E7}"/>
              </a:ext>
            </a:extLst>
          </p:cNvPr>
          <p:cNvSpPr txBox="1"/>
          <p:nvPr/>
        </p:nvSpPr>
        <p:spPr>
          <a:xfrm>
            <a:off x="2357919" y="3631961"/>
            <a:ext cx="914068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cs typeface="Calibri"/>
              </a:rPr>
              <a:t>Every race has a results file. Each row corresponds to a single driver and contains information about a driver starting and finishing position, as well as some meta-data. The data that we use is: </a:t>
            </a:r>
            <a:r>
              <a:rPr lang="en-US" sz="1200" dirty="0" err="1">
                <a:latin typeface="Consolas"/>
                <a:cs typeface="Calibri"/>
              </a:rPr>
              <a:t>DriverNumber</a:t>
            </a:r>
            <a:r>
              <a:rPr lang="en-US" sz="1200" dirty="0">
                <a:latin typeface="Consolas"/>
                <a:cs typeface="Calibri"/>
              </a:rPr>
              <a:t>, Abbreviation, </a:t>
            </a:r>
            <a:r>
              <a:rPr lang="en-US" sz="1200" dirty="0" err="1">
                <a:latin typeface="Consolas"/>
                <a:cs typeface="Calibri"/>
              </a:rPr>
              <a:t>TeamName</a:t>
            </a:r>
            <a:r>
              <a:rPr lang="en-US" sz="1200" dirty="0">
                <a:latin typeface="Consolas"/>
                <a:cs typeface="Calibri"/>
              </a:rPr>
              <a:t>, LastName, Position, </a:t>
            </a:r>
            <a:r>
              <a:rPr lang="en-US" sz="1200" dirty="0" err="1">
                <a:latin typeface="Consolas"/>
                <a:cs typeface="Calibri"/>
              </a:rPr>
              <a:t>ClassifiedPosition</a:t>
            </a:r>
            <a:r>
              <a:rPr lang="en-US" sz="1200" dirty="0">
                <a:latin typeface="Consolas"/>
                <a:cs typeface="Calibri"/>
              </a:rPr>
              <a:t>, </a:t>
            </a:r>
            <a:r>
              <a:rPr lang="en-US" sz="1200" dirty="0" err="1">
                <a:latin typeface="Consolas"/>
                <a:cs typeface="Calibri"/>
              </a:rPr>
              <a:t>GridPosition</a:t>
            </a:r>
          </a:p>
        </p:txBody>
      </p:sp>
      <p:sp>
        <p:nvSpPr>
          <p:cNvPr id="20" name="Oval 19">
            <a:extLst>
              <a:ext uri="{FF2B5EF4-FFF2-40B4-BE49-F238E27FC236}">
                <a16:creationId xmlns:a16="http://schemas.microsoft.com/office/drawing/2014/main" id="{1BBAC489-0726-7EA8-FFD1-6E6ADE58EEAF}"/>
              </a:ext>
            </a:extLst>
          </p:cNvPr>
          <p:cNvSpPr>
            <a:spLocks noChangeAspect="1"/>
          </p:cNvSpPr>
          <p:nvPr/>
        </p:nvSpPr>
        <p:spPr>
          <a:xfrm>
            <a:off x="697801" y="4668299"/>
            <a:ext cx="91440" cy="91441"/>
          </a:xfrm>
          <a:prstGeom prst="ellipse">
            <a:avLst/>
          </a:prstGeom>
          <a:solidFill>
            <a:schemeClr val="tx1"/>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highlight>
                <a:srgbClr val="000000"/>
              </a:highlight>
              <a:ea typeface="Calibri"/>
              <a:cs typeface="Calibri"/>
            </a:endParaRPr>
          </a:p>
        </p:txBody>
      </p:sp>
      <p:sp>
        <p:nvSpPr>
          <p:cNvPr id="23" name="Text Placeholder 5">
            <a:extLst>
              <a:ext uri="{FF2B5EF4-FFF2-40B4-BE49-F238E27FC236}">
                <a16:creationId xmlns:a16="http://schemas.microsoft.com/office/drawing/2014/main" id="{02FF28A7-6167-AA63-F292-6B590712D775}"/>
              </a:ext>
            </a:extLst>
          </p:cNvPr>
          <p:cNvSpPr txBox="1">
            <a:spLocks/>
          </p:cNvSpPr>
          <p:nvPr/>
        </p:nvSpPr>
        <p:spPr>
          <a:xfrm>
            <a:off x="888004" y="4529003"/>
            <a:ext cx="2285044" cy="372760"/>
          </a:xfrm>
          <a:prstGeom prst="rect">
            <a:avLst/>
          </a:prstGeom>
        </p:spPr>
        <p:txBody>
          <a:bodyPr vert="horz" lIns="91440" tIns="45720" rIns="91440" bIns="45720" rtlCol="0" anchor="t">
            <a:normAutofit fontScale="92500"/>
          </a:bodyPr>
          <a:lstStyle>
            <a:lvl1pPr marL="0" indent="0" algn="l" defTabSz="685800" rtl="0" eaLnBrk="1" latinLnBrk="0" hangingPunct="1">
              <a:lnSpc>
                <a:spcPct val="90000"/>
              </a:lnSpc>
              <a:spcBef>
                <a:spcPts val="750"/>
              </a:spcBef>
              <a:buFont typeface="Arial" panose="020B0604020202020204" pitchFamily="34" charset="0"/>
              <a:buNone/>
              <a:defRPr sz="1650" kern="1200">
                <a:solidFill>
                  <a:schemeClr val="bg1">
                    <a:lumMod val="5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000" b="1" dirty="0">
                <a:cs typeface="Calibri"/>
              </a:rPr>
              <a:t>Weather Data Files: </a:t>
            </a:r>
            <a:endParaRPr lang="en-US" dirty="0"/>
          </a:p>
        </p:txBody>
      </p:sp>
      <p:sp>
        <p:nvSpPr>
          <p:cNvPr id="24" name="TextBox 23">
            <a:extLst>
              <a:ext uri="{FF2B5EF4-FFF2-40B4-BE49-F238E27FC236}">
                <a16:creationId xmlns:a16="http://schemas.microsoft.com/office/drawing/2014/main" id="{BC11A497-5568-3FA5-528C-8BB0A6FD70DB}"/>
              </a:ext>
            </a:extLst>
          </p:cNvPr>
          <p:cNvSpPr txBox="1"/>
          <p:nvPr/>
        </p:nvSpPr>
        <p:spPr>
          <a:xfrm>
            <a:off x="2942556" y="4564755"/>
            <a:ext cx="8556042"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Calibri"/>
                <a:cs typeface="Calibri"/>
              </a:rPr>
              <a:t>For each race the API provides data about the weather conditions. This data is used as extra information in the dimensionality reduction process, which is described in the preprocessing section. The information used from this files are:  </a:t>
            </a:r>
            <a:r>
              <a:rPr lang="en-US" sz="1200" dirty="0">
                <a:latin typeface="Consolas"/>
                <a:cs typeface="Calibri"/>
              </a:rPr>
              <a:t>Time, </a:t>
            </a:r>
            <a:r>
              <a:rPr lang="en-US" sz="1200" dirty="0" err="1">
                <a:latin typeface="Consolas"/>
                <a:cs typeface="Calibri"/>
              </a:rPr>
              <a:t>AirTemp</a:t>
            </a:r>
            <a:r>
              <a:rPr lang="en-US" sz="1200" dirty="0">
                <a:latin typeface="Consolas"/>
                <a:cs typeface="Calibri"/>
              </a:rPr>
              <a:t>, </a:t>
            </a:r>
            <a:r>
              <a:rPr lang="en-US" sz="1200" dirty="0" err="1">
                <a:latin typeface="Consolas"/>
                <a:cs typeface="Calibri"/>
              </a:rPr>
              <a:t>TrackTemp</a:t>
            </a:r>
            <a:r>
              <a:rPr lang="en-US" sz="1200" dirty="0">
                <a:latin typeface="Consolas"/>
                <a:cs typeface="Calibri"/>
              </a:rPr>
              <a:t>, </a:t>
            </a:r>
            <a:r>
              <a:rPr lang="en-US" sz="1200" dirty="0" err="1">
                <a:latin typeface="Consolas"/>
                <a:cs typeface="Calibri"/>
              </a:rPr>
              <a:t>WindDirection</a:t>
            </a:r>
            <a:r>
              <a:rPr lang="en-US" sz="1200" dirty="0">
                <a:latin typeface="Consolas"/>
                <a:cs typeface="Calibri"/>
              </a:rPr>
              <a:t>, </a:t>
            </a:r>
            <a:r>
              <a:rPr lang="en-US" sz="1200" dirty="0" err="1">
                <a:latin typeface="Consolas"/>
                <a:cs typeface="Calibri"/>
              </a:rPr>
              <a:t>WindSpeed</a:t>
            </a:r>
            <a:endParaRPr lang="en-US" sz="1200" dirty="0" err="1">
              <a:cs typeface="Calibri"/>
            </a:endParaRPr>
          </a:p>
          <a:p>
            <a:endParaRPr lang="en-US" sz="1200" dirty="0">
              <a:latin typeface="Calibri"/>
              <a:cs typeface="Calibri"/>
            </a:endParaRPr>
          </a:p>
        </p:txBody>
      </p:sp>
    </p:spTree>
    <p:extLst>
      <p:ext uri="{BB962C8B-B14F-4D97-AF65-F5344CB8AC3E}">
        <p14:creationId xmlns:p14="http://schemas.microsoft.com/office/powerpoint/2010/main" val="2979647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C2D69-F21C-C537-42DD-4A41A970BE44}"/>
              </a:ext>
            </a:extLst>
          </p:cNvPr>
          <p:cNvSpPr>
            <a:spLocks noGrp="1"/>
          </p:cNvSpPr>
          <p:nvPr>
            <p:ph type="title"/>
          </p:nvPr>
        </p:nvSpPr>
        <p:spPr>
          <a:xfrm>
            <a:off x="466726" y="692372"/>
            <a:ext cx="7661274" cy="926087"/>
          </a:xfrm>
        </p:spPr>
        <p:txBody>
          <a:bodyPr/>
          <a:lstStyle/>
          <a:p>
            <a:r>
              <a:rPr lang="en-US" dirty="0"/>
              <a:t>Pre-processing </a:t>
            </a:r>
            <a:r>
              <a:rPr lang="en-US" sz="3200" dirty="0">
                <a:solidFill>
                  <a:schemeClr val="tx1">
                    <a:lumMod val="65000"/>
                    <a:lumOff val="35000"/>
                  </a:schemeClr>
                </a:solidFill>
              </a:rPr>
              <a:t>(1 / 2)</a:t>
            </a:r>
            <a:endParaRPr lang="en-US" sz="3200" dirty="0">
              <a:solidFill>
                <a:schemeClr val="tx1">
                  <a:lumMod val="65000"/>
                  <a:lumOff val="35000"/>
                </a:schemeClr>
              </a:solidFill>
              <a:cs typeface="Calibri"/>
            </a:endParaRPr>
          </a:p>
        </p:txBody>
      </p:sp>
      <p:sp>
        <p:nvSpPr>
          <p:cNvPr id="3" name="Slide Number Placeholder 2">
            <a:extLst>
              <a:ext uri="{FF2B5EF4-FFF2-40B4-BE49-F238E27FC236}">
                <a16:creationId xmlns:a16="http://schemas.microsoft.com/office/drawing/2014/main" id="{B3AD546B-86DE-CC88-7686-60B88F58C411}"/>
              </a:ext>
            </a:extLst>
          </p:cNvPr>
          <p:cNvSpPr>
            <a:spLocks noGrp="1"/>
          </p:cNvSpPr>
          <p:nvPr>
            <p:ph type="sldNum" sz="quarter" idx="12"/>
          </p:nvPr>
        </p:nvSpPr>
        <p:spPr/>
        <p:txBody>
          <a:bodyPr/>
          <a:lstStyle/>
          <a:p>
            <a:fld id="{B4E73946-9152-2148-B286-BEF1B04A8193}" type="slidenum">
              <a:rPr lang="en-US" smtClean="0"/>
              <a:t>5</a:t>
            </a:fld>
            <a:endParaRPr lang="en-US"/>
          </a:p>
        </p:txBody>
      </p:sp>
      <p:sp>
        <p:nvSpPr>
          <p:cNvPr id="16" name="Oval 15">
            <a:extLst>
              <a:ext uri="{FF2B5EF4-FFF2-40B4-BE49-F238E27FC236}">
                <a16:creationId xmlns:a16="http://schemas.microsoft.com/office/drawing/2014/main" id="{0361EB82-CC7A-6CB6-7F97-1347002C518B}"/>
              </a:ext>
            </a:extLst>
          </p:cNvPr>
          <p:cNvSpPr>
            <a:spLocks noChangeAspect="1"/>
          </p:cNvSpPr>
          <p:nvPr/>
        </p:nvSpPr>
        <p:spPr>
          <a:xfrm>
            <a:off x="592697" y="2447989"/>
            <a:ext cx="91440" cy="91441"/>
          </a:xfrm>
          <a:prstGeom prst="ellipse">
            <a:avLst/>
          </a:prstGeom>
          <a:solidFill>
            <a:schemeClr val="tx1"/>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highlight>
                <a:srgbClr val="000000"/>
              </a:highlight>
              <a:ea typeface="Calibri"/>
              <a:cs typeface="Calibri"/>
            </a:endParaRPr>
          </a:p>
        </p:txBody>
      </p:sp>
      <p:sp>
        <p:nvSpPr>
          <p:cNvPr id="18" name="Text Placeholder 4">
            <a:extLst>
              <a:ext uri="{FF2B5EF4-FFF2-40B4-BE49-F238E27FC236}">
                <a16:creationId xmlns:a16="http://schemas.microsoft.com/office/drawing/2014/main" id="{A22CE4F8-DBDD-971E-599F-5D930A74E943}"/>
              </a:ext>
            </a:extLst>
          </p:cNvPr>
          <p:cNvSpPr txBox="1">
            <a:spLocks/>
          </p:cNvSpPr>
          <p:nvPr/>
        </p:nvSpPr>
        <p:spPr>
          <a:xfrm>
            <a:off x="468786" y="1618951"/>
            <a:ext cx="10791853" cy="740622"/>
          </a:xfrm>
          <a:prstGeom prst="rect">
            <a:avLst/>
          </a:prstGeom>
        </p:spPr>
        <p:txBody>
          <a:bodyPr vert="horz" lIns="91440" tIns="45720" rIns="91440" bIns="45720" rtlCol="0" anchor="t">
            <a:normAutofit/>
          </a:bodyPr>
          <a:lstStyle>
            <a:lvl1pPr marL="0" indent="0" algn="l" defTabSz="685800" rtl="0" eaLnBrk="1" latinLnBrk="0" hangingPunct="1">
              <a:lnSpc>
                <a:spcPct val="90000"/>
              </a:lnSpc>
              <a:spcBef>
                <a:spcPts val="750"/>
              </a:spcBef>
              <a:buFont typeface="Arial" panose="020B0604020202020204" pitchFamily="34" charset="0"/>
              <a:buNone/>
              <a:defRPr sz="1650" kern="1200">
                <a:solidFill>
                  <a:schemeClr val="bg1">
                    <a:lumMod val="5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600" dirty="0">
                <a:solidFill>
                  <a:schemeClr val="tx1"/>
                </a:solidFill>
                <a:cs typeface="Calibri"/>
              </a:rPr>
              <a:t>To visualize the result of the dimensionality reduction process, we generate dedicated CSV files for every race.  To generate these CSV files some data aggregation, preprocessing, and clean up is performed. </a:t>
            </a:r>
            <a:endParaRPr lang="en-US" dirty="0">
              <a:solidFill>
                <a:schemeClr val="tx1"/>
              </a:solidFill>
            </a:endParaRPr>
          </a:p>
        </p:txBody>
      </p:sp>
      <p:sp>
        <p:nvSpPr>
          <p:cNvPr id="19" name="TextBox 18">
            <a:extLst>
              <a:ext uri="{FF2B5EF4-FFF2-40B4-BE49-F238E27FC236}">
                <a16:creationId xmlns:a16="http://schemas.microsoft.com/office/drawing/2014/main" id="{65751926-7C79-32E9-3AF3-11A28AF6878E}"/>
              </a:ext>
            </a:extLst>
          </p:cNvPr>
          <p:cNvSpPr txBox="1"/>
          <p:nvPr/>
        </p:nvSpPr>
        <p:spPr>
          <a:xfrm>
            <a:off x="701456" y="2309566"/>
            <a:ext cx="1056357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For each lap contained in the laps.csv file, we fetch the telemetry and weather data corresponding to that lap and that driver. </a:t>
            </a:r>
            <a:endParaRPr lang="en-US" dirty="0"/>
          </a:p>
        </p:txBody>
      </p:sp>
      <p:sp>
        <p:nvSpPr>
          <p:cNvPr id="20" name="Oval 19">
            <a:extLst>
              <a:ext uri="{FF2B5EF4-FFF2-40B4-BE49-F238E27FC236}">
                <a16:creationId xmlns:a16="http://schemas.microsoft.com/office/drawing/2014/main" id="{587DDCCD-E0E1-E404-D21E-045819585367}"/>
              </a:ext>
            </a:extLst>
          </p:cNvPr>
          <p:cNvSpPr>
            <a:spLocks noChangeAspect="1"/>
          </p:cNvSpPr>
          <p:nvPr/>
        </p:nvSpPr>
        <p:spPr>
          <a:xfrm>
            <a:off x="586128" y="3157437"/>
            <a:ext cx="91440" cy="91441"/>
          </a:xfrm>
          <a:prstGeom prst="ellipse">
            <a:avLst/>
          </a:prstGeom>
          <a:solidFill>
            <a:schemeClr val="tx1"/>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highlight>
                <a:srgbClr val="000000"/>
              </a:highlight>
              <a:ea typeface="Calibri"/>
              <a:cs typeface="Calibri"/>
            </a:endParaRPr>
          </a:p>
        </p:txBody>
      </p:sp>
      <p:sp>
        <p:nvSpPr>
          <p:cNvPr id="21" name="TextBox 20">
            <a:extLst>
              <a:ext uri="{FF2B5EF4-FFF2-40B4-BE49-F238E27FC236}">
                <a16:creationId xmlns:a16="http://schemas.microsoft.com/office/drawing/2014/main" id="{54CE2BC5-437C-A987-68BB-5B9B40A170E4}"/>
              </a:ext>
            </a:extLst>
          </p:cNvPr>
          <p:cNvSpPr txBox="1"/>
          <p:nvPr/>
        </p:nvSpPr>
        <p:spPr>
          <a:xfrm>
            <a:off x="694887" y="3019014"/>
            <a:ext cx="105635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From the data retrieved for every lap we compute the following metrics:</a:t>
            </a:r>
          </a:p>
        </p:txBody>
      </p:sp>
      <p:sp>
        <p:nvSpPr>
          <p:cNvPr id="25" name="TextBox 24">
            <a:extLst>
              <a:ext uri="{FF2B5EF4-FFF2-40B4-BE49-F238E27FC236}">
                <a16:creationId xmlns:a16="http://schemas.microsoft.com/office/drawing/2014/main" id="{199AAC06-4BC4-55CC-389C-F4B3B91C6420}"/>
              </a:ext>
            </a:extLst>
          </p:cNvPr>
          <p:cNvSpPr txBox="1"/>
          <p:nvPr/>
        </p:nvSpPr>
        <p:spPr>
          <a:xfrm>
            <a:off x="693873" y="3599183"/>
            <a:ext cx="469335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cs typeface="Calibri" panose="020F0502020204030204"/>
              </a:rPr>
              <a:t>Average speed over the lap</a:t>
            </a:r>
          </a:p>
          <a:p>
            <a:pPr marL="285750" indent="-285750">
              <a:buFont typeface="Arial"/>
              <a:buChar char="•"/>
            </a:pPr>
            <a:r>
              <a:rPr lang="en-US" sz="1600" dirty="0">
                <a:cs typeface="Calibri" panose="020F0502020204030204"/>
              </a:rPr>
              <a:t>Max speed</a:t>
            </a:r>
          </a:p>
          <a:p>
            <a:pPr marL="285750" indent="-285750">
              <a:buFont typeface="Arial"/>
              <a:buChar char="•"/>
            </a:pPr>
            <a:r>
              <a:rPr lang="en-US" sz="1600" dirty="0">
                <a:cs typeface="Calibri" panose="020F0502020204030204"/>
              </a:rPr>
              <a:t>Min speed</a:t>
            </a:r>
          </a:p>
          <a:p>
            <a:pPr marL="285750" indent="-285750">
              <a:buFont typeface="Arial"/>
              <a:buChar char="•"/>
            </a:pPr>
            <a:r>
              <a:rPr lang="en-US" sz="1600" dirty="0">
                <a:cs typeface="Calibri" panose="020F0502020204030204"/>
              </a:rPr>
              <a:t>Average throttle level</a:t>
            </a:r>
          </a:p>
          <a:p>
            <a:pPr marL="285750" indent="-285750">
              <a:buFont typeface="Arial"/>
              <a:buChar char="•"/>
            </a:pPr>
            <a:r>
              <a:rPr lang="en-US" sz="1600" dirty="0">
                <a:cs typeface="Calibri" panose="020F0502020204030204"/>
              </a:rPr>
              <a:t>Percentage of the lap spent at 100% throttle</a:t>
            </a:r>
          </a:p>
          <a:p>
            <a:pPr marL="285750" indent="-285750">
              <a:buFont typeface="Arial"/>
              <a:buChar char="•"/>
            </a:pPr>
            <a:endParaRPr lang="en-US" sz="1600" dirty="0">
              <a:cs typeface="Calibri" panose="020F0502020204030204"/>
            </a:endParaRPr>
          </a:p>
        </p:txBody>
      </p:sp>
      <p:sp>
        <p:nvSpPr>
          <p:cNvPr id="26" name="TextBox 25">
            <a:extLst>
              <a:ext uri="{FF2B5EF4-FFF2-40B4-BE49-F238E27FC236}">
                <a16:creationId xmlns:a16="http://schemas.microsoft.com/office/drawing/2014/main" id="{69401A4C-2652-7057-3E4C-3B213325A684}"/>
              </a:ext>
            </a:extLst>
          </p:cNvPr>
          <p:cNvSpPr txBox="1"/>
          <p:nvPr/>
        </p:nvSpPr>
        <p:spPr>
          <a:xfrm>
            <a:off x="5699425" y="3323286"/>
            <a:ext cx="4693355"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600" dirty="0">
              <a:cs typeface="Calibri" panose="020F0502020204030204"/>
            </a:endParaRPr>
          </a:p>
          <a:p>
            <a:pPr marL="285750" indent="-285750">
              <a:buFont typeface="Arial,Sans-Serif"/>
              <a:buChar char="•"/>
            </a:pPr>
            <a:r>
              <a:rPr lang="en-US" sz="1600" dirty="0">
                <a:cs typeface="Calibri" panose="020F0502020204030204"/>
              </a:rPr>
              <a:t>Percentage of the lap spent braking</a:t>
            </a:r>
          </a:p>
          <a:p>
            <a:pPr marL="285750" indent="-285750">
              <a:buFont typeface="Arial,Sans-Serif"/>
              <a:buChar char="•"/>
            </a:pPr>
            <a:r>
              <a:rPr lang="en-US" sz="1600" dirty="0">
                <a:cs typeface="Calibri" panose="020F0502020204030204"/>
              </a:rPr>
              <a:t>Air temperature</a:t>
            </a:r>
          </a:p>
          <a:p>
            <a:pPr marL="285750" indent="-285750">
              <a:buFont typeface="Arial"/>
              <a:buChar char="•"/>
            </a:pPr>
            <a:r>
              <a:rPr lang="en-US" sz="1600" dirty="0">
                <a:cs typeface="Calibri" panose="020F0502020204030204"/>
              </a:rPr>
              <a:t>Track temperature</a:t>
            </a:r>
          </a:p>
          <a:p>
            <a:pPr marL="285750" indent="-285750">
              <a:buFont typeface="Arial"/>
              <a:buChar char="•"/>
            </a:pPr>
            <a:r>
              <a:rPr lang="en-US" sz="1600" dirty="0">
                <a:cs typeface="Calibri" panose="020F0502020204030204"/>
              </a:rPr>
              <a:t>Wind direction</a:t>
            </a:r>
          </a:p>
          <a:p>
            <a:pPr marL="285750" indent="-285750">
              <a:buFont typeface="Arial"/>
              <a:buChar char="•"/>
            </a:pPr>
            <a:r>
              <a:rPr lang="en-US" sz="1600" dirty="0">
                <a:cs typeface="Calibri" panose="020F0502020204030204"/>
              </a:rPr>
              <a:t>Wind speed</a:t>
            </a:r>
          </a:p>
          <a:p>
            <a:pPr marL="285750" indent="-285750">
              <a:buFont typeface="Arial"/>
              <a:buChar char="•"/>
            </a:pPr>
            <a:endParaRPr lang="en-US" sz="1600" dirty="0">
              <a:cs typeface="Calibri" panose="020F0502020204030204"/>
            </a:endParaRPr>
          </a:p>
        </p:txBody>
      </p:sp>
      <p:sp>
        <p:nvSpPr>
          <p:cNvPr id="28" name="TextBox 27">
            <a:extLst>
              <a:ext uri="{FF2B5EF4-FFF2-40B4-BE49-F238E27FC236}">
                <a16:creationId xmlns:a16="http://schemas.microsoft.com/office/drawing/2014/main" id="{F527A6C9-A3E2-4F9C-8AB8-668AA5CD85D4}"/>
              </a:ext>
            </a:extLst>
          </p:cNvPr>
          <p:cNvSpPr txBox="1"/>
          <p:nvPr/>
        </p:nvSpPr>
        <p:spPr>
          <a:xfrm>
            <a:off x="688183" y="5223004"/>
            <a:ext cx="92854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These metrics are then appended to the original laps data.</a:t>
            </a:r>
            <a:endParaRPr lang="en-US" dirty="0"/>
          </a:p>
        </p:txBody>
      </p:sp>
      <p:sp>
        <p:nvSpPr>
          <p:cNvPr id="30" name="Oval 29">
            <a:extLst>
              <a:ext uri="{FF2B5EF4-FFF2-40B4-BE49-F238E27FC236}">
                <a16:creationId xmlns:a16="http://schemas.microsoft.com/office/drawing/2014/main" id="{03EF2FBA-171A-A89A-E302-40C3127ACE5A}"/>
              </a:ext>
            </a:extLst>
          </p:cNvPr>
          <p:cNvSpPr>
            <a:spLocks noChangeAspect="1"/>
          </p:cNvSpPr>
          <p:nvPr/>
        </p:nvSpPr>
        <p:spPr>
          <a:xfrm>
            <a:off x="572990" y="5358040"/>
            <a:ext cx="91440" cy="91441"/>
          </a:xfrm>
          <a:prstGeom prst="ellipse">
            <a:avLst/>
          </a:prstGeom>
          <a:solidFill>
            <a:schemeClr val="tx1"/>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highlight>
                <a:srgbClr val="000000"/>
              </a:highlight>
              <a:ea typeface="Calibri"/>
              <a:cs typeface="Calibri"/>
            </a:endParaRPr>
          </a:p>
        </p:txBody>
      </p:sp>
    </p:spTree>
    <p:extLst>
      <p:ext uri="{BB962C8B-B14F-4D97-AF65-F5344CB8AC3E}">
        <p14:creationId xmlns:p14="http://schemas.microsoft.com/office/powerpoint/2010/main" val="1453367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C2D69-F21C-C537-42DD-4A41A970BE44}"/>
              </a:ext>
            </a:extLst>
          </p:cNvPr>
          <p:cNvSpPr>
            <a:spLocks noGrp="1"/>
          </p:cNvSpPr>
          <p:nvPr>
            <p:ph type="title"/>
          </p:nvPr>
        </p:nvSpPr>
        <p:spPr>
          <a:xfrm>
            <a:off x="466726" y="692372"/>
            <a:ext cx="7661274" cy="926087"/>
          </a:xfrm>
        </p:spPr>
        <p:txBody>
          <a:bodyPr/>
          <a:lstStyle/>
          <a:p>
            <a:r>
              <a:rPr lang="en-US" dirty="0"/>
              <a:t>Pre-processing </a:t>
            </a:r>
            <a:r>
              <a:rPr lang="en-US" sz="3200" dirty="0">
                <a:solidFill>
                  <a:schemeClr val="tx1">
                    <a:lumMod val="65000"/>
                    <a:lumOff val="35000"/>
                  </a:schemeClr>
                </a:solidFill>
              </a:rPr>
              <a:t>(2 / 2)</a:t>
            </a:r>
            <a:endParaRPr lang="en-US" sz="3200" dirty="0">
              <a:solidFill>
                <a:schemeClr val="tx1">
                  <a:lumMod val="65000"/>
                  <a:lumOff val="35000"/>
                </a:schemeClr>
              </a:solidFill>
              <a:cs typeface="Calibri"/>
            </a:endParaRPr>
          </a:p>
        </p:txBody>
      </p:sp>
      <p:sp>
        <p:nvSpPr>
          <p:cNvPr id="3" name="Slide Number Placeholder 2">
            <a:extLst>
              <a:ext uri="{FF2B5EF4-FFF2-40B4-BE49-F238E27FC236}">
                <a16:creationId xmlns:a16="http://schemas.microsoft.com/office/drawing/2014/main" id="{B3AD546B-86DE-CC88-7686-60B88F58C411}"/>
              </a:ext>
            </a:extLst>
          </p:cNvPr>
          <p:cNvSpPr>
            <a:spLocks noGrp="1"/>
          </p:cNvSpPr>
          <p:nvPr>
            <p:ph type="sldNum" sz="quarter" idx="12"/>
          </p:nvPr>
        </p:nvSpPr>
        <p:spPr/>
        <p:txBody>
          <a:bodyPr/>
          <a:lstStyle/>
          <a:p>
            <a:fld id="{B4E73946-9152-2148-B286-BEF1B04A8193}" type="slidenum">
              <a:rPr lang="en-US" smtClean="0"/>
              <a:t>6</a:t>
            </a:fld>
            <a:endParaRPr lang="en-US"/>
          </a:p>
        </p:txBody>
      </p:sp>
      <p:sp>
        <p:nvSpPr>
          <p:cNvPr id="6" name="TextBox 5">
            <a:extLst>
              <a:ext uri="{FF2B5EF4-FFF2-40B4-BE49-F238E27FC236}">
                <a16:creationId xmlns:a16="http://schemas.microsoft.com/office/drawing/2014/main" id="{BF837074-62BF-9599-46FB-0F285469BCE0}"/>
              </a:ext>
            </a:extLst>
          </p:cNvPr>
          <p:cNvSpPr txBox="1"/>
          <p:nvPr/>
        </p:nvSpPr>
        <p:spPr>
          <a:xfrm>
            <a:off x="679854" y="1712674"/>
            <a:ext cx="10854165" cy="12068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Before performing the dimensionality reduction, the data is cleaned up. First we remove rows that would be obvious outliers (i.e., laps in which a driver did a pit stop), as well as rows with missing data. Columns with no relevance to the evaluation of a driver's performance (such as session times or </a:t>
            </a:r>
            <a:r>
              <a:rPr lang="en-US" dirty="0" err="1">
                <a:cs typeface="Calibri"/>
              </a:rPr>
              <a:t>DriverNumber</a:t>
            </a:r>
            <a:r>
              <a:rPr lang="en-US" dirty="0">
                <a:cs typeface="Calibri"/>
              </a:rPr>
              <a:t>) as well as categorical attributes are also removed (such as Deleted and </a:t>
            </a:r>
            <a:r>
              <a:rPr lang="en-US" dirty="0" err="1">
                <a:cs typeface="Calibri"/>
              </a:rPr>
              <a:t>IsPersonalBest</a:t>
            </a:r>
            <a:r>
              <a:rPr lang="en-US" dirty="0">
                <a:cs typeface="Calibri"/>
              </a:rPr>
              <a:t>). </a:t>
            </a:r>
            <a:endParaRPr lang="en-US" dirty="0"/>
          </a:p>
        </p:txBody>
      </p:sp>
      <p:sp>
        <p:nvSpPr>
          <p:cNvPr id="8" name="Oval 7">
            <a:extLst>
              <a:ext uri="{FF2B5EF4-FFF2-40B4-BE49-F238E27FC236}">
                <a16:creationId xmlns:a16="http://schemas.microsoft.com/office/drawing/2014/main" id="{F3612C8D-2956-08AE-9BEB-E9602A871757}"/>
              </a:ext>
            </a:extLst>
          </p:cNvPr>
          <p:cNvSpPr>
            <a:spLocks noChangeAspect="1"/>
          </p:cNvSpPr>
          <p:nvPr/>
        </p:nvSpPr>
        <p:spPr>
          <a:xfrm>
            <a:off x="527007" y="1850213"/>
            <a:ext cx="91440" cy="91441"/>
          </a:xfrm>
          <a:prstGeom prst="ellipse">
            <a:avLst/>
          </a:prstGeom>
          <a:solidFill>
            <a:schemeClr val="tx1"/>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highlight>
                <a:srgbClr val="000000"/>
              </a:highlight>
              <a:ea typeface="Calibri"/>
              <a:cs typeface="Calibri"/>
            </a:endParaRPr>
          </a:p>
        </p:txBody>
      </p:sp>
      <p:sp>
        <p:nvSpPr>
          <p:cNvPr id="9" name="TextBox 8">
            <a:extLst>
              <a:ext uri="{FF2B5EF4-FFF2-40B4-BE49-F238E27FC236}">
                <a16:creationId xmlns:a16="http://schemas.microsoft.com/office/drawing/2014/main" id="{44BE553A-1313-C68D-EDDE-603E93315AEA}"/>
              </a:ext>
            </a:extLst>
          </p:cNvPr>
          <p:cNvSpPr txBox="1"/>
          <p:nvPr/>
        </p:nvSpPr>
        <p:spPr>
          <a:xfrm>
            <a:off x="660147" y="3052743"/>
            <a:ext cx="1085416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The remaining data is scaled using the </a:t>
            </a:r>
            <a:r>
              <a:rPr lang="en-US" dirty="0" err="1">
                <a:cs typeface="Calibri"/>
              </a:rPr>
              <a:t>StandardScaler</a:t>
            </a:r>
            <a:r>
              <a:rPr lang="en-US" dirty="0">
                <a:cs typeface="Calibri"/>
              </a:rPr>
              <a:t> provided by the </a:t>
            </a:r>
            <a:r>
              <a:rPr lang="en-US" dirty="0" err="1">
                <a:cs typeface="Calibri"/>
              </a:rPr>
              <a:t>sk</a:t>
            </a:r>
            <a:r>
              <a:rPr lang="en-US" dirty="0">
                <a:cs typeface="Calibri"/>
              </a:rPr>
              <a:t>-learn python library and then t-SNE is applied.</a:t>
            </a:r>
            <a:endParaRPr lang="en-US" dirty="0"/>
          </a:p>
        </p:txBody>
      </p:sp>
      <p:sp>
        <p:nvSpPr>
          <p:cNvPr id="10" name="Oval 9">
            <a:extLst>
              <a:ext uri="{FF2B5EF4-FFF2-40B4-BE49-F238E27FC236}">
                <a16:creationId xmlns:a16="http://schemas.microsoft.com/office/drawing/2014/main" id="{584E3609-446E-04BD-2A47-D4DCF4C1F963}"/>
              </a:ext>
            </a:extLst>
          </p:cNvPr>
          <p:cNvSpPr>
            <a:spLocks noChangeAspect="1"/>
          </p:cNvSpPr>
          <p:nvPr/>
        </p:nvSpPr>
        <p:spPr>
          <a:xfrm>
            <a:off x="507300" y="3190282"/>
            <a:ext cx="91440" cy="91441"/>
          </a:xfrm>
          <a:prstGeom prst="ellipse">
            <a:avLst/>
          </a:prstGeom>
          <a:solidFill>
            <a:schemeClr val="tx1"/>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highlight>
                <a:srgbClr val="000000"/>
              </a:highlight>
              <a:ea typeface="Calibri"/>
              <a:cs typeface="Calibri"/>
            </a:endParaRPr>
          </a:p>
        </p:txBody>
      </p:sp>
      <p:sp>
        <p:nvSpPr>
          <p:cNvPr id="11" name="TextBox 10">
            <a:extLst>
              <a:ext uri="{FF2B5EF4-FFF2-40B4-BE49-F238E27FC236}">
                <a16:creationId xmlns:a16="http://schemas.microsoft.com/office/drawing/2014/main" id="{3A05E323-B641-4D63-88C0-41B83B051119}"/>
              </a:ext>
            </a:extLst>
          </p:cNvPr>
          <p:cNvSpPr txBox="1"/>
          <p:nvPr/>
        </p:nvSpPr>
        <p:spPr>
          <a:xfrm>
            <a:off x="653578" y="3834449"/>
            <a:ext cx="1085416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Since one of the goals for the project is to be able to evaluate and compare drivers' performances, it made sense to use t-SNE as the dimensionality reduction technique and look for clusters or outliers in the new space.</a:t>
            </a:r>
            <a:endParaRPr lang="en-US" dirty="0"/>
          </a:p>
        </p:txBody>
      </p:sp>
      <p:sp>
        <p:nvSpPr>
          <p:cNvPr id="12" name="Oval 11">
            <a:extLst>
              <a:ext uri="{FF2B5EF4-FFF2-40B4-BE49-F238E27FC236}">
                <a16:creationId xmlns:a16="http://schemas.microsoft.com/office/drawing/2014/main" id="{574FC7F4-1B2A-F845-80F8-F7377E72E3F7}"/>
              </a:ext>
            </a:extLst>
          </p:cNvPr>
          <p:cNvSpPr>
            <a:spLocks noChangeAspect="1"/>
          </p:cNvSpPr>
          <p:nvPr/>
        </p:nvSpPr>
        <p:spPr>
          <a:xfrm>
            <a:off x="494162" y="3971988"/>
            <a:ext cx="91440" cy="91441"/>
          </a:xfrm>
          <a:prstGeom prst="ellipse">
            <a:avLst/>
          </a:prstGeom>
          <a:solidFill>
            <a:schemeClr val="tx1"/>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highlight>
                <a:srgbClr val="000000"/>
              </a:highlight>
              <a:ea typeface="Calibri"/>
              <a:cs typeface="Calibri"/>
            </a:endParaRPr>
          </a:p>
        </p:txBody>
      </p:sp>
      <p:sp>
        <p:nvSpPr>
          <p:cNvPr id="13" name="TextBox 12">
            <a:extLst>
              <a:ext uri="{FF2B5EF4-FFF2-40B4-BE49-F238E27FC236}">
                <a16:creationId xmlns:a16="http://schemas.microsoft.com/office/drawing/2014/main" id="{496FD7D0-F0DD-3E20-3AB9-7A398765E675}"/>
              </a:ext>
            </a:extLst>
          </p:cNvPr>
          <p:cNvSpPr txBox="1"/>
          <p:nvPr/>
        </p:nvSpPr>
        <p:spPr>
          <a:xfrm>
            <a:off x="614164" y="4701552"/>
            <a:ext cx="108541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The results of the t-SNE process are then appended back to the data that generated them and saved to a CSV file.</a:t>
            </a:r>
          </a:p>
        </p:txBody>
      </p:sp>
      <p:sp>
        <p:nvSpPr>
          <p:cNvPr id="14" name="Oval 13">
            <a:extLst>
              <a:ext uri="{FF2B5EF4-FFF2-40B4-BE49-F238E27FC236}">
                <a16:creationId xmlns:a16="http://schemas.microsoft.com/office/drawing/2014/main" id="{D0299D30-26CD-22D0-DE57-96DA1673D89D}"/>
              </a:ext>
            </a:extLst>
          </p:cNvPr>
          <p:cNvSpPr>
            <a:spLocks noChangeAspect="1"/>
          </p:cNvSpPr>
          <p:nvPr/>
        </p:nvSpPr>
        <p:spPr>
          <a:xfrm>
            <a:off x="454748" y="4839091"/>
            <a:ext cx="91440" cy="91441"/>
          </a:xfrm>
          <a:prstGeom prst="ellipse">
            <a:avLst/>
          </a:prstGeom>
          <a:solidFill>
            <a:schemeClr val="tx1"/>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highlight>
                <a:srgbClr val="000000"/>
              </a:highlight>
              <a:ea typeface="Calibri"/>
              <a:cs typeface="Calibri"/>
            </a:endParaRPr>
          </a:p>
        </p:txBody>
      </p:sp>
    </p:spTree>
    <p:extLst>
      <p:ext uri="{BB962C8B-B14F-4D97-AF65-F5344CB8AC3E}">
        <p14:creationId xmlns:p14="http://schemas.microsoft.com/office/powerpoint/2010/main" val="947897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76811-7949-A760-BC73-AED32BC58254}"/>
              </a:ext>
            </a:extLst>
          </p:cNvPr>
          <p:cNvSpPr>
            <a:spLocks noGrp="1"/>
          </p:cNvSpPr>
          <p:nvPr>
            <p:ph type="title"/>
          </p:nvPr>
        </p:nvSpPr>
        <p:spPr>
          <a:xfrm>
            <a:off x="466726" y="692372"/>
            <a:ext cx="7661274" cy="906381"/>
          </a:xfrm>
        </p:spPr>
        <p:txBody>
          <a:bodyPr/>
          <a:lstStyle/>
          <a:p>
            <a:r>
              <a:rPr lang="en-US" dirty="0">
                <a:cs typeface="Calibri"/>
              </a:rPr>
              <a:t>Visualizations</a:t>
            </a:r>
            <a:endParaRPr lang="en-US" dirty="0"/>
          </a:p>
        </p:txBody>
      </p:sp>
      <p:sp>
        <p:nvSpPr>
          <p:cNvPr id="3" name="Slide Number Placeholder 2">
            <a:extLst>
              <a:ext uri="{FF2B5EF4-FFF2-40B4-BE49-F238E27FC236}">
                <a16:creationId xmlns:a16="http://schemas.microsoft.com/office/drawing/2014/main" id="{C0D6E290-7BBB-D417-7AC9-2892926C15FD}"/>
              </a:ext>
            </a:extLst>
          </p:cNvPr>
          <p:cNvSpPr>
            <a:spLocks noGrp="1"/>
          </p:cNvSpPr>
          <p:nvPr>
            <p:ph type="sldNum" sz="quarter" idx="12"/>
          </p:nvPr>
        </p:nvSpPr>
        <p:spPr/>
        <p:txBody>
          <a:bodyPr/>
          <a:lstStyle/>
          <a:p>
            <a:fld id="{B4E73946-9152-2148-B286-BEF1B04A8193}" type="slidenum">
              <a:rPr lang="en-US" smtClean="0"/>
              <a:t>7</a:t>
            </a:fld>
            <a:endParaRPr lang="en-US"/>
          </a:p>
        </p:txBody>
      </p:sp>
      <p:pic>
        <p:nvPicPr>
          <p:cNvPr id="14" name="Picture 13" descr="A screenshot of a computer screen&#10;&#10;Description automatically generated">
            <a:extLst>
              <a:ext uri="{FF2B5EF4-FFF2-40B4-BE49-F238E27FC236}">
                <a16:creationId xmlns:a16="http://schemas.microsoft.com/office/drawing/2014/main" id="{94991EA3-32E5-DF18-DDD7-77326BE88EEF}"/>
              </a:ext>
            </a:extLst>
          </p:cNvPr>
          <p:cNvPicPr>
            <a:picLocks noChangeAspect="1"/>
          </p:cNvPicPr>
          <p:nvPr/>
        </p:nvPicPr>
        <p:blipFill>
          <a:blip r:embed="rId2"/>
          <a:stretch>
            <a:fillRect/>
          </a:stretch>
        </p:blipFill>
        <p:spPr>
          <a:xfrm>
            <a:off x="1885293" y="1599875"/>
            <a:ext cx="8533087" cy="4177199"/>
          </a:xfrm>
          <a:prstGeom prst="rect">
            <a:avLst/>
          </a:prstGeom>
        </p:spPr>
      </p:pic>
    </p:spTree>
    <p:extLst>
      <p:ext uri="{BB962C8B-B14F-4D97-AF65-F5344CB8AC3E}">
        <p14:creationId xmlns:p14="http://schemas.microsoft.com/office/powerpoint/2010/main" val="2179264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CC20C-AC9A-873E-1234-95B9F95E8ED9}"/>
              </a:ext>
            </a:extLst>
          </p:cNvPr>
          <p:cNvSpPr>
            <a:spLocks noGrp="1"/>
          </p:cNvSpPr>
          <p:nvPr>
            <p:ph type="title"/>
          </p:nvPr>
        </p:nvSpPr>
        <p:spPr>
          <a:xfrm>
            <a:off x="466726" y="692372"/>
            <a:ext cx="7661274" cy="945794"/>
          </a:xfrm>
        </p:spPr>
        <p:txBody>
          <a:bodyPr/>
          <a:lstStyle/>
          <a:p>
            <a:r>
              <a:rPr lang="en-US" dirty="0">
                <a:cs typeface="Calibri"/>
              </a:rPr>
              <a:t>Drivers Legend</a:t>
            </a:r>
            <a:endParaRPr lang="en-US" dirty="0"/>
          </a:p>
        </p:txBody>
      </p:sp>
      <p:sp>
        <p:nvSpPr>
          <p:cNvPr id="3" name="Slide Number Placeholder 2">
            <a:extLst>
              <a:ext uri="{FF2B5EF4-FFF2-40B4-BE49-F238E27FC236}">
                <a16:creationId xmlns:a16="http://schemas.microsoft.com/office/drawing/2014/main" id="{B43691A6-A4F6-9CF7-EBAA-5F242D03CAF2}"/>
              </a:ext>
            </a:extLst>
          </p:cNvPr>
          <p:cNvSpPr>
            <a:spLocks noGrp="1"/>
          </p:cNvSpPr>
          <p:nvPr>
            <p:ph type="sldNum" sz="quarter" idx="12"/>
          </p:nvPr>
        </p:nvSpPr>
        <p:spPr/>
        <p:txBody>
          <a:bodyPr/>
          <a:lstStyle/>
          <a:p>
            <a:fld id="{B4E73946-9152-2148-B286-BEF1B04A8193}" type="slidenum">
              <a:rPr lang="en-US" smtClean="0"/>
              <a:t>8</a:t>
            </a:fld>
            <a:endParaRPr lang="en-US"/>
          </a:p>
        </p:txBody>
      </p:sp>
      <p:pic>
        <p:nvPicPr>
          <p:cNvPr id="14" name="Picture 13">
            <a:extLst>
              <a:ext uri="{FF2B5EF4-FFF2-40B4-BE49-F238E27FC236}">
                <a16:creationId xmlns:a16="http://schemas.microsoft.com/office/drawing/2014/main" id="{03579116-1138-5E1E-43D1-A350ECCBA7F9}"/>
              </a:ext>
            </a:extLst>
          </p:cNvPr>
          <p:cNvPicPr>
            <a:picLocks noChangeAspect="1"/>
          </p:cNvPicPr>
          <p:nvPr/>
        </p:nvPicPr>
        <p:blipFill>
          <a:blip r:embed="rId2"/>
          <a:stretch>
            <a:fillRect/>
          </a:stretch>
        </p:blipFill>
        <p:spPr>
          <a:xfrm>
            <a:off x="9011799" y="1012934"/>
            <a:ext cx="2254799" cy="4832133"/>
          </a:xfrm>
          <a:prstGeom prst="rect">
            <a:avLst/>
          </a:prstGeom>
        </p:spPr>
      </p:pic>
      <p:sp>
        <p:nvSpPr>
          <p:cNvPr id="16" name="Oval 15">
            <a:extLst>
              <a:ext uri="{FF2B5EF4-FFF2-40B4-BE49-F238E27FC236}">
                <a16:creationId xmlns:a16="http://schemas.microsoft.com/office/drawing/2014/main" id="{3B688562-C0E4-A2D9-A1A6-F33D9AA48CC9}"/>
              </a:ext>
            </a:extLst>
          </p:cNvPr>
          <p:cNvSpPr>
            <a:spLocks noChangeAspect="1"/>
          </p:cNvSpPr>
          <p:nvPr/>
        </p:nvSpPr>
        <p:spPr>
          <a:xfrm>
            <a:off x="527007" y="1850213"/>
            <a:ext cx="91440" cy="91441"/>
          </a:xfrm>
          <a:prstGeom prst="ellipse">
            <a:avLst/>
          </a:prstGeom>
          <a:solidFill>
            <a:schemeClr val="tx1"/>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highlight>
                <a:srgbClr val="000000"/>
              </a:highlight>
              <a:ea typeface="Calibri"/>
              <a:cs typeface="Calibri"/>
            </a:endParaRPr>
          </a:p>
        </p:txBody>
      </p:sp>
      <p:sp>
        <p:nvSpPr>
          <p:cNvPr id="20" name="TextBox 19">
            <a:extLst>
              <a:ext uri="{FF2B5EF4-FFF2-40B4-BE49-F238E27FC236}">
                <a16:creationId xmlns:a16="http://schemas.microsoft.com/office/drawing/2014/main" id="{3D08BE85-E125-4C72-71F7-D055E48DDDBD}"/>
              </a:ext>
            </a:extLst>
          </p:cNvPr>
          <p:cNvSpPr txBox="1"/>
          <p:nvPr/>
        </p:nvSpPr>
        <p:spPr>
          <a:xfrm>
            <a:off x="679854" y="1712675"/>
            <a:ext cx="802294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This view serves as a global interactive legend. It displays all the drivers that participated in the selected race.</a:t>
            </a:r>
            <a:endParaRPr lang="en-US" sz="2000" dirty="0"/>
          </a:p>
        </p:txBody>
      </p:sp>
      <p:sp>
        <p:nvSpPr>
          <p:cNvPr id="21" name="Oval 20">
            <a:extLst>
              <a:ext uri="{FF2B5EF4-FFF2-40B4-BE49-F238E27FC236}">
                <a16:creationId xmlns:a16="http://schemas.microsoft.com/office/drawing/2014/main" id="{1356B345-4728-C27A-4D33-B0B8DF7596AE}"/>
              </a:ext>
            </a:extLst>
          </p:cNvPr>
          <p:cNvSpPr>
            <a:spLocks noChangeAspect="1"/>
          </p:cNvSpPr>
          <p:nvPr/>
        </p:nvSpPr>
        <p:spPr>
          <a:xfrm>
            <a:off x="487593" y="2684471"/>
            <a:ext cx="91440" cy="91441"/>
          </a:xfrm>
          <a:prstGeom prst="ellipse">
            <a:avLst/>
          </a:prstGeom>
          <a:solidFill>
            <a:schemeClr val="tx1"/>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highlight>
                <a:srgbClr val="000000"/>
              </a:highlight>
              <a:ea typeface="Calibri"/>
              <a:cs typeface="Calibri"/>
            </a:endParaRPr>
          </a:p>
        </p:txBody>
      </p:sp>
      <p:sp>
        <p:nvSpPr>
          <p:cNvPr id="22" name="TextBox 21">
            <a:extLst>
              <a:ext uri="{FF2B5EF4-FFF2-40B4-BE49-F238E27FC236}">
                <a16:creationId xmlns:a16="http://schemas.microsoft.com/office/drawing/2014/main" id="{1B3A3C21-8CEC-56F3-163B-5A0D6A418605}"/>
              </a:ext>
            </a:extLst>
          </p:cNvPr>
          <p:cNvSpPr txBox="1"/>
          <p:nvPr/>
        </p:nvSpPr>
        <p:spPr>
          <a:xfrm>
            <a:off x="640440" y="2546933"/>
            <a:ext cx="802294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This view also shows how each driver is encoded in the other visualizations. The color represents the team the driver drives for, and each driver is represented either with a continuous line and a circle, or with a dashed line and a square.</a:t>
            </a:r>
            <a:endParaRPr lang="en-US" sz="2000" dirty="0">
              <a:cs typeface="Calibri"/>
            </a:endParaRPr>
          </a:p>
        </p:txBody>
      </p:sp>
    </p:spTree>
    <p:extLst>
      <p:ext uri="{BB962C8B-B14F-4D97-AF65-F5344CB8AC3E}">
        <p14:creationId xmlns:p14="http://schemas.microsoft.com/office/powerpoint/2010/main" val="3939673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CC20C-AC9A-873E-1234-95B9F95E8ED9}"/>
              </a:ext>
            </a:extLst>
          </p:cNvPr>
          <p:cNvSpPr>
            <a:spLocks noGrp="1"/>
          </p:cNvSpPr>
          <p:nvPr>
            <p:ph type="title"/>
          </p:nvPr>
        </p:nvSpPr>
        <p:spPr>
          <a:xfrm>
            <a:off x="466726" y="692372"/>
            <a:ext cx="8442980" cy="945794"/>
          </a:xfrm>
        </p:spPr>
        <p:txBody>
          <a:bodyPr/>
          <a:lstStyle/>
          <a:p>
            <a:r>
              <a:rPr lang="en-US" dirty="0" err="1">
                <a:cs typeface="Calibri"/>
              </a:rPr>
              <a:t>Linechart</a:t>
            </a:r>
            <a:r>
              <a:rPr lang="en-US" dirty="0">
                <a:cs typeface="Calibri"/>
              </a:rPr>
              <a:t> + Context </a:t>
            </a:r>
            <a:r>
              <a:rPr lang="en-US" sz="3200" dirty="0">
                <a:solidFill>
                  <a:schemeClr val="tx1">
                    <a:lumMod val="65000"/>
                    <a:lumOff val="35000"/>
                  </a:schemeClr>
                </a:solidFill>
                <a:cs typeface="Calibri"/>
              </a:rPr>
              <a:t>(1 / 2)</a:t>
            </a:r>
          </a:p>
        </p:txBody>
      </p:sp>
      <p:sp>
        <p:nvSpPr>
          <p:cNvPr id="3" name="Slide Number Placeholder 2">
            <a:extLst>
              <a:ext uri="{FF2B5EF4-FFF2-40B4-BE49-F238E27FC236}">
                <a16:creationId xmlns:a16="http://schemas.microsoft.com/office/drawing/2014/main" id="{B43691A6-A4F6-9CF7-EBAA-5F242D03CAF2}"/>
              </a:ext>
            </a:extLst>
          </p:cNvPr>
          <p:cNvSpPr>
            <a:spLocks noGrp="1"/>
          </p:cNvSpPr>
          <p:nvPr>
            <p:ph type="sldNum" sz="quarter" idx="12"/>
          </p:nvPr>
        </p:nvSpPr>
        <p:spPr/>
        <p:txBody>
          <a:bodyPr/>
          <a:lstStyle/>
          <a:p>
            <a:fld id="{B4E73946-9152-2148-B286-BEF1B04A8193}" type="slidenum">
              <a:rPr lang="en-US" smtClean="0"/>
              <a:t>9</a:t>
            </a:fld>
            <a:endParaRPr lang="en-US"/>
          </a:p>
        </p:txBody>
      </p:sp>
      <p:sp>
        <p:nvSpPr>
          <p:cNvPr id="21" name="Oval 20">
            <a:extLst>
              <a:ext uri="{FF2B5EF4-FFF2-40B4-BE49-F238E27FC236}">
                <a16:creationId xmlns:a16="http://schemas.microsoft.com/office/drawing/2014/main" id="{1356B345-4728-C27A-4D33-B0B8DF7596AE}"/>
              </a:ext>
            </a:extLst>
          </p:cNvPr>
          <p:cNvSpPr>
            <a:spLocks noChangeAspect="1"/>
          </p:cNvSpPr>
          <p:nvPr/>
        </p:nvSpPr>
        <p:spPr>
          <a:xfrm>
            <a:off x="421903" y="4674867"/>
            <a:ext cx="91440" cy="91441"/>
          </a:xfrm>
          <a:prstGeom prst="ellipse">
            <a:avLst/>
          </a:prstGeom>
          <a:solidFill>
            <a:schemeClr val="tx1"/>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highlight>
                <a:srgbClr val="000000"/>
              </a:highlight>
              <a:ea typeface="Calibri"/>
              <a:cs typeface="Calibri"/>
            </a:endParaRPr>
          </a:p>
        </p:txBody>
      </p:sp>
      <p:sp>
        <p:nvSpPr>
          <p:cNvPr id="22" name="TextBox 21">
            <a:extLst>
              <a:ext uri="{FF2B5EF4-FFF2-40B4-BE49-F238E27FC236}">
                <a16:creationId xmlns:a16="http://schemas.microsoft.com/office/drawing/2014/main" id="{1B3A3C21-8CEC-56F3-163B-5A0D6A418605}"/>
              </a:ext>
            </a:extLst>
          </p:cNvPr>
          <p:cNvSpPr txBox="1"/>
          <p:nvPr/>
        </p:nvSpPr>
        <p:spPr>
          <a:xfrm>
            <a:off x="587889" y="4511053"/>
            <a:ext cx="1094613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This view shows the time delta between each driver and the race leader during the course of a race. Each line corresponds to a driver, and the time difference is computed at the start of every lap. Every lap of every driver is highlighted by either a circle or a square, according to their encoding shown in the drivers legend. </a:t>
            </a:r>
            <a:endParaRPr lang="en-US" sz="2000" dirty="0"/>
          </a:p>
        </p:txBody>
      </p:sp>
      <p:pic>
        <p:nvPicPr>
          <p:cNvPr id="4" name="Picture 3" descr="A graph of different colored lines&#10;&#10;Description automatically generated">
            <a:extLst>
              <a:ext uri="{FF2B5EF4-FFF2-40B4-BE49-F238E27FC236}">
                <a16:creationId xmlns:a16="http://schemas.microsoft.com/office/drawing/2014/main" id="{33B9239E-0FA6-9A43-A882-0FD5904B587C}"/>
              </a:ext>
            </a:extLst>
          </p:cNvPr>
          <p:cNvPicPr>
            <a:picLocks noChangeAspect="1"/>
          </p:cNvPicPr>
          <p:nvPr/>
        </p:nvPicPr>
        <p:blipFill>
          <a:blip r:embed="rId2"/>
          <a:stretch>
            <a:fillRect/>
          </a:stretch>
        </p:blipFill>
        <p:spPr>
          <a:xfrm>
            <a:off x="584637" y="1638549"/>
            <a:ext cx="10950467" cy="2713800"/>
          </a:xfrm>
          <a:prstGeom prst="rect">
            <a:avLst/>
          </a:prstGeom>
        </p:spPr>
      </p:pic>
    </p:spTree>
    <p:extLst>
      <p:ext uri="{BB962C8B-B14F-4D97-AF65-F5344CB8AC3E}">
        <p14:creationId xmlns:p14="http://schemas.microsoft.com/office/powerpoint/2010/main" val="1975689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Midnigh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office theme</vt:lpstr>
      <vt:lpstr>Midnight</vt:lpstr>
      <vt:lpstr>Formula 1 Race Dashboard</vt:lpstr>
      <vt:lpstr>Introduction</vt:lpstr>
      <vt:lpstr>Data Sources</vt:lpstr>
      <vt:lpstr>Data Structure</vt:lpstr>
      <vt:lpstr>Pre-processing (1 / 2)</vt:lpstr>
      <vt:lpstr>Pre-processing (2 / 2)</vt:lpstr>
      <vt:lpstr>Visualizations</vt:lpstr>
      <vt:lpstr>Drivers Legend</vt:lpstr>
      <vt:lpstr>Linechart + Context (1 / 2)</vt:lpstr>
      <vt:lpstr>Linechart + Context (2 / 2)</vt:lpstr>
      <vt:lpstr>Parallel Coordinates Chart</vt:lpstr>
      <vt:lpstr>Stacked Bar Chart (1 / 2)</vt:lpstr>
      <vt:lpstr>Stacked Bar Chart (2 / 2)</vt:lpstr>
      <vt:lpstr>Scatterplot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1124</cp:revision>
  <dcterms:created xsi:type="dcterms:W3CDTF">2024-06-10T11:21:00Z</dcterms:created>
  <dcterms:modified xsi:type="dcterms:W3CDTF">2024-06-10T17:09:29Z</dcterms:modified>
</cp:coreProperties>
</file>