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214C-F641-4332-B923-5319E3315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BBEE3-A30D-429A-AD51-84C1EFF1A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DA603-4816-4F47-BCDB-FD3D9355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09DE-CB5B-4C96-B524-AEE2930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21B2-7416-4247-A73B-F79FEE4B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0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AD29-9709-499E-BBB9-A2E4F07D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65140-20CC-4DCE-A779-AC8828C5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3F0F-2657-4185-9205-AAC2F1AC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4D5A-F340-4A97-995F-87C80166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5809-E0CF-420D-B6A1-8E1F7F24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58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3CFE7-B50F-4B51-8498-22488E0BE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8359A-FA40-4DCD-B02F-7CAFE1EBE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2FF7-61BA-4EC0-9C8E-09BD88F2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AD14F-C30C-4FCD-AA05-5122DE24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BC40-D9B4-490B-AA3E-6F69938E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1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842-A352-418B-8FCF-32178370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0135-4A71-4336-81F7-D798C37B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FA24-50DF-4D02-BA2D-D4E402D8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DF6F-C666-4A35-AEAB-DA1033B8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150C-8C94-4AD3-A9EA-5DEB7F6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0A08-94A8-4DC8-BEA4-9291C571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2A2B-6BCE-417E-A91A-76E83BEF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5BFF-5E42-413F-87B5-DCC0B28A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F46EC-6661-4F13-A340-699FD2EC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F3B5-F30C-4DCF-875B-F8A574A1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73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8870-4B9F-4ECC-9FFC-17DD688A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4F64-363B-44B6-8273-051D984C1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DFB26-ABFE-4A0C-81D5-1CAF2E28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E4D20-675B-42A2-8F01-C58E981F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E9EBD-3C8B-4DA9-BA0A-EFD1BFFC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C61F1-32A0-420F-9D15-B6153C5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63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E7EB-4BE1-4CBD-A527-08990544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A8A4F-26E5-4530-99ED-D40B364A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63C7C-8452-4697-A4CF-7630EFD90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77B2C-0E4B-4DDC-9D84-CB39F1465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C266C-DB9F-4D3D-B4F0-E79FC0E9D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D7663-BD5C-4FBC-A9A4-E587CD13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E3920-6129-4909-8A20-BFDB5AB7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1A3DF-3723-47C7-AEBA-3EF1A4CD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51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56B4-8B27-4BD7-B8ED-400C9F40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BC62E-4EDE-4288-BA80-14182C00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66125-2C94-4AE4-A616-7DBF22BD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F9AC5-F60C-4634-A48B-F176DF6C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65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FBA93-8830-4449-8B60-F280A8FE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E5747-8712-42F9-BB38-578D818C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431E-75FD-48E5-867E-DFC978DA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22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5044-643D-460D-8039-522C17AA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0B81-1F63-4452-80DA-1B3E6AA2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ECCBB-9273-4EC9-9E50-CCDD7A6B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9C111-B872-4379-A5D7-86B5BC15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98325-35B6-4B67-98B4-41B34365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39BBD-2BCE-4622-9E03-9DD3D8CE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93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6434-6C93-412F-A968-932A21BE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E0DA7-69ED-4C53-8EDA-3E917BC95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462E5-B882-4986-BF9D-5484F872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E7A71-32CE-44D9-A098-ACC137DE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5D496-73C9-48E5-8B84-23D16699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52DB-6049-4F83-9E81-ACB2B856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6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B337B-F6AC-4B29-A4DF-5CB470B5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34BF1-EDD3-48A7-AB0C-9C1250DB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AC56-F967-4C80-BDF0-FEF2BCAE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768A-15CF-469C-865F-754573030189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D007-C557-4ACF-9C58-7889E818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A78A9-E96D-444D-B56F-CD9437122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4AC94-7351-4C8B-B22E-33F6D020CF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9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C417C0-34B7-43A2-A4AA-A1CEF403BD62}"/>
              </a:ext>
            </a:extLst>
          </p:cNvPr>
          <p:cNvSpPr/>
          <p:nvPr/>
        </p:nvSpPr>
        <p:spPr>
          <a:xfrm>
            <a:off x="248478" y="168965"/>
            <a:ext cx="3846443" cy="657970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CB2A8-2B27-4F41-A4CE-AB4628414622}"/>
              </a:ext>
            </a:extLst>
          </p:cNvPr>
          <p:cNvSpPr/>
          <p:nvPr/>
        </p:nvSpPr>
        <p:spPr>
          <a:xfrm>
            <a:off x="4250638" y="168965"/>
            <a:ext cx="3846443" cy="657970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CBFF9-BD51-4E7B-B513-E7065D96A7F5}"/>
              </a:ext>
            </a:extLst>
          </p:cNvPr>
          <p:cNvSpPr/>
          <p:nvPr/>
        </p:nvSpPr>
        <p:spPr>
          <a:xfrm>
            <a:off x="8252798" y="168965"/>
            <a:ext cx="3846443" cy="657970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61F50-2FA3-476D-B17D-FE86EE27BE3C}"/>
              </a:ext>
            </a:extLst>
          </p:cNvPr>
          <p:cNvSpPr/>
          <p:nvPr/>
        </p:nvSpPr>
        <p:spPr>
          <a:xfrm>
            <a:off x="459043" y="337533"/>
            <a:ext cx="3447035" cy="2664084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0ADC97-21F6-40BF-A0D7-E1D405D19515}"/>
              </a:ext>
            </a:extLst>
          </p:cNvPr>
          <p:cNvSpPr txBox="1"/>
          <p:nvPr/>
        </p:nvSpPr>
        <p:spPr>
          <a:xfrm>
            <a:off x="755504" y="2516361"/>
            <a:ext cx="285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Blurred background picture integrated with desired color scheme filter</a:t>
            </a:r>
            <a:endParaRPr lang="en-AU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E39D8-902C-41FC-A6F0-469FF20B3CC3}"/>
              </a:ext>
            </a:extLst>
          </p:cNvPr>
          <p:cNvSpPr/>
          <p:nvPr/>
        </p:nvSpPr>
        <p:spPr>
          <a:xfrm>
            <a:off x="1225545" y="725555"/>
            <a:ext cx="1583508" cy="1182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0A525-8896-47AE-9D0C-2636A2DD7CB4}"/>
              </a:ext>
            </a:extLst>
          </p:cNvPr>
          <p:cNvSpPr txBox="1"/>
          <p:nvPr/>
        </p:nvSpPr>
        <p:spPr>
          <a:xfrm>
            <a:off x="1139277" y="1163441"/>
            <a:ext cx="181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 picture</a:t>
            </a:r>
          </a:p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F15B2-E211-461F-8E7A-DB5096651D8A}"/>
              </a:ext>
            </a:extLst>
          </p:cNvPr>
          <p:cNvSpPr/>
          <p:nvPr/>
        </p:nvSpPr>
        <p:spPr>
          <a:xfrm>
            <a:off x="1225545" y="2022336"/>
            <a:ext cx="1575877" cy="26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E6972-3AD7-45C5-A424-BB23C00D5B2D}"/>
              </a:ext>
            </a:extLst>
          </p:cNvPr>
          <p:cNvSpPr txBox="1"/>
          <p:nvPr/>
        </p:nvSpPr>
        <p:spPr>
          <a:xfrm>
            <a:off x="459043" y="2313675"/>
            <a:ext cx="331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Ideally hover over animation</a:t>
            </a:r>
            <a:endParaRPr lang="en-AU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393CF-7572-4044-BC08-077521BD6206}"/>
              </a:ext>
            </a:extLst>
          </p:cNvPr>
          <p:cNvSpPr/>
          <p:nvPr/>
        </p:nvSpPr>
        <p:spPr>
          <a:xfrm>
            <a:off x="465199" y="3057393"/>
            <a:ext cx="1506903" cy="1182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 picture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E1AAF-CFFB-463D-A973-3AAB57CE2B22}"/>
              </a:ext>
            </a:extLst>
          </p:cNvPr>
          <p:cNvSpPr/>
          <p:nvPr/>
        </p:nvSpPr>
        <p:spPr>
          <a:xfrm>
            <a:off x="2048707" y="3068332"/>
            <a:ext cx="1851213" cy="68572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Bio high level summary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FE3B1-B0BD-45CD-9819-358073F40DBB}"/>
              </a:ext>
            </a:extLst>
          </p:cNvPr>
          <p:cNvSpPr txBox="1"/>
          <p:nvPr/>
        </p:nvSpPr>
        <p:spPr>
          <a:xfrm>
            <a:off x="437697" y="4274323"/>
            <a:ext cx="331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Ideally hover over animation; external links;</a:t>
            </a:r>
            <a:endParaRPr lang="en-A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EE0683-B2C2-4BE1-AD97-0EBCC2C861CF}"/>
              </a:ext>
            </a:extLst>
          </p:cNvPr>
          <p:cNvSpPr txBox="1"/>
          <p:nvPr/>
        </p:nvSpPr>
        <p:spPr>
          <a:xfrm>
            <a:off x="4305486" y="5678057"/>
            <a:ext cx="331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Ideally hover over animation; external links</a:t>
            </a:r>
            <a:endParaRPr lang="en-AU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766FAB-98BD-45C9-AA12-D51613FD5028}"/>
              </a:ext>
            </a:extLst>
          </p:cNvPr>
          <p:cNvSpPr/>
          <p:nvPr/>
        </p:nvSpPr>
        <p:spPr>
          <a:xfrm>
            <a:off x="459043" y="5477551"/>
            <a:ext cx="3447035" cy="6341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form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4E3C0A-E26E-4AE4-B896-A3418C50A4EB}"/>
              </a:ext>
            </a:extLst>
          </p:cNvPr>
          <p:cNvSpPr/>
          <p:nvPr/>
        </p:nvSpPr>
        <p:spPr>
          <a:xfrm>
            <a:off x="470102" y="4585496"/>
            <a:ext cx="1670727" cy="6341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50" dirty="0">
              <a:solidFill>
                <a:schemeClr val="tx1"/>
              </a:solidFill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</a:rPr>
              <a:t>Specialisation1 icon</a:t>
            </a:r>
            <a:endParaRPr lang="en-AU" sz="105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B340D2-D29E-4FBF-A2A1-BD7CC95911A4}"/>
              </a:ext>
            </a:extLst>
          </p:cNvPr>
          <p:cNvSpPr/>
          <p:nvPr/>
        </p:nvSpPr>
        <p:spPr>
          <a:xfrm>
            <a:off x="2270333" y="4585495"/>
            <a:ext cx="1606472" cy="63410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50" dirty="0">
              <a:solidFill>
                <a:schemeClr val="tx1"/>
              </a:solidFill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</a:rPr>
              <a:t>Specialisation2 icon</a:t>
            </a:r>
            <a:endParaRPr lang="en-AU" sz="105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08528A-3C51-41EE-9837-368E83CAF045}"/>
              </a:ext>
            </a:extLst>
          </p:cNvPr>
          <p:cNvSpPr/>
          <p:nvPr/>
        </p:nvSpPr>
        <p:spPr>
          <a:xfrm>
            <a:off x="4326007" y="320192"/>
            <a:ext cx="3655115" cy="109116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 picture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71BC40-1A57-4BBF-B406-B4CAEF3C8B88}"/>
              </a:ext>
            </a:extLst>
          </p:cNvPr>
          <p:cNvSpPr/>
          <p:nvPr/>
        </p:nvSpPr>
        <p:spPr>
          <a:xfrm>
            <a:off x="8348461" y="310816"/>
            <a:ext cx="3655115" cy="1100541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 picture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3F08B1-318C-4098-87AD-26825E510A74}"/>
              </a:ext>
            </a:extLst>
          </p:cNvPr>
          <p:cNvSpPr/>
          <p:nvPr/>
        </p:nvSpPr>
        <p:spPr>
          <a:xfrm>
            <a:off x="4344472" y="1486606"/>
            <a:ext cx="3636650" cy="535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Navigation bar:</a:t>
            </a:r>
          </a:p>
          <a:p>
            <a:r>
              <a:rPr lang="en-US" dirty="0">
                <a:solidFill>
                  <a:schemeClr val="tx1"/>
                </a:solidFill>
              </a:rPr>
              <a:t>Home | About | Portfolio | Contact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6EAE4-0DC5-4C52-B2F1-E441F01A81AB}"/>
              </a:ext>
            </a:extLst>
          </p:cNvPr>
          <p:cNvSpPr/>
          <p:nvPr/>
        </p:nvSpPr>
        <p:spPr>
          <a:xfrm>
            <a:off x="8366926" y="1486606"/>
            <a:ext cx="3636650" cy="535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Navigation bar:</a:t>
            </a:r>
          </a:p>
          <a:p>
            <a:r>
              <a:rPr lang="en-US" dirty="0">
                <a:solidFill>
                  <a:schemeClr val="tx1"/>
                </a:solidFill>
              </a:rPr>
              <a:t>Home | About | Portfolio | Contact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27D795-2D0E-4AB0-97C2-3B89216FE335}"/>
              </a:ext>
            </a:extLst>
          </p:cNvPr>
          <p:cNvSpPr/>
          <p:nvPr/>
        </p:nvSpPr>
        <p:spPr>
          <a:xfrm>
            <a:off x="5574802" y="2156116"/>
            <a:ext cx="1506903" cy="1182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picture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30B953-E73A-47A4-846E-F504F4C347CB}"/>
              </a:ext>
            </a:extLst>
          </p:cNvPr>
          <p:cNvSpPr txBox="1"/>
          <p:nvPr/>
        </p:nvSpPr>
        <p:spPr>
          <a:xfrm>
            <a:off x="4600161" y="3425217"/>
            <a:ext cx="299167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Bio detailed summary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D5C9C-8E5B-42AD-AAA6-4030856A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30" y="3884454"/>
            <a:ext cx="357567" cy="355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DF0174-D06D-4917-BAA4-FD26F2C96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002" y="3899514"/>
            <a:ext cx="361296" cy="328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69FCC-1F6D-461E-8EFB-750C1C2F5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452" y="3884454"/>
            <a:ext cx="363054" cy="3203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0CC6B9-B889-4C86-8833-1F4AC294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644" y="5323933"/>
            <a:ext cx="357567" cy="35569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4E1702F-2341-43F1-B996-14553F95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816" y="5338993"/>
            <a:ext cx="361296" cy="3283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EB75AED-89B2-4297-8F08-AE1988DFB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266" y="5323933"/>
            <a:ext cx="363054" cy="32039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B1BA2A9-5050-42C5-9C22-AE52E4674346}"/>
              </a:ext>
            </a:extLst>
          </p:cNvPr>
          <p:cNvSpPr/>
          <p:nvPr/>
        </p:nvSpPr>
        <p:spPr>
          <a:xfrm>
            <a:off x="433113" y="6234971"/>
            <a:ext cx="3466807" cy="468853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5A0420-07A4-433E-B734-BC463C1BA1D4}"/>
              </a:ext>
            </a:extLst>
          </p:cNvPr>
          <p:cNvSpPr/>
          <p:nvPr/>
        </p:nvSpPr>
        <p:spPr>
          <a:xfrm>
            <a:off x="4420160" y="6218229"/>
            <a:ext cx="3466807" cy="468853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A49665-3804-4939-A54B-250BCA22E6B7}"/>
              </a:ext>
            </a:extLst>
          </p:cNvPr>
          <p:cNvSpPr/>
          <p:nvPr/>
        </p:nvSpPr>
        <p:spPr>
          <a:xfrm>
            <a:off x="8366926" y="6231172"/>
            <a:ext cx="3636650" cy="468853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0B717E-ECEB-4BDE-B710-E16F14191181}"/>
              </a:ext>
            </a:extLst>
          </p:cNvPr>
          <p:cNvSpPr txBox="1"/>
          <p:nvPr/>
        </p:nvSpPr>
        <p:spPr>
          <a:xfrm>
            <a:off x="8600067" y="320192"/>
            <a:ext cx="33434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 columns on desktop, one column on mobile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AF5F18-050D-441D-BAFD-C13DF6E1242A}"/>
              </a:ext>
            </a:extLst>
          </p:cNvPr>
          <p:cNvSpPr txBox="1"/>
          <p:nvPr/>
        </p:nvSpPr>
        <p:spPr>
          <a:xfrm>
            <a:off x="4600161" y="4960762"/>
            <a:ext cx="2991678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Tools: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1007D6-D304-44A7-92FF-7A21B3404F09}"/>
              </a:ext>
            </a:extLst>
          </p:cNvPr>
          <p:cNvSpPr txBox="1"/>
          <p:nvPr/>
        </p:nvSpPr>
        <p:spPr>
          <a:xfrm>
            <a:off x="4600161" y="5333497"/>
            <a:ext cx="2991678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CE43CD-40B0-4C2A-89B9-7EF615118C91}"/>
              </a:ext>
            </a:extLst>
          </p:cNvPr>
          <p:cNvSpPr/>
          <p:nvPr/>
        </p:nvSpPr>
        <p:spPr>
          <a:xfrm>
            <a:off x="2048707" y="3838113"/>
            <a:ext cx="1851213" cy="44759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0B1B36-DDC1-4AF3-AB25-D3E17E9E9442}"/>
              </a:ext>
            </a:extLst>
          </p:cNvPr>
          <p:cNvSpPr/>
          <p:nvPr/>
        </p:nvSpPr>
        <p:spPr>
          <a:xfrm>
            <a:off x="8368543" y="2152993"/>
            <a:ext cx="3614949" cy="32012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Project 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BAC0A4-0C7A-4D40-8AFD-8524693E5B07}"/>
              </a:ext>
            </a:extLst>
          </p:cNvPr>
          <p:cNvSpPr/>
          <p:nvPr/>
        </p:nvSpPr>
        <p:spPr>
          <a:xfrm>
            <a:off x="8377776" y="2556695"/>
            <a:ext cx="3614949" cy="79135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1E06AE-DF4C-42E8-8383-77A58E9385E2}"/>
              </a:ext>
            </a:extLst>
          </p:cNvPr>
          <p:cNvSpPr/>
          <p:nvPr/>
        </p:nvSpPr>
        <p:spPr>
          <a:xfrm>
            <a:off x="8501075" y="2636485"/>
            <a:ext cx="1642218" cy="613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 picture</a:t>
            </a:r>
            <a:endParaRPr lang="en-AU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723AE-43CF-4527-878F-3B9EBE1401FF}"/>
              </a:ext>
            </a:extLst>
          </p:cNvPr>
          <p:cNvSpPr/>
          <p:nvPr/>
        </p:nvSpPr>
        <p:spPr>
          <a:xfrm>
            <a:off x="10227803" y="2636738"/>
            <a:ext cx="1642218" cy="61399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A73BA5-CDAB-47E0-B404-C2E9CDB3410B}"/>
              </a:ext>
            </a:extLst>
          </p:cNvPr>
          <p:cNvSpPr/>
          <p:nvPr/>
        </p:nvSpPr>
        <p:spPr>
          <a:xfrm>
            <a:off x="8377776" y="3433931"/>
            <a:ext cx="3614949" cy="32012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Project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0513B36-A990-4843-82C2-BF28520B540B}"/>
              </a:ext>
            </a:extLst>
          </p:cNvPr>
          <p:cNvSpPr/>
          <p:nvPr/>
        </p:nvSpPr>
        <p:spPr>
          <a:xfrm>
            <a:off x="8368543" y="3844470"/>
            <a:ext cx="3614949" cy="79135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4960B0-0D89-4A4E-A244-7AED56C52014}"/>
              </a:ext>
            </a:extLst>
          </p:cNvPr>
          <p:cNvSpPr/>
          <p:nvPr/>
        </p:nvSpPr>
        <p:spPr>
          <a:xfrm>
            <a:off x="8501075" y="3943475"/>
            <a:ext cx="1642218" cy="61399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DE1EA-B8CF-405E-9233-A2FC79072A73}"/>
              </a:ext>
            </a:extLst>
          </p:cNvPr>
          <p:cNvSpPr/>
          <p:nvPr/>
        </p:nvSpPr>
        <p:spPr>
          <a:xfrm>
            <a:off x="10275825" y="3943475"/>
            <a:ext cx="1642218" cy="61399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6FE887-A3E6-42D8-B00D-940CE01E02A0}"/>
              </a:ext>
            </a:extLst>
          </p:cNvPr>
          <p:cNvSpPr/>
          <p:nvPr/>
        </p:nvSpPr>
        <p:spPr>
          <a:xfrm>
            <a:off x="8373923" y="4758873"/>
            <a:ext cx="3614949" cy="32012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Project 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85CD62-BBB1-47FB-96C1-46109B638071}"/>
              </a:ext>
            </a:extLst>
          </p:cNvPr>
          <p:cNvSpPr/>
          <p:nvPr/>
        </p:nvSpPr>
        <p:spPr>
          <a:xfrm>
            <a:off x="8364690" y="5169412"/>
            <a:ext cx="3614949" cy="79135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9C02C6-311F-4FC4-87D4-A4F0DEC298B9}"/>
              </a:ext>
            </a:extLst>
          </p:cNvPr>
          <p:cNvSpPr/>
          <p:nvPr/>
        </p:nvSpPr>
        <p:spPr>
          <a:xfrm>
            <a:off x="8497222" y="5268417"/>
            <a:ext cx="1642218" cy="61399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A06E845-9F45-43C2-BC1C-17B2E2A3A7F8}"/>
              </a:ext>
            </a:extLst>
          </p:cNvPr>
          <p:cNvSpPr/>
          <p:nvPr/>
        </p:nvSpPr>
        <p:spPr>
          <a:xfrm>
            <a:off x="10271972" y="5268417"/>
            <a:ext cx="1642218" cy="61399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5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5441C2-C896-4879-9D1D-F59C96F6FBFF}"/>
              </a:ext>
            </a:extLst>
          </p:cNvPr>
          <p:cNvSpPr/>
          <p:nvPr/>
        </p:nvSpPr>
        <p:spPr>
          <a:xfrm>
            <a:off x="344141" y="290375"/>
            <a:ext cx="3655115" cy="1091165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 picture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5F33D-9C56-4FFC-887F-C284A98802A9}"/>
              </a:ext>
            </a:extLst>
          </p:cNvPr>
          <p:cNvSpPr/>
          <p:nvPr/>
        </p:nvSpPr>
        <p:spPr>
          <a:xfrm>
            <a:off x="248478" y="168965"/>
            <a:ext cx="3846443" cy="657970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4E78D-A68E-4ABF-A898-BEB31EBB5928}"/>
              </a:ext>
            </a:extLst>
          </p:cNvPr>
          <p:cNvSpPr/>
          <p:nvPr/>
        </p:nvSpPr>
        <p:spPr>
          <a:xfrm>
            <a:off x="344141" y="1502950"/>
            <a:ext cx="3636650" cy="535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Navigation bar:</a:t>
            </a:r>
          </a:p>
          <a:p>
            <a:r>
              <a:rPr lang="en-US" dirty="0">
                <a:solidFill>
                  <a:schemeClr val="tx1"/>
                </a:solidFill>
              </a:rPr>
              <a:t>Home | About | Portfolio | Contact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38A9B-66EF-4C67-AE29-B49F7E1FA436}"/>
              </a:ext>
            </a:extLst>
          </p:cNvPr>
          <p:cNvSpPr/>
          <p:nvPr/>
        </p:nvSpPr>
        <p:spPr>
          <a:xfrm>
            <a:off x="429062" y="6220182"/>
            <a:ext cx="3466807" cy="468853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B87DD-E25C-43CB-86F7-33881C549FE0}"/>
              </a:ext>
            </a:extLst>
          </p:cNvPr>
          <p:cNvSpPr/>
          <p:nvPr/>
        </p:nvSpPr>
        <p:spPr>
          <a:xfrm>
            <a:off x="448834" y="2247333"/>
            <a:ext cx="3447035" cy="138044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form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7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joannemoo</dc:creator>
  <cp:lastModifiedBy>joannemoo</cp:lastModifiedBy>
  <cp:revision>13</cp:revision>
  <dcterms:created xsi:type="dcterms:W3CDTF">2020-06-13T04:25:23Z</dcterms:created>
  <dcterms:modified xsi:type="dcterms:W3CDTF">2020-06-13T07:55:42Z</dcterms:modified>
</cp:coreProperties>
</file>