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88B0F5-96EE-4641-B6C5-4D64FA3C92B7}" v="7" dt="2025-05-27T17:47:46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parim Abdullahu" userId="70afde7d4a9e68bc" providerId="LiveId" clId="{7988B0F5-96EE-4641-B6C5-4D64FA3C92B7}"/>
    <pc:docChg chg="undo custSel addSld delSld modSld">
      <pc:chgData name="Perparim Abdullahu" userId="70afde7d4a9e68bc" providerId="LiveId" clId="{7988B0F5-96EE-4641-B6C5-4D64FA3C92B7}" dt="2025-05-27T17:54:32.839" v="206" actId="207"/>
      <pc:docMkLst>
        <pc:docMk/>
      </pc:docMkLst>
      <pc:sldChg chg="addSp delSp modSp mod setBg setClrOvrMap">
        <pc:chgData name="Perparim Abdullahu" userId="70afde7d4a9e68bc" providerId="LiveId" clId="{7988B0F5-96EE-4641-B6C5-4D64FA3C92B7}" dt="2025-05-27T17:54:32.839" v="206" actId="207"/>
        <pc:sldMkLst>
          <pc:docMk/>
          <pc:sldMk cId="4185067743" sldId="256"/>
        </pc:sldMkLst>
        <pc:spChg chg="mod">
          <ac:chgData name="Perparim Abdullahu" userId="70afde7d4a9e68bc" providerId="LiveId" clId="{7988B0F5-96EE-4641-B6C5-4D64FA3C92B7}" dt="2025-05-27T17:54:32.839" v="206" actId="207"/>
          <ac:spMkLst>
            <pc:docMk/>
            <pc:sldMk cId="4185067743" sldId="256"/>
            <ac:spMk id="2" creationId="{281ED2D6-F83A-559F-9060-92B9B71B5EDC}"/>
          </ac:spMkLst>
        </pc:spChg>
        <pc:spChg chg="mod">
          <ac:chgData name="Perparim Abdullahu" userId="70afde7d4a9e68bc" providerId="LiveId" clId="{7988B0F5-96EE-4641-B6C5-4D64FA3C92B7}" dt="2025-05-27T17:54:20.593" v="203" actId="21"/>
          <ac:spMkLst>
            <pc:docMk/>
            <pc:sldMk cId="4185067743" sldId="256"/>
            <ac:spMk id="3" creationId="{A2411499-FD90-7CEF-D17E-FE6E2C8143CE}"/>
          </ac:spMkLst>
        </pc:spChg>
        <pc:spChg chg="add mod">
          <ac:chgData name="Perparim Abdullahu" userId="70afde7d4a9e68bc" providerId="LiveId" clId="{7988B0F5-96EE-4641-B6C5-4D64FA3C92B7}" dt="2025-05-27T17:40:27.218" v="65" actId="14100"/>
          <ac:spMkLst>
            <pc:docMk/>
            <pc:sldMk cId="4185067743" sldId="256"/>
            <ac:spMk id="4" creationId="{778C9CA6-51E1-EAD1-06CC-6A7BC6D868D5}"/>
          </ac:spMkLst>
        </pc:spChg>
        <pc:spChg chg="add del">
          <ac:chgData name="Perparim Abdullahu" userId="70afde7d4a9e68bc" providerId="LiveId" clId="{7988B0F5-96EE-4641-B6C5-4D64FA3C92B7}" dt="2025-05-27T17:38:56.642" v="45" actId="26606"/>
          <ac:spMkLst>
            <pc:docMk/>
            <pc:sldMk cId="4185067743" sldId="256"/>
            <ac:spMk id="9" creationId="{E35A04CF-97D4-4FF7-B359-C546B1F62E54}"/>
          </ac:spMkLst>
        </pc:spChg>
        <pc:spChg chg="add del">
          <ac:chgData name="Perparim Abdullahu" userId="70afde7d4a9e68bc" providerId="LiveId" clId="{7988B0F5-96EE-4641-B6C5-4D64FA3C92B7}" dt="2025-05-27T17:38:56.642" v="45" actId="26606"/>
          <ac:spMkLst>
            <pc:docMk/>
            <pc:sldMk cId="4185067743" sldId="256"/>
            <ac:spMk id="11" creationId="{1DE7243B-5109-444B-8FAF-7437C66BC0E9}"/>
          </ac:spMkLst>
        </pc:spChg>
        <pc:spChg chg="add del">
          <ac:chgData name="Perparim Abdullahu" userId="70afde7d4a9e68bc" providerId="LiveId" clId="{7988B0F5-96EE-4641-B6C5-4D64FA3C92B7}" dt="2025-05-27T17:38:56.642" v="45" actId="26606"/>
          <ac:spMkLst>
            <pc:docMk/>
            <pc:sldMk cId="4185067743" sldId="256"/>
            <ac:spMk id="13" creationId="{4C5D6221-DA7B-4611-AA26-7D8E349FDE96}"/>
          </ac:spMkLst>
        </pc:spChg>
        <pc:spChg chg="add del">
          <ac:chgData name="Perparim Abdullahu" userId="70afde7d4a9e68bc" providerId="LiveId" clId="{7988B0F5-96EE-4641-B6C5-4D64FA3C92B7}" dt="2025-05-27T17:39:00.595" v="47" actId="26606"/>
          <ac:spMkLst>
            <pc:docMk/>
            <pc:sldMk cId="4185067743" sldId="256"/>
            <ac:spMk id="15" creationId="{4FFBEE45-F140-49D5-85EA-C78C24340B23}"/>
          </ac:spMkLst>
        </pc:spChg>
        <pc:spChg chg="add del">
          <ac:chgData name="Perparim Abdullahu" userId="70afde7d4a9e68bc" providerId="LiveId" clId="{7988B0F5-96EE-4641-B6C5-4D64FA3C92B7}" dt="2025-05-27T17:39:04.855" v="49" actId="26606"/>
          <ac:spMkLst>
            <pc:docMk/>
            <pc:sldMk cId="4185067743" sldId="256"/>
            <ac:spMk id="17" creationId="{4C608BEB-860E-4094-8511-78603564A75E}"/>
          </ac:spMkLst>
        </pc:spChg>
        <pc:spChg chg="add del">
          <ac:chgData name="Perparim Abdullahu" userId="70afde7d4a9e68bc" providerId="LiveId" clId="{7988B0F5-96EE-4641-B6C5-4D64FA3C92B7}" dt="2025-05-27T17:39:24.099" v="51" actId="26606"/>
          <ac:spMkLst>
            <pc:docMk/>
            <pc:sldMk cId="4185067743" sldId="256"/>
            <ac:spMk id="20" creationId="{B36F400F-DF28-43BC-8D8E-4929793B392A}"/>
          </ac:spMkLst>
        </pc:spChg>
        <pc:spChg chg="add del">
          <ac:chgData name="Perparim Abdullahu" userId="70afde7d4a9e68bc" providerId="LiveId" clId="{7988B0F5-96EE-4641-B6C5-4D64FA3C92B7}" dt="2025-05-27T17:39:27.499" v="53" actId="26606"/>
          <ac:spMkLst>
            <pc:docMk/>
            <pc:sldMk cId="4185067743" sldId="256"/>
            <ac:spMk id="22" creationId="{8CA06CD6-90CA-4C45-856C-6771339E1E22}"/>
          </ac:spMkLst>
        </pc:spChg>
        <pc:spChg chg="add del">
          <ac:chgData name="Perparim Abdullahu" userId="70afde7d4a9e68bc" providerId="LiveId" clId="{7988B0F5-96EE-4641-B6C5-4D64FA3C92B7}" dt="2025-05-27T17:39:32.974" v="55" actId="26606"/>
          <ac:spMkLst>
            <pc:docMk/>
            <pc:sldMk cId="4185067743" sldId="256"/>
            <ac:spMk id="25" creationId="{10F24D38-B79E-44B4-830E-043F45D96DC2}"/>
          </ac:spMkLst>
        </pc:spChg>
        <pc:spChg chg="add">
          <ac:chgData name="Perparim Abdullahu" userId="70afde7d4a9e68bc" providerId="LiveId" clId="{7988B0F5-96EE-4641-B6C5-4D64FA3C92B7}" dt="2025-05-27T17:39:32.980" v="56" actId="26606"/>
          <ac:spMkLst>
            <pc:docMk/>
            <pc:sldMk cId="4185067743" sldId="256"/>
            <ac:spMk id="28" creationId="{E35A04CF-97D4-4FF7-B359-C546B1F62E54}"/>
          </ac:spMkLst>
        </pc:spChg>
        <pc:spChg chg="add">
          <ac:chgData name="Perparim Abdullahu" userId="70afde7d4a9e68bc" providerId="LiveId" clId="{7988B0F5-96EE-4641-B6C5-4D64FA3C92B7}" dt="2025-05-27T17:39:32.980" v="56" actId="26606"/>
          <ac:spMkLst>
            <pc:docMk/>
            <pc:sldMk cId="4185067743" sldId="256"/>
            <ac:spMk id="29" creationId="{1DE7243B-5109-444B-8FAF-7437C66BC0E9}"/>
          </ac:spMkLst>
        </pc:spChg>
        <pc:spChg chg="add">
          <ac:chgData name="Perparim Abdullahu" userId="70afde7d4a9e68bc" providerId="LiveId" clId="{7988B0F5-96EE-4641-B6C5-4D64FA3C92B7}" dt="2025-05-27T17:39:32.980" v="56" actId="26606"/>
          <ac:spMkLst>
            <pc:docMk/>
            <pc:sldMk cId="4185067743" sldId="256"/>
            <ac:spMk id="30" creationId="{4C5D6221-DA7B-4611-AA26-7D8E349FDE96}"/>
          </ac:spMkLst>
        </pc:spChg>
        <pc:cxnChg chg="add del">
          <ac:chgData name="Perparim Abdullahu" userId="70afde7d4a9e68bc" providerId="LiveId" clId="{7988B0F5-96EE-4641-B6C5-4D64FA3C92B7}" dt="2025-05-27T17:39:04.855" v="49" actId="26606"/>
          <ac:cxnSpMkLst>
            <pc:docMk/>
            <pc:sldMk cId="4185067743" sldId="256"/>
            <ac:cxnSpMk id="18" creationId="{1F16A8D4-FE87-4604-88B2-394B5D1EB437}"/>
          </ac:cxnSpMkLst>
        </pc:cxnChg>
        <pc:cxnChg chg="add del">
          <ac:chgData name="Perparim Abdullahu" userId="70afde7d4a9e68bc" providerId="LiveId" clId="{7988B0F5-96EE-4641-B6C5-4D64FA3C92B7}" dt="2025-05-27T17:39:27.499" v="53" actId="26606"/>
          <ac:cxnSpMkLst>
            <pc:docMk/>
            <pc:sldMk cId="4185067743" sldId="256"/>
            <ac:cxnSpMk id="23" creationId="{5021601D-2758-4B15-A31C-FDA184C51B3A}"/>
          </ac:cxnSpMkLst>
        </pc:cxnChg>
        <pc:cxnChg chg="add del">
          <ac:chgData name="Perparim Abdullahu" userId="70afde7d4a9e68bc" providerId="LiveId" clId="{7988B0F5-96EE-4641-B6C5-4D64FA3C92B7}" dt="2025-05-27T17:39:32.974" v="55" actId="26606"/>
          <ac:cxnSpMkLst>
            <pc:docMk/>
            <pc:sldMk cId="4185067743" sldId="256"/>
            <ac:cxnSpMk id="26" creationId="{FC469874-256B-45B3-A79C-7591B4BA1ECC}"/>
          </ac:cxnSpMkLst>
        </pc:cxnChg>
      </pc:sldChg>
      <pc:sldChg chg="addSp modSp new mod setBg">
        <pc:chgData name="Perparim Abdullahu" userId="70afde7d4a9e68bc" providerId="LiveId" clId="{7988B0F5-96EE-4641-B6C5-4D64FA3C92B7}" dt="2025-05-27T17:38:28.817" v="43" actId="26606"/>
        <pc:sldMkLst>
          <pc:docMk/>
          <pc:sldMk cId="2449453131" sldId="257"/>
        </pc:sldMkLst>
        <pc:spChg chg="mod">
          <ac:chgData name="Perparim Abdullahu" userId="70afde7d4a9e68bc" providerId="LiveId" clId="{7988B0F5-96EE-4641-B6C5-4D64FA3C92B7}" dt="2025-05-27T17:38:28.817" v="43" actId="26606"/>
          <ac:spMkLst>
            <pc:docMk/>
            <pc:sldMk cId="2449453131" sldId="257"/>
            <ac:spMk id="2" creationId="{986ED245-3D23-0225-8D3D-F3AFB9061E2C}"/>
          </ac:spMkLst>
        </pc:spChg>
        <pc:spChg chg="mod">
          <ac:chgData name="Perparim Abdullahu" userId="70afde7d4a9e68bc" providerId="LiveId" clId="{7988B0F5-96EE-4641-B6C5-4D64FA3C92B7}" dt="2025-05-27T17:38:28.817" v="43" actId="26606"/>
          <ac:spMkLst>
            <pc:docMk/>
            <pc:sldMk cId="2449453131" sldId="257"/>
            <ac:spMk id="3" creationId="{F291795A-6738-73B9-01AE-F4741A690D73}"/>
          </ac:spMkLst>
        </pc:spChg>
        <pc:spChg chg="add">
          <ac:chgData name="Perparim Abdullahu" userId="70afde7d4a9e68bc" providerId="LiveId" clId="{7988B0F5-96EE-4641-B6C5-4D64FA3C92B7}" dt="2025-05-27T17:38:28.817" v="43" actId="26606"/>
          <ac:spMkLst>
            <pc:docMk/>
            <pc:sldMk cId="2449453131" sldId="257"/>
            <ac:spMk id="8" creationId="{C9A36457-A5F4-4103-A443-02581C09185B}"/>
          </ac:spMkLst>
        </pc:spChg>
        <pc:spChg chg="add">
          <ac:chgData name="Perparim Abdullahu" userId="70afde7d4a9e68bc" providerId="LiveId" clId="{7988B0F5-96EE-4641-B6C5-4D64FA3C92B7}" dt="2025-05-27T17:38:28.817" v="43" actId="26606"/>
          <ac:spMkLst>
            <pc:docMk/>
            <pc:sldMk cId="2449453131" sldId="257"/>
            <ac:spMk id="10" creationId="{DC5FB7E8-B636-40FA-BE8D-48145C0F5C57}"/>
          </ac:spMkLst>
        </pc:spChg>
        <pc:spChg chg="add">
          <ac:chgData name="Perparim Abdullahu" userId="70afde7d4a9e68bc" providerId="LiveId" clId="{7988B0F5-96EE-4641-B6C5-4D64FA3C92B7}" dt="2025-05-27T17:38:28.817" v="43" actId="26606"/>
          <ac:spMkLst>
            <pc:docMk/>
            <pc:sldMk cId="2449453131" sldId="257"/>
            <ac:spMk id="12" creationId="{142DCE2C-2863-46FA-9BE7-24365A24D9BA}"/>
          </ac:spMkLst>
        </pc:spChg>
      </pc:sldChg>
      <pc:sldChg chg="addSp modSp new mod setBg">
        <pc:chgData name="Perparim Abdullahu" userId="70afde7d4a9e68bc" providerId="LiveId" clId="{7988B0F5-96EE-4641-B6C5-4D64FA3C92B7}" dt="2025-05-27T17:32:50.577" v="30" actId="1076"/>
        <pc:sldMkLst>
          <pc:docMk/>
          <pc:sldMk cId="2768056509" sldId="258"/>
        </pc:sldMkLst>
        <pc:spChg chg="mod">
          <ac:chgData name="Perparim Abdullahu" userId="70afde7d4a9e68bc" providerId="LiveId" clId="{7988B0F5-96EE-4641-B6C5-4D64FA3C92B7}" dt="2025-05-27T17:32:25.639" v="25" actId="26606"/>
          <ac:spMkLst>
            <pc:docMk/>
            <pc:sldMk cId="2768056509" sldId="258"/>
            <ac:spMk id="2" creationId="{2FEEC74F-DC06-642A-9C35-D53677A91313}"/>
          </ac:spMkLst>
        </pc:spChg>
        <pc:spChg chg="mod ord">
          <ac:chgData name="Perparim Abdullahu" userId="70afde7d4a9e68bc" providerId="LiveId" clId="{7988B0F5-96EE-4641-B6C5-4D64FA3C92B7}" dt="2025-05-27T17:32:25.639" v="25" actId="26606"/>
          <ac:spMkLst>
            <pc:docMk/>
            <pc:sldMk cId="2768056509" sldId="258"/>
            <ac:spMk id="3" creationId="{CB012DEF-333B-5006-D6BB-E0AF613790C9}"/>
          </ac:spMkLst>
        </pc:spChg>
        <pc:spChg chg="add">
          <ac:chgData name="Perparim Abdullahu" userId="70afde7d4a9e68bc" providerId="LiveId" clId="{7988B0F5-96EE-4641-B6C5-4D64FA3C92B7}" dt="2025-05-27T17:32:25.639" v="25" actId="26606"/>
          <ac:spMkLst>
            <pc:docMk/>
            <pc:sldMk cId="2768056509" sldId="258"/>
            <ac:spMk id="10" creationId="{6897DEB4-4A88-4293-A935-9B25506C1530}"/>
          </ac:spMkLst>
        </pc:spChg>
        <pc:spChg chg="add">
          <ac:chgData name="Perparim Abdullahu" userId="70afde7d4a9e68bc" providerId="LiveId" clId="{7988B0F5-96EE-4641-B6C5-4D64FA3C92B7}" dt="2025-05-27T17:32:25.639" v="25" actId="26606"/>
          <ac:spMkLst>
            <pc:docMk/>
            <pc:sldMk cId="2768056509" sldId="258"/>
            <ac:spMk id="12" creationId="{FBE42BC3-6707-4CBF-9386-048B994A4F19}"/>
          </ac:spMkLst>
        </pc:spChg>
        <pc:picChg chg="add mod">
          <ac:chgData name="Perparim Abdullahu" userId="70afde7d4a9e68bc" providerId="LiveId" clId="{7988B0F5-96EE-4641-B6C5-4D64FA3C92B7}" dt="2025-05-27T17:32:50.577" v="30" actId="1076"/>
          <ac:picMkLst>
            <pc:docMk/>
            <pc:sldMk cId="2768056509" sldId="258"/>
            <ac:picMk id="5" creationId="{F65FED1A-EC0D-6169-A8AA-CC27905B5D5F}"/>
          </ac:picMkLst>
        </pc:picChg>
      </pc:sldChg>
      <pc:sldChg chg="addSp modSp new mod setBg">
        <pc:chgData name="Perparim Abdullahu" userId="70afde7d4a9e68bc" providerId="LiveId" clId="{7988B0F5-96EE-4641-B6C5-4D64FA3C92B7}" dt="2025-05-27T17:34:01.256" v="42" actId="14100"/>
        <pc:sldMkLst>
          <pc:docMk/>
          <pc:sldMk cId="3261735933" sldId="259"/>
        </pc:sldMkLst>
        <pc:spChg chg="mod">
          <ac:chgData name="Perparim Abdullahu" userId="70afde7d4a9e68bc" providerId="LiveId" clId="{7988B0F5-96EE-4641-B6C5-4D64FA3C92B7}" dt="2025-05-27T17:33:40.432" v="37" actId="26606"/>
          <ac:spMkLst>
            <pc:docMk/>
            <pc:sldMk cId="3261735933" sldId="259"/>
            <ac:spMk id="2" creationId="{7FE8FB42-67B1-953B-E409-057D39374FDB}"/>
          </ac:spMkLst>
        </pc:spChg>
        <pc:spChg chg="mod ord">
          <ac:chgData name="Perparim Abdullahu" userId="70afde7d4a9e68bc" providerId="LiveId" clId="{7988B0F5-96EE-4641-B6C5-4D64FA3C92B7}" dt="2025-05-27T17:33:40.432" v="37" actId="26606"/>
          <ac:spMkLst>
            <pc:docMk/>
            <pc:sldMk cId="3261735933" sldId="259"/>
            <ac:spMk id="3" creationId="{0B9E4641-E603-E562-72AC-1DFC85FA9734}"/>
          </ac:spMkLst>
        </pc:spChg>
        <pc:spChg chg="add">
          <ac:chgData name="Perparim Abdullahu" userId="70afde7d4a9e68bc" providerId="LiveId" clId="{7988B0F5-96EE-4641-B6C5-4D64FA3C92B7}" dt="2025-05-27T17:33:40.432" v="37" actId="26606"/>
          <ac:spMkLst>
            <pc:docMk/>
            <pc:sldMk cId="3261735933" sldId="259"/>
            <ac:spMk id="10" creationId="{6897DEB4-4A88-4293-A935-9B25506C1530}"/>
          </ac:spMkLst>
        </pc:spChg>
        <pc:spChg chg="add">
          <ac:chgData name="Perparim Abdullahu" userId="70afde7d4a9e68bc" providerId="LiveId" clId="{7988B0F5-96EE-4641-B6C5-4D64FA3C92B7}" dt="2025-05-27T17:33:40.432" v="37" actId="26606"/>
          <ac:spMkLst>
            <pc:docMk/>
            <pc:sldMk cId="3261735933" sldId="259"/>
            <ac:spMk id="12" creationId="{FBE42BC3-6707-4CBF-9386-048B994A4F19}"/>
          </ac:spMkLst>
        </pc:spChg>
        <pc:picChg chg="add mod">
          <ac:chgData name="Perparim Abdullahu" userId="70afde7d4a9e68bc" providerId="LiveId" clId="{7988B0F5-96EE-4641-B6C5-4D64FA3C92B7}" dt="2025-05-27T17:34:01.256" v="42" actId="14100"/>
          <ac:picMkLst>
            <pc:docMk/>
            <pc:sldMk cId="3261735933" sldId="259"/>
            <ac:picMk id="5" creationId="{F611B852-C038-75D9-D53D-9A982B0086B9}"/>
          </ac:picMkLst>
        </pc:picChg>
      </pc:sldChg>
      <pc:sldChg chg="addSp modSp new mod setBg">
        <pc:chgData name="Perparim Abdullahu" userId="70afde7d4a9e68bc" providerId="LiveId" clId="{7988B0F5-96EE-4641-B6C5-4D64FA3C92B7}" dt="2025-05-27T17:46:23.315" v="97" actId="14100"/>
        <pc:sldMkLst>
          <pc:docMk/>
          <pc:sldMk cId="1099029213" sldId="260"/>
        </pc:sldMkLst>
        <pc:spChg chg="mod">
          <ac:chgData name="Perparim Abdullahu" userId="70afde7d4a9e68bc" providerId="LiveId" clId="{7988B0F5-96EE-4641-B6C5-4D64FA3C92B7}" dt="2025-05-27T17:45:48.743" v="89" actId="26606"/>
          <ac:spMkLst>
            <pc:docMk/>
            <pc:sldMk cId="1099029213" sldId="260"/>
            <ac:spMk id="2" creationId="{63BBFCE7-EF10-1DD7-22CA-9485082FCB52}"/>
          </ac:spMkLst>
        </pc:spChg>
        <pc:spChg chg="mod ord">
          <ac:chgData name="Perparim Abdullahu" userId="70afde7d4a9e68bc" providerId="LiveId" clId="{7988B0F5-96EE-4641-B6C5-4D64FA3C92B7}" dt="2025-05-27T17:46:23.315" v="97" actId="14100"/>
          <ac:spMkLst>
            <pc:docMk/>
            <pc:sldMk cId="1099029213" sldId="260"/>
            <ac:spMk id="3" creationId="{6D147786-DDCA-335E-1B87-D8FAF2219560}"/>
          </ac:spMkLst>
        </pc:spChg>
        <pc:spChg chg="add">
          <ac:chgData name="Perparim Abdullahu" userId="70afde7d4a9e68bc" providerId="LiveId" clId="{7988B0F5-96EE-4641-B6C5-4D64FA3C92B7}" dt="2025-05-27T17:45:48.743" v="89" actId="26606"/>
          <ac:spMkLst>
            <pc:docMk/>
            <pc:sldMk cId="1099029213" sldId="260"/>
            <ac:spMk id="10" creationId="{6897DEB4-4A88-4293-A935-9B25506C1530}"/>
          </ac:spMkLst>
        </pc:spChg>
        <pc:spChg chg="add">
          <ac:chgData name="Perparim Abdullahu" userId="70afde7d4a9e68bc" providerId="LiveId" clId="{7988B0F5-96EE-4641-B6C5-4D64FA3C92B7}" dt="2025-05-27T17:45:48.743" v="89" actId="26606"/>
          <ac:spMkLst>
            <pc:docMk/>
            <pc:sldMk cId="1099029213" sldId="260"/>
            <ac:spMk id="12" creationId="{FBE42BC3-6707-4CBF-9386-048B994A4F19}"/>
          </ac:spMkLst>
        </pc:spChg>
        <pc:picChg chg="add mod">
          <ac:chgData name="Perparim Abdullahu" userId="70afde7d4a9e68bc" providerId="LiveId" clId="{7988B0F5-96EE-4641-B6C5-4D64FA3C92B7}" dt="2025-05-27T17:46:05.918" v="95" actId="14100"/>
          <ac:picMkLst>
            <pc:docMk/>
            <pc:sldMk cId="1099029213" sldId="260"/>
            <ac:picMk id="5" creationId="{204A688D-330B-CD72-A77F-56A3B85A92C5}"/>
          </ac:picMkLst>
        </pc:picChg>
      </pc:sldChg>
      <pc:sldChg chg="addSp delSp modSp new del mod setBg">
        <pc:chgData name="Perparim Abdullahu" userId="70afde7d4a9e68bc" providerId="LiveId" clId="{7988B0F5-96EE-4641-B6C5-4D64FA3C92B7}" dt="2025-05-27T17:45:01.393" v="82" actId="2696"/>
        <pc:sldMkLst>
          <pc:docMk/>
          <pc:sldMk cId="2797351393" sldId="260"/>
        </pc:sldMkLst>
        <pc:spChg chg="mod">
          <ac:chgData name="Perparim Abdullahu" userId="70afde7d4a9e68bc" providerId="LiveId" clId="{7988B0F5-96EE-4641-B6C5-4D64FA3C92B7}" dt="2025-05-27T17:42:55.840" v="73" actId="26606"/>
          <ac:spMkLst>
            <pc:docMk/>
            <pc:sldMk cId="2797351393" sldId="260"/>
            <ac:spMk id="2" creationId="{83B16627-407C-258E-A0B9-E4DC5715A65C}"/>
          </ac:spMkLst>
        </pc:spChg>
        <pc:spChg chg="del mod">
          <ac:chgData name="Perparim Abdullahu" userId="70afde7d4a9e68bc" providerId="LiveId" clId="{7988B0F5-96EE-4641-B6C5-4D64FA3C92B7}" dt="2025-05-27T17:42:55.840" v="73" actId="26606"/>
          <ac:spMkLst>
            <pc:docMk/>
            <pc:sldMk cId="2797351393" sldId="260"/>
            <ac:spMk id="3" creationId="{F7EE59E3-9D82-D9D8-79BF-D364E20CA339}"/>
          </ac:spMkLst>
        </pc:spChg>
        <pc:spChg chg="add del">
          <ac:chgData name="Perparim Abdullahu" userId="70afde7d4a9e68bc" providerId="LiveId" clId="{7988B0F5-96EE-4641-B6C5-4D64FA3C92B7}" dt="2025-05-27T17:42:55.840" v="73" actId="26606"/>
          <ac:spMkLst>
            <pc:docMk/>
            <pc:sldMk cId="2797351393" sldId="260"/>
            <ac:spMk id="8" creationId="{C9A36457-A5F4-4103-A443-02581C09185B}"/>
          </ac:spMkLst>
        </pc:spChg>
        <pc:spChg chg="add del">
          <ac:chgData name="Perparim Abdullahu" userId="70afde7d4a9e68bc" providerId="LiveId" clId="{7988B0F5-96EE-4641-B6C5-4D64FA3C92B7}" dt="2025-05-27T17:42:55.840" v="73" actId="26606"/>
          <ac:spMkLst>
            <pc:docMk/>
            <pc:sldMk cId="2797351393" sldId="260"/>
            <ac:spMk id="10" creationId="{DC5FB7E8-B636-40FA-BE8D-48145C0F5C57}"/>
          </ac:spMkLst>
        </pc:spChg>
        <pc:spChg chg="add del">
          <ac:chgData name="Perparim Abdullahu" userId="70afde7d4a9e68bc" providerId="LiveId" clId="{7988B0F5-96EE-4641-B6C5-4D64FA3C92B7}" dt="2025-05-27T17:42:55.840" v="73" actId="26606"/>
          <ac:spMkLst>
            <pc:docMk/>
            <pc:sldMk cId="2797351393" sldId="260"/>
            <ac:spMk id="12" creationId="{142DCE2C-2863-46FA-9BE7-24365A24D9BA}"/>
          </ac:spMkLst>
        </pc:spChg>
        <pc:spChg chg="add">
          <ac:chgData name="Perparim Abdullahu" userId="70afde7d4a9e68bc" providerId="LiveId" clId="{7988B0F5-96EE-4641-B6C5-4D64FA3C92B7}" dt="2025-05-27T17:42:55.840" v="73" actId="26606"/>
          <ac:spMkLst>
            <pc:docMk/>
            <pc:sldMk cId="2797351393" sldId="260"/>
            <ac:spMk id="18" creationId="{56E9B3E6-E277-4D68-BA48-9CB43FFBD6E2}"/>
          </ac:spMkLst>
        </pc:spChg>
        <pc:spChg chg="add">
          <ac:chgData name="Perparim Abdullahu" userId="70afde7d4a9e68bc" providerId="LiveId" clId="{7988B0F5-96EE-4641-B6C5-4D64FA3C92B7}" dt="2025-05-27T17:42:55.840" v="73" actId="26606"/>
          <ac:spMkLst>
            <pc:docMk/>
            <pc:sldMk cId="2797351393" sldId="260"/>
            <ac:spMk id="25" creationId="{D5B0017B-2ECA-49AF-B397-DC140825DF8D}"/>
          </ac:spMkLst>
        </pc:spChg>
        <pc:grpChg chg="add">
          <ac:chgData name="Perparim Abdullahu" userId="70afde7d4a9e68bc" providerId="LiveId" clId="{7988B0F5-96EE-4641-B6C5-4D64FA3C92B7}" dt="2025-05-27T17:42:55.840" v="73" actId="26606"/>
          <ac:grpSpMkLst>
            <pc:docMk/>
            <pc:sldMk cId="2797351393" sldId="260"/>
            <ac:grpSpMk id="20" creationId="{AE1C45F0-260A-458C-96ED-C1F6D2151219}"/>
          </ac:grpSpMkLst>
        </pc:grpChg>
        <pc:graphicFrameChg chg="add">
          <ac:chgData name="Perparim Abdullahu" userId="70afde7d4a9e68bc" providerId="LiveId" clId="{7988B0F5-96EE-4641-B6C5-4D64FA3C92B7}" dt="2025-05-27T17:42:55.840" v="73" actId="26606"/>
          <ac:graphicFrameMkLst>
            <pc:docMk/>
            <pc:sldMk cId="2797351393" sldId="260"/>
            <ac:graphicFrameMk id="14" creationId="{811BCC63-3169-2A41-0B91-081A0239114A}"/>
          </ac:graphicFrameMkLst>
        </pc:graphicFrameChg>
        <pc:picChg chg="add mod">
          <ac:chgData name="Perparim Abdullahu" userId="70afde7d4a9e68bc" providerId="LiveId" clId="{7988B0F5-96EE-4641-B6C5-4D64FA3C92B7}" dt="2025-05-27T17:44:51.724" v="81" actId="1076"/>
          <ac:picMkLst>
            <pc:docMk/>
            <pc:sldMk cId="2797351393" sldId="260"/>
            <ac:picMk id="5" creationId="{0CACD08A-CE60-1233-34DA-3BBD0B40A241}"/>
          </ac:picMkLst>
        </pc:picChg>
        <pc:cxnChg chg="add">
          <ac:chgData name="Perparim Abdullahu" userId="70afde7d4a9e68bc" providerId="LiveId" clId="{7988B0F5-96EE-4641-B6C5-4D64FA3C92B7}" dt="2025-05-27T17:42:55.840" v="73" actId="26606"/>
          <ac:cxnSpMkLst>
            <pc:docMk/>
            <pc:sldMk cId="2797351393" sldId="260"/>
            <ac:cxnSpMk id="27" creationId="{6CF1BAF6-AD41-4082-B212-8A1F9A2E8779}"/>
          </ac:cxnSpMkLst>
        </pc:cxnChg>
      </pc:sldChg>
      <pc:sldChg chg="addSp delSp modSp new mod setBg">
        <pc:chgData name="Perparim Abdullahu" userId="70afde7d4a9e68bc" providerId="LiveId" clId="{7988B0F5-96EE-4641-B6C5-4D64FA3C92B7}" dt="2025-05-27T17:49:16.497" v="118" actId="1076"/>
        <pc:sldMkLst>
          <pc:docMk/>
          <pc:sldMk cId="972168859" sldId="261"/>
        </pc:sldMkLst>
        <pc:spChg chg="mod">
          <ac:chgData name="Perparim Abdullahu" userId="70afde7d4a9e68bc" providerId="LiveId" clId="{7988B0F5-96EE-4641-B6C5-4D64FA3C92B7}" dt="2025-05-27T17:48:11.247" v="112" actId="26606"/>
          <ac:spMkLst>
            <pc:docMk/>
            <pc:sldMk cId="972168859" sldId="261"/>
            <ac:spMk id="2" creationId="{2875EAAC-8417-FD31-982B-61B3B6316AF4}"/>
          </ac:spMkLst>
        </pc:spChg>
        <pc:spChg chg="mod ord">
          <ac:chgData name="Perparim Abdullahu" userId="70afde7d4a9e68bc" providerId="LiveId" clId="{7988B0F5-96EE-4641-B6C5-4D64FA3C92B7}" dt="2025-05-27T17:49:16.497" v="118" actId="1076"/>
          <ac:spMkLst>
            <pc:docMk/>
            <pc:sldMk cId="972168859" sldId="261"/>
            <ac:spMk id="3" creationId="{73D8548D-D4C5-6ED7-2001-867F2E8B33BC}"/>
          </ac:spMkLst>
        </pc:spChg>
        <pc:spChg chg="add del">
          <ac:chgData name="Perparim Abdullahu" userId="70afde7d4a9e68bc" providerId="LiveId" clId="{7988B0F5-96EE-4641-B6C5-4D64FA3C92B7}" dt="2025-05-27T17:48:11.247" v="112" actId="26606"/>
          <ac:spMkLst>
            <pc:docMk/>
            <pc:sldMk cId="972168859" sldId="261"/>
            <ac:spMk id="12" creationId="{6897DEB4-4A88-4293-A935-9B25506C1530}"/>
          </ac:spMkLst>
        </pc:spChg>
        <pc:spChg chg="add del">
          <ac:chgData name="Perparim Abdullahu" userId="70afde7d4a9e68bc" providerId="LiveId" clId="{7988B0F5-96EE-4641-B6C5-4D64FA3C92B7}" dt="2025-05-27T17:48:11.247" v="112" actId="26606"/>
          <ac:spMkLst>
            <pc:docMk/>
            <pc:sldMk cId="972168859" sldId="261"/>
            <ac:spMk id="14" creationId="{FBE42BC3-6707-4CBF-9386-048B994A4F19}"/>
          </ac:spMkLst>
        </pc:spChg>
        <pc:spChg chg="add">
          <ac:chgData name="Perparim Abdullahu" userId="70afde7d4a9e68bc" providerId="LiveId" clId="{7988B0F5-96EE-4641-B6C5-4D64FA3C92B7}" dt="2025-05-27T17:48:11.247" v="112" actId="26606"/>
          <ac:spMkLst>
            <pc:docMk/>
            <pc:sldMk cId="972168859" sldId="261"/>
            <ac:spMk id="19" creationId="{637B2035-1FCB-439A-B421-095E136C7E07}"/>
          </ac:spMkLst>
        </pc:spChg>
        <pc:spChg chg="add">
          <ac:chgData name="Perparim Abdullahu" userId="70afde7d4a9e68bc" providerId="LiveId" clId="{7988B0F5-96EE-4641-B6C5-4D64FA3C92B7}" dt="2025-05-27T17:48:11.247" v="112" actId="26606"/>
          <ac:spMkLst>
            <pc:docMk/>
            <pc:sldMk cId="972168859" sldId="261"/>
            <ac:spMk id="21" creationId="{676D6CDF-C512-4739-B158-55EE955EFA39}"/>
          </ac:spMkLst>
        </pc:spChg>
        <pc:picChg chg="add del mod">
          <ac:chgData name="Perparim Abdullahu" userId="70afde7d4a9e68bc" providerId="LiveId" clId="{7988B0F5-96EE-4641-B6C5-4D64FA3C92B7}" dt="2025-05-27T17:47:30.611" v="104" actId="21"/>
          <ac:picMkLst>
            <pc:docMk/>
            <pc:sldMk cId="972168859" sldId="261"/>
            <ac:picMk id="5" creationId="{45F176FF-F1E0-C39F-4009-1CC2013C3BB4}"/>
          </ac:picMkLst>
        </pc:picChg>
        <pc:picChg chg="add mod">
          <ac:chgData name="Perparim Abdullahu" userId="70afde7d4a9e68bc" providerId="LiveId" clId="{7988B0F5-96EE-4641-B6C5-4D64FA3C92B7}" dt="2025-05-27T17:48:20.180" v="114" actId="14100"/>
          <ac:picMkLst>
            <pc:docMk/>
            <pc:sldMk cId="972168859" sldId="261"/>
            <ac:picMk id="7" creationId="{45982CBB-AF52-B609-5936-31835DAAE2BF}"/>
          </ac:picMkLst>
        </pc:picChg>
      </pc:sldChg>
      <pc:sldChg chg="addSp delSp modSp new mod setBg">
        <pc:chgData name="Perparim Abdullahu" userId="70afde7d4a9e68bc" providerId="LiveId" clId="{7988B0F5-96EE-4641-B6C5-4D64FA3C92B7}" dt="2025-05-27T17:50:28.841" v="124" actId="26606"/>
        <pc:sldMkLst>
          <pc:docMk/>
          <pc:sldMk cId="3727025711" sldId="262"/>
        </pc:sldMkLst>
        <pc:spChg chg="mod">
          <ac:chgData name="Perparim Abdullahu" userId="70afde7d4a9e68bc" providerId="LiveId" clId="{7988B0F5-96EE-4641-B6C5-4D64FA3C92B7}" dt="2025-05-27T17:50:28.841" v="124" actId="26606"/>
          <ac:spMkLst>
            <pc:docMk/>
            <pc:sldMk cId="3727025711" sldId="262"/>
            <ac:spMk id="2" creationId="{B8D011FD-9622-830D-D40A-5A9A12F3E254}"/>
          </ac:spMkLst>
        </pc:spChg>
        <pc:spChg chg="del mod">
          <ac:chgData name="Perparim Abdullahu" userId="70afde7d4a9e68bc" providerId="LiveId" clId="{7988B0F5-96EE-4641-B6C5-4D64FA3C92B7}" dt="2025-05-27T17:50:28.841" v="124" actId="26606"/>
          <ac:spMkLst>
            <pc:docMk/>
            <pc:sldMk cId="3727025711" sldId="262"/>
            <ac:spMk id="3" creationId="{4D0E85A0-0A99-009F-56E6-755CE22F70CB}"/>
          </ac:spMkLst>
        </pc:spChg>
        <pc:spChg chg="add del">
          <ac:chgData name="Perparim Abdullahu" userId="70afde7d4a9e68bc" providerId="LiveId" clId="{7988B0F5-96EE-4641-B6C5-4D64FA3C92B7}" dt="2025-05-27T17:50:28.824" v="123" actId="26606"/>
          <ac:spMkLst>
            <pc:docMk/>
            <pc:sldMk cId="3727025711" sldId="262"/>
            <ac:spMk id="9" creationId="{C0763A76-9F1C-4FC5-82B7-DD475DA461B2}"/>
          </ac:spMkLst>
        </pc:spChg>
        <pc:spChg chg="add del">
          <ac:chgData name="Perparim Abdullahu" userId="70afde7d4a9e68bc" providerId="LiveId" clId="{7988B0F5-96EE-4641-B6C5-4D64FA3C92B7}" dt="2025-05-27T17:50:28.824" v="123" actId="26606"/>
          <ac:spMkLst>
            <pc:docMk/>
            <pc:sldMk cId="3727025711" sldId="262"/>
            <ac:spMk id="11" creationId="{E81BF4F6-F2CF-4984-9D14-D6966D92F99F}"/>
          </ac:spMkLst>
        </pc:spChg>
        <pc:spChg chg="add">
          <ac:chgData name="Perparim Abdullahu" userId="70afde7d4a9e68bc" providerId="LiveId" clId="{7988B0F5-96EE-4641-B6C5-4D64FA3C92B7}" dt="2025-05-27T17:50:28.841" v="124" actId="26606"/>
          <ac:spMkLst>
            <pc:docMk/>
            <pc:sldMk cId="3727025711" sldId="262"/>
            <ac:spMk id="13" creationId="{AAD0DBB9-1A4B-4391-81D4-CB19F9AB918A}"/>
          </ac:spMkLst>
        </pc:spChg>
        <pc:spChg chg="add">
          <ac:chgData name="Perparim Abdullahu" userId="70afde7d4a9e68bc" providerId="LiveId" clId="{7988B0F5-96EE-4641-B6C5-4D64FA3C92B7}" dt="2025-05-27T17:50:28.841" v="124" actId="26606"/>
          <ac:spMkLst>
            <pc:docMk/>
            <pc:sldMk cId="3727025711" sldId="262"/>
            <ac:spMk id="14" creationId="{BACC6370-2D7E-4714-9D71-7542949D7D5D}"/>
          </ac:spMkLst>
        </pc:spChg>
        <pc:spChg chg="add">
          <ac:chgData name="Perparim Abdullahu" userId="70afde7d4a9e68bc" providerId="LiveId" clId="{7988B0F5-96EE-4641-B6C5-4D64FA3C92B7}" dt="2025-05-27T17:50:28.841" v="124" actId="26606"/>
          <ac:spMkLst>
            <pc:docMk/>
            <pc:sldMk cId="3727025711" sldId="262"/>
            <ac:spMk id="15" creationId="{063BBA22-50EA-4C4D-BE05-F1CE4E63AA56}"/>
          </ac:spMkLst>
        </pc:spChg>
        <pc:spChg chg="add">
          <ac:chgData name="Perparim Abdullahu" userId="70afde7d4a9e68bc" providerId="LiveId" clId="{7988B0F5-96EE-4641-B6C5-4D64FA3C92B7}" dt="2025-05-27T17:50:28.841" v="124" actId="26606"/>
          <ac:spMkLst>
            <pc:docMk/>
            <pc:sldMk cId="3727025711" sldId="262"/>
            <ac:spMk id="16" creationId="{F68B3F68-107C-434F-AA38-110D5EA91B85}"/>
          </ac:spMkLst>
        </pc:spChg>
        <pc:graphicFrameChg chg="add">
          <ac:chgData name="Perparim Abdullahu" userId="70afde7d4a9e68bc" providerId="LiveId" clId="{7988B0F5-96EE-4641-B6C5-4D64FA3C92B7}" dt="2025-05-27T17:50:28.841" v="124" actId="26606"/>
          <ac:graphicFrameMkLst>
            <pc:docMk/>
            <pc:sldMk cId="3727025711" sldId="262"/>
            <ac:graphicFrameMk id="17" creationId="{C5CC717B-10E7-C2F6-019F-65C0EE687C53}"/>
          </ac:graphicFrameMkLst>
        </pc:graphicFrameChg>
        <pc:picChg chg="add del">
          <ac:chgData name="Perparim Abdullahu" userId="70afde7d4a9e68bc" providerId="LiveId" clId="{7988B0F5-96EE-4641-B6C5-4D64FA3C92B7}" dt="2025-05-27T17:50:28.824" v="123" actId="26606"/>
          <ac:picMkLst>
            <pc:docMk/>
            <pc:sldMk cId="3727025711" sldId="262"/>
            <ac:picMk id="5" creationId="{00F39E63-A193-125B-019E-8C76460CF8D3}"/>
          </ac:picMkLst>
        </pc:picChg>
      </pc:sldChg>
      <pc:sldChg chg="addSp delSp modSp new mod setBg">
        <pc:chgData name="Perparim Abdullahu" userId="70afde7d4a9e68bc" providerId="LiveId" clId="{7988B0F5-96EE-4641-B6C5-4D64FA3C92B7}" dt="2025-05-27T17:52:02.234" v="132" actId="26606"/>
        <pc:sldMkLst>
          <pc:docMk/>
          <pc:sldMk cId="3505625779" sldId="263"/>
        </pc:sldMkLst>
        <pc:spChg chg="mod">
          <ac:chgData name="Perparim Abdullahu" userId="70afde7d4a9e68bc" providerId="LiveId" clId="{7988B0F5-96EE-4641-B6C5-4D64FA3C92B7}" dt="2025-05-27T17:52:02.234" v="132" actId="26606"/>
          <ac:spMkLst>
            <pc:docMk/>
            <pc:sldMk cId="3505625779" sldId="263"/>
            <ac:spMk id="2" creationId="{351525D3-3505-0A94-8027-FB7EB1796666}"/>
          </ac:spMkLst>
        </pc:spChg>
        <pc:spChg chg="add del mod">
          <ac:chgData name="Perparim Abdullahu" userId="70afde7d4a9e68bc" providerId="LiveId" clId="{7988B0F5-96EE-4641-B6C5-4D64FA3C92B7}" dt="2025-05-27T17:52:02.234" v="132" actId="26606"/>
          <ac:spMkLst>
            <pc:docMk/>
            <pc:sldMk cId="3505625779" sldId="263"/>
            <ac:spMk id="3" creationId="{10B8341F-B791-6C81-BF10-6FB205E9C863}"/>
          </ac:spMkLst>
        </pc:spChg>
        <pc:spChg chg="add del">
          <ac:chgData name="Perparim Abdullahu" userId="70afde7d4a9e68bc" providerId="LiveId" clId="{7988B0F5-96EE-4641-B6C5-4D64FA3C92B7}" dt="2025-05-27T17:51:54.201" v="129" actId="26606"/>
          <ac:spMkLst>
            <pc:docMk/>
            <pc:sldMk cId="3505625779" sldId="263"/>
            <ac:spMk id="9" creationId="{9F7D5CDA-D291-4307-BF55-1381FED29634}"/>
          </ac:spMkLst>
        </pc:spChg>
        <pc:spChg chg="add del">
          <ac:chgData name="Perparim Abdullahu" userId="70afde7d4a9e68bc" providerId="LiveId" clId="{7988B0F5-96EE-4641-B6C5-4D64FA3C92B7}" dt="2025-05-27T17:52:02.221" v="131" actId="26606"/>
          <ac:spMkLst>
            <pc:docMk/>
            <pc:sldMk cId="3505625779" sldId="263"/>
            <ac:spMk id="11" creationId="{F68B3F68-107C-434F-AA38-110D5EA91B85}"/>
          </ac:spMkLst>
        </pc:spChg>
        <pc:spChg chg="add del">
          <ac:chgData name="Perparim Abdullahu" userId="70afde7d4a9e68bc" providerId="LiveId" clId="{7988B0F5-96EE-4641-B6C5-4D64FA3C92B7}" dt="2025-05-27T17:52:02.221" v="131" actId="26606"/>
          <ac:spMkLst>
            <pc:docMk/>
            <pc:sldMk cId="3505625779" sldId="263"/>
            <ac:spMk id="12" creationId="{BACC6370-2D7E-4714-9D71-7542949D7D5D}"/>
          </ac:spMkLst>
        </pc:spChg>
        <pc:spChg chg="add del">
          <ac:chgData name="Perparim Abdullahu" userId="70afde7d4a9e68bc" providerId="LiveId" clId="{7988B0F5-96EE-4641-B6C5-4D64FA3C92B7}" dt="2025-05-27T17:52:02.221" v="131" actId="26606"/>
          <ac:spMkLst>
            <pc:docMk/>
            <pc:sldMk cId="3505625779" sldId="263"/>
            <ac:spMk id="13" creationId="{AAD0DBB9-1A4B-4391-81D4-CB19F9AB918A}"/>
          </ac:spMkLst>
        </pc:spChg>
        <pc:spChg chg="add del">
          <ac:chgData name="Perparim Abdullahu" userId="70afde7d4a9e68bc" providerId="LiveId" clId="{7988B0F5-96EE-4641-B6C5-4D64FA3C92B7}" dt="2025-05-27T17:52:02.221" v="131" actId="26606"/>
          <ac:spMkLst>
            <pc:docMk/>
            <pc:sldMk cId="3505625779" sldId="263"/>
            <ac:spMk id="15" creationId="{063BBA22-50EA-4C4D-BE05-F1CE4E63AA56}"/>
          </ac:spMkLst>
        </pc:spChg>
        <pc:spChg chg="add">
          <ac:chgData name="Perparim Abdullahu" userId="70afde7d4a9e68bc" providerId="LiveId" clId="{7988B0F5-96EE-4641-B6C5-4D64FA3C92B7}" dt="2025-05-27T17:52:02.234" v="132" actId="26606"/>
          <ac:spMkLst>
            <pc:docMk/>
            <pc:sldMk cId="3505625779" sldId="263"/>
            <ac:spMk id="17" creationId="{BACC6370-2D7E-4714-9D71-7542949D7D5D}"/>
          </ac:spMkLst>
        </pc:spChg>
        <pc:spChg chg="add">
          <ac:chgData name="Perparim Abdullahu" userId="70afde7d4a9e68bc" providerId="LiveId" clId="{7988B0F5-96EE-4641-B6C5-4D64FA3C92B7}" dt="2025-05-27T17:52:02.234" v="132" actId="26606"/>
          <ac:spMkLst>
            <pc:docMk/>
            <pc:sldMk cId="3505625779" sldId="263"/>
            <ac:spMk id="18" creationId="{F68B3F68-107C-434F-AA38-110D5EA91B85}"/>
          </ac:spMkLst>
        </pc:spChg>
        <pc:spChg chg="add">
          <ac:chgData name="Perparim Abdullahu" userId="70afde7d4a9e68bc" providerId="LiveId" clId="{7988B0F5-96EE-4641-B6C5-4D64FA3C92B7}" dt="2025-05-27T17:52:02.234" v="132" actId="26606"/>
          <ac:spMkLst>
            <pc:docMk/>
            <pc:sldMk cId="3505625779" sldId="263"/>
            <ac:spMk id="19" creationId="{AAD0DBB9-1A4B-4391-81D4-CB19F9AB918A}"/>
          </ac:spMkLst>
        </pc:spChg>
        <pc:spChg chg="add">
          <ac:chgData name="Perparim Abdullahu" userId="70afde7d4a9e68bc" providerId="LiveId" clId="{7988B0F5-96EE-4641-B6C5-4D64FA3C92B7}" dt="2025-05-27T17:52:02.234" v="132" actId="26606"/>
          <ac:spMkLst>
            <pc:docMk/>
            <pc:sldMk cId="3505625779" sldId="263"/>
            <ac:spMk id="20" creationId="{063BBA22-50EA-4C4D-BE05-F1CE4E63AA56}"/>
          </ac:spMkLst>
        </pc:spChg>
        <pc:graphicFrameChg chg="add del">
          <ac:chgData name="Perparim Abdullahu" userId="70afde7d4a9e68bc" providerId="LiveId" clId="{7988B0F5-96EE-4641-B6C5-4D64FA3C92B7}" dt="2025-05-27T17:52:02.221" v="131" actId="26606"/>
          <ac:graphicFrameMkLst>
            <pc:docMk/>
            <pc:sldMk cId="3505625779" sldId="263"/>
            <ac:graphicFrameMk id="14" creationId="{C66AB1AD-5629-C741-38B8-F2448D8BF419}"/>
          </ac:graphicFrameMkLst>
        </pc:graphicFrameChg>
        <pc:graphicFrameChg chg="add">
          <ac:chgData name="Perparim Abdullahu" userId="70afde7d4a9e68bc" providerId="LiveId" clId="{7988B0F5-96EE-4641-B6C5-4D64FA3C92B7}" dt="2025-05-27T17:52:02.234" v="132" actId="26606"/>
          <ac:graphicFrameMkLst>
            <pc:docMk/>
            <pc:sldMk cId="3505625779" sldId="263"/>
            <ac:graphicFrameMk id="21" creationId="{374D83BA-C72D-8E75-F0CB-043A7BB77143}"/>
          </ac:graphicFrameMkLst>
        </pc:graphicFrameChg>
        <pc:picChg chg="add del">
          <ac:chgData name="Perparim Abdullahu" userId="70afde7d4a9e68bc" providerId="LiveId" clId="{7988B0F5-96EE-4641-B6C5-4D64FA3C92B7}" dt="2025-05-27T17:51:54.201" v="129" actId="26606"/>
          <ac:picMkLst>
            <pc:docMk/>
            <pc:sldMk cId="3505625779" sldId="263"/>
            <ac:picMk id="5" creationId="{009EB46B-7217-CD7B-51BF-0A8C7CBDD02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EE7342-558B-4D62-9B08-2C50F3E4223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AEBCA8-EB3B-4914-94B0-D2D00A0C6327}">
      <dgm:prSet/>
      <dgm:spPr/>
      <dgm:t>
        <a:bodyPr/>
        <a:lstStyle/>
        <a:p>
          <a:r>
            <a:rPr lang="en-US"/>
            <a:t>🎯 Protects accounts from takeover</a:t>
          </a:r>
          <a:br>
            <a:rPr lang="en-US"/>
          </a:br>
          <a:r>
            <a:rPr lang="en-US"/>
            <a:t>🔐 Enforces Zero Trust policies</a:t>
          </a:r>
          <a:br>
            <a:rPr lang="en-US"/>
          </a:br>
          <a:r>
            <a:rPr lang="en-US"/>
            <a:t>✅ Built into Microsoft Entra ID P2</a:t>
          </a:r>
        </a:p>
      </dgm:t>
    </dgm:pt>
    <dgm:pt modelId="{1748F1A8-F9C3-4CF8-867D-C283CD3319BC}" type="parTrans" cxnId="{846C80F4-EF7E-42BD-BA92-541D8BB3ACF8}">
      <dgm:prSet/>
      <dgm:spPr/>
      <dgm:t>
        <a:bodyPr/>
        <a:lstStyle/>
        <a:p>
          <a:endParaRPr lang="en-US"/>
        </a:p>
      </dgm:t>
    </dgm:pt>
    <dgm:pt modelId="{57D4F84B-D042-4935-9F39-9FB81714B088}" type="sibTrans" cxnId="{846C80F4-EF7E-42BD-BA92-541D8BB3ACF8}">
      <dgm:prSet/>
      <dgm:spPr/>
      <dgm:t>
        <a:bodyPr/>
        <a:lstStyle/>
        <a:p>
          <a:endParaRPr lang="en-US"/>
        </a:p>
      </dgm:t>
    </dgm:pt>
    <dgm:pt modelId="{39F5E1A3-BA81-4550-B54C-D585C5870844}">
      <dgm:prSet/>
      <dgm:spPr/>
      <dgm:t>
        <a:bodyPr/>
        <a:lstStyle/>
        <a:p>
          <a:r>
            <a:rPr lang="en-US"/>
            <a:t>Even without risky sign-ins in this lab, this demo shows how quickly you can configure real identity protection.</a:t>
          </a:r>
        </a:p>
      </dgm:t>
    </dgm:pt>
    <dgm:pt modelId="{FE903EAD-C83E-4BB0-8178-18F2251A4282}" type="parTrans" cxnId="{6922017B-55F7-49F1-9BF6-66AD6574B8AA}">
      <dgm:prSet/>
      <dgm:spPr/>
      <dgm:t>
        <a:bodyPr/>
        <a:lstStyle/>
        <a:p>
          <a:endParaRPr lang="en-US"/>
        </a:p>
      </dgm:t>
    </dgm:pt>
    <dgm:pt modelId="{53E2543F-1DB7-477A-94BB-3A10DAED809C}" type="sibTrans" cxnId="{6922017B-55F7-49F1-9BF6-66AD6574B8AA}">
      <dgm:prSet/>
      <dgm:spPr/>
      <dgm:t>
        <a:bodyPr/>
        <a:lstStyle/>
        <a:p>
          <a:endParaRPr lang="en-US"/>
        </a:p>
      </dgm:t>
    </dgm:pt>
    <dgm:pt modelId="{7924A04B-07F3-47A0-9B0C-5DCC3D74D733}" type="pres">
      <dgm:prSet presAssocID="{D9EE7342-558B-4D62-9B08-2C50F3E422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4FC326-E33B-4C86-95D8-8E9ACC5C47CF}" type="pres">
      <dgm:prSet presAssocID="{E4AEBCA8-EB3B-4914-94B0-D2D00A0C6327}" presName="hierRoot1" presStyleCnt="0"/>
      <dgm:spPr/>
    </dgm:pt>
    <dgm:pt modelId="{3EC8F984-BBBE-468A-9326-3F03C1486BFE}" type="pres">
      <dgm:prSet presAssocID="{E4AEBCA8-EB3B-4914-94B0-D2D00A0C6327}" presName="composite" presStyleCnt="0"/>
      <dgm:spPr/>
    </dgm:pt>
    <dgm:pt modelId="{31317FE6-A9CF-479C-A236-0516BA51C480}" type="pres">
      <dgm:prSet presAssocID="{E4AEBCA8-EB3B-4914-94B0-D2D00A0C6327}" presName="background" presStyleLbl="node0" presStyleIdx="0" presStyleCnt="2"/>
      <dgm:spPr/>
    </dgm:pt>
    <dgm:pt modelId="{3732BB85-3934-417D-8658-686ABE03D958}" type="pres">
      <dgm:prSet presAssocID="{E4AEBCA8-EB3B-4914-94B0-D2D00A0C6327}" presName="text" presStyleLbl="fgAcc0" presStyleIdx="0" presStyleCnt="2">
        <dgm:presLayoutVars>
          <dgm:chPref val="3"/>
        </dgm:presLayoutVars>
      </dgm:prSet>
      <dgm:spPr/>
    </dgm:pt>
    <dgm:pt modelId="{FCA7F09E-BD22-427A-8BC6-587C8420D704}" type="pres">
      <dgm:prSet presAssocID="{E4AEBCA8-EB3B-4914-94B0-D2D00A0C6327}" presName="hierChild2" presStyleCnt="0"/>
      <dgm:spPr/>
    </dgm:pt>
    <dgm:pt modelId="{58A4FBC1-FE56-47CF-A287-1B03606376B7}" type="pres">
      <dgm:prSet presAssocID="{39F5E1A3-BA81-4550-B54C-D585C5870844}" presName="hierRoot1" presStyleCnt="0"/>
      <dgm:spPr/>
    </dgm:pt>
    <dgm:pt modelId="{97861ACD-DD2C-45D8-983B-68AA0A57CDA0}" type="pres">
      <dgm:prSet presAssocID="{39F5E1A3-BA81-4550-B54C-D585C5870844}" presName="composite" presStyleCnt="0"/>
      <dgm:spPr/>
    </dgm:pt>
    <dgm:pt modelId="{2A802EE3-1DFB-40F4-8AA9-D6C2D2300051}" type="pres">
      <dgm:prSet presAssocID="{39F5E1A3-BA81-4550-B54C-D585C5870844}" presName="background" presStyleLbl="node0" presStyleIdx="1" presStyleCnt="2"/>
      <dgm:spPr/>
    </dgm:pt>
    <dgm:pt modelId="{00F29AF1-B6B6-41EC-88B8-643809A2BC23}" type="pres">
      <dgm:prSet presAssocID="{39F5E1A3-BA81-4550-B54C-D585C5870844}" presName="text" presStyleLbl="fgAcc0" presStyleIdx="1" presStyleCnt="2">
        <dgm:presLayoutVars>
          <dgm:chPref val="3"/>
        </dgm:presLayoutVars>
      </dgm:prSet>
      <dgm:spPr/>
    </dgm:pt>
    <dgm:pt modelId="{9DCCFFB3-1EA1-4B7C-A113-9A2233395981}" type="pres">
      <dgm:prSet presAssocID="{39F5E1A3-BA81-4550-B54C-D585C5870844}" presName="hierChild2" presStyleCnt="0"/>
      <dgm:spPr/>
    </dgm:pt>
  </dgm:ptLst>
  <dgm:cxnLst>
    <dgm:cxn modelId="{86448466-CF3E-40F1-8659-9A118409F9D5}" type="presOf" srcId="{E4AEBCA8-EB3B-4914-94B0-D2D00A0C6327}" destId="{3732BB85-3934-417D-8658-686ABE03D958}" srcOrd="0" destOrd="0" presId="urn:microsoft.com/office/officeart/2005/8/layout/hierarchy1"/>
    <dgm:cxn modelId="{6922017B-55F7-49F1-9BF6-66AD6574B8AA}" srcId="{D9EE7342-558B-4D62-9B08-2C50F3E4223D}" destId="{39F5E1A3-BA81-4550-B54C-D585C5870844}" srcOrd="1" destOrd="0" parTransId="{FE903EAD-C83E-4BB0-8178-18F2251A4282}" sibTransId="{53E2543F-1DB7-477A-94BB-3A10DAED809C}"/>
    <dgm:cxn modelId="{B6057D89-8D4E-4BD9-A157-900BFCFE585F}" type="presOf" srcId="{D9EE7342-558B-4D62-9B08-2C50F3E4223D}" destId="{7924A04B-07F3-47A0-9B0C-5DCC3D74D733}" srcOrd="0" destOrd="0" presId="urn:microsoft.com/office/officeart/2005/8/layout/hierarchy1"/>
    <dgm:cxn modelId="{DAD31F8D-F8B0-499B-BCE9-93F82F5D1DF6}" type="presOf" srcId="{39F5E1A3-BA81-4550-B54C-D585C5870844}" destId="{00F29AF1-B6B6-41EC-88B8-643809A2BC23}" srcOrd="0" destOrd="0" presId="urn:microsoft.com/office/officeart/2005/8/layout/hierarchy1"/>
    <dgm:cxn modelId="{846C80F4-EF7E-42BD-BA92-541D8BB3ACF8}" srcId="{D9EE7342-558B-4D62-9B08-2C50F3E4223D}" destId="{E4AEBCA8-EB3B-4914-94B0-D2D00A0C6327}" srcOrd="0" destOrd="0" parTransId="{1748F1A8-F9C3-4CF8-867D-C283CD3319BC}" sibTransId="{57D4F84B-D042-4935-9F39-9FB81714B088}"/>
    <dgm:cxn modelId="{0CB702E2-9D5C-4A7C-96F4-4F9276016A70}" type="presParOf" srcId="{7924A04B-07F3-47A0-9B0C-5DCC3D74D733}" destId="{594FC326-E33B-4C86-95D8-8E9ACC5C47CF}" srcOrd="0" destOrd="0" presId="urn:microsoft.com/office/officeart/2005/8/layout/hierarchy1"/>
    <dgm:cxn modelId="{476622FC-CDE7-48D0-B4AB-6475CC34736F}" type="presParOf" srcId="{594FC326-E33B-4C86-95D8-8E9ACC5C47CF}" destId="{3EC8F984-BBBE-468A-9326-3F03C1486BFE}" srcOrd="0" destOrd="0" presId="urn:microsoft.com/office/officeart/2005/8/layout/hierarchy1"/>
    <dgm:cxn modelId="{FA1DC716-C89B-49DD-9C16-7E97FE3DB7F4}" type="presParOf" srcId="{3EC8F984-BBBE-468A-9326-3F03C1486BFE}" destId="{31317FE6-A9CF-479C-A236-0516BA51C480}" srcOrd="0" destOrd="0" presId="urn:microsoft.com/office/officeart/2005/8/layout/hierarchy1"/>
    <dgm:cxn modelId="{A4AEE916-BA1E-450F-B538-F95C2D6BBA35}" type="presParOf" srcId="{3EC8F984-BBBE-468A-9326-3F03C1486BFE}" destId="{3732BB85-3934-417D-8658-686ABE03D958}" srcOrd="1" destOrd="0" presId="urn:microsoft.com/office/officeart/2005/8/layout/hierarchy1"/>
    <dgm:cxn modelId="{9C6CC44E-5550-4F8E-B68D-350CE1251CDE}" type="presParOf" srcId="{594FC326-E33B-4C86-95D8-8E9ACC5C47CF}" destId="{FCA7F09E-BD22-427A-8BC6-587C8420D704}" srcOrd="1" destOrd="0" presId="urn:microsoft.com/office/officeart/2005/8/layout/hierarchy1"/>
    <dgm:cxn modelId="{A0F7A28D-18A8-4B9E-8A51-54D65A2BED3F}" type="presParOf" srcId="{7924A04B-07F3-47A0-9B0C-5DCC3D74D733}" destId="{58A4FBC1-FE56-47CF-A287-1B03606376B7}" srcOrd="1" destOrd="0" presId="urn:microsoft.com/office/officeart/2005/8/layout/hierarchy1"/>
    <dgm:cxn modelId="{F8641436-0EA9-4EAB-962A-1D33673F3BA3}" type="presParOf" srcId="{58A4FBC1-FE56-47CF-A287-1B03606376B7}" destId="{97861ACD-DD2C-45D8-983B-68AA0A57CDA0}" srcOrd="0" destOrd="0" presId="urn:microsoft.com/office/officeart/2005/8/layout/hierarchy1"/>
    <dgm:cxn modelId="{C5BCBE40-900D-4412-B656-7F2B146A044D}" type="presParOf" srcId="{97861ACD-DD2C-45D8-983B-68AA0A57CDA0}" destId="{2A802EE3-1DFB-40F4-8AA9-D6C2D2300051}" srcOrd="0" destOrd="0" presId="urn:microsoft.com/office/officeart/2005/8/layout/hierarchy1"/>
    <dgm:cxn modelId="{19EF4203-0A66-48B0-BA53-4963BCC9D5B1}" type="presParOf" srcId="{97861ACD-DD2C-45D8-983B-68AA0A57CDA0}" destId="{00F29AF1-B6B6-41EC-88B8-643809A2BC23}" srcOrd="1" destOrd="0" presId="urn:microsoft.com/office/officeart/2005/8/layout/hierarchy1"/>
    <dgm:cxn modelId="{17C0B41D-49E3-405B-8185-F321D25F221C}" type="presParOf" srcId="{58A4FBC1-FE56-47CF-A287-1B03606376B7}" destId="{9DCCFFB3-1EA1-4B7C-A113-9A223339598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BDA1EC-415F-4327-BCED-AF6C111B9AF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30C88F-C4D3-43C2-A8C9-AB8A256E3875}">
      <dgm:prSet/>
      <dgm:spPr/>
      <dgm:t>
        <a:bodyPr/>
        <a:lstStyle/>
        <a:p>
          <a:r>
            <a:rPr lang="en-US"/>
            <a:t>Microsoft Entra ID Protection makes Zero Trust security easy to implement.</a:t>
          </a:r>
          <a:br>
            <a:rPr lang="en-US"/>
          </a:br>
          <a:r>
            <a:rPr lang="en-US"/>
            <a:t>With built-in ML and automated enforcement, I can stop threats before they escalate.</a:t>
          </a:r>
        </a:p>
      </dgm:t>
    </dgm:pt>
    <dgm:pt modelId="{C949DE63-80F2-41D1-925A-E563E6F42524}" type="parTrans" cxnId="{F66A4F6A-5E7F-4CBB-90C5-FF36786A2019}">
      <dgm:prSet/>
      <dgm:spPr/>
      <dgm:t>
        <a:bodyPr/>
        <a:lstStyle/>
        <a:p>
          <a:endParaRPr lang="en-US"/>
        </a:p>
      </dgm:t>
    </dgm:pt>
    <dgm:pt modelId="{DD46B2EA-F4D3-4446-A21B-4E090DBB6B97}" type="sibTrans" cxnId="{F66A4F6A-5E7F-4CBB-90C5-FF36786A2019}">
      <dgm:prSet/>
      <dgm:spPr/>
      <dgm:t>
        <a:bodyPr/>
        <a:lstStyle/>
        <a:p>
          <a:endParaRPr lang="en-US"/>
        </a:p>
      </dgm:t>
    </dgm:pt>
    <dgm:pt modelId="{EBEAE48D-87A2-4AEE-AF6C-BB5D4C44C64F}">
      <dgm:prSet/>
      <dgm:spPr/>
      <dgm:t>
        <a:bodyPr/>
        <a:lstStyle/>
        <a:p>
          <a:r>
            <a:rPr lang="en-US"/>
            <a:t>This is a must-know for SC-300, real-world Azure work, and client security demos.</a:t>
          </a:r>
        </a:p>
      </dgm:t>
    </dgm:pt>
    <dgm:pt modelId="{803C2DC9-75BE-4F8F-9A79-22E9B00FB5E7}" type="parTrans" cxnId="{1328620B-4E0B-4652-9E58-02269CD113D7}">
      <dgm:prSet/>
      <dgm:spPr/>
      <dgm:t>
        <a:bodyPr/>
        <a:lstStyle/>
        <a:p>
          <a:endParaRPr lang="en-US"/>
        </a:p>
      </dgm:t>
    </dgm:pt>
    <dgm:pt modelId="{839FDE3F-2358-4254-B091-B76C4E852ACD}" type="sibTrans" cxnId="{1328620B-4E0B-4652-9E58-02269CD113D7}">
      <dgm:prSet/>
      <dgm:spPr/>
      <dgm:t>
        <a:bodyPr/>
        <a:lstStyle/>
        <a:p>
          <a:endParaRPr lang="en-US"/>
        </a:p>
      </dgm:t>
    </dgm:pt>
    <dgm:pt modelId="{6274CD3B-BB94-4254-8D1E-C7348DF98EAD}" type="pres">
      <dgm:prSet presAssocID="{A3BDA1EC-415F-4327-BCED-AF6C111B9AF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58A209-6BC1-4B11-A3D4-D5D18A72B035}" type="pres">
      <dgm:prSet presAssocID="{3930C88F-C4D3-43C2-A8C9-AB8A256E3875}" presName="hierRoot1" presStyleCnt="0"/>
      <dgm:spPr/>
    </dgm:pt>
    <dgm:pt modelId="{476A4FE7-5295-4527-8A4C-7AC4EE03EE45}" type="pres">
      <dgm:prSet presAssocID="{3930C88F-C4D3-43C2-A8C9-AB8A256E3875}" presName="composite" presStyleCnt="0"/>
      <dgm:spPr/>
    </dgm:pt>
    <dgm:pt modelId="{5CAEA6FC-B009-40C5-ACD1-CD17372A716D}" type="pres">
      <dgm:prSet presAssocID="{3930C88F-C4D3-43C2-A8C9-AB8A256E3875}" presName="background" presStyleLbl="node0" presStyleIdx="0" presStyleCnt="2"/>
      <dgm:spPr/>
    </dgm:pt>
    <dgm:pt modelId="{27AA0441-8FF9-4438-81B4-3C405B0125A7}" type="pres">
      <dgm:prSet presAssocID="{3930C88F-C4D3-43C2-A8C9-AB8A256E3875}" presName="text" presStyleLbl="fgAcc0" presStyleIdx="0" presStyleCnt="2">
        <dgm:presLayoutVars>
          <dgm:chPref val="3"/>
        </dgm:presLayoutVars>
      </dgm:prSet>
      <dgm:spPr/>
    </dgm:pt>
    <dgm:pt modelId="{3C4F36B5-37CE-4560-8910-24126563089E}" type="pres">
      <dgm:prSet presAssocID="{3930C88F-C4D3-43C2-A8C9-AB8A256E3875}" presName="hierChild2" presStyleCnt="0"/>
      <dgm:spPr/>
    </dgm:pt>
    <dgm:pt modelId="{178EA7CB-7BC7-4F82-A4A0-20AEA3BC808C}" type="pres">
      <dgm:prSet presAssocID="{EBEAE48D-87A2-4AEE-AF6C-BB5D4C44C64F}" presName="hierRoot1" presStyleCnt="0"/>
      <dgm:spPr/>
    </dgm:pt>
    <dgm:pt modelId="{10487051-B1DC-41C5-B1EB-433BF539A500}" type="pres">
      <dgm:prSet presAssocID="{EBEAE48D-87A2-4AEE-AF6C-BB5D4C44C64F}" presName="composite" presStyleCnt="0"/>
      <dgm:spPr/>
    </dgm:pt>
    <dgm:pt modelId="{E3AF1307-1414-41A9-8A1A-2B02A57469B9}" type="pres">
      <dgm:prSet presAssocID="{EBEAE48D-87A2-4AEE-AF6C-BB5D4C44C64F}" presName="background" presStyleLbl="node0" presStyleIdx="1" presStyleCnt="2"/>
      <dgm:spPr/>
    </dgm:pt>
    <dgm:pt modelId="{9C24A6E3-246F-445B-AF8A-AC4240B75AB9}" type="pres">
      <dgm:prSet presAssocID="{EBEAE48D-87A2-4AEE-AF6C-BB5D4C44C64F}" presName="text" presStyleLbl="fgAcc0" presStyleIdx="1" presStyleCnt="2">
        <dgm:presLayoutVars>
          <dgm:chPref val="3"/>
        </dgm:presLayoutVars>
      </dgm:prSet>
      <dgm:spPr/>
    </dgm:pt>
    <dgm:pt modelId="{E6B1D1D3-28F2-4EFD-B254-EEDE95E32348}" type="pres">
      <dgm:prSet presAssocID="{EBEAE48D-87A2-4AEE-AF6C-BB5D4C44C64F}" presName="hierChild2" presStyleCnt="0"/>
      <dgm:spPr/>
    </dgm:pt>
  </dgm:ptLst>
  <dgm:cxnLst>
    <dgm:cxn modelId="{1328620B-4E0B-4652-9E58-02269CD113D7}" srcId="{A3BDA1EC-415F-4327-BCED-AF6C111B9AFE}" destId="{EBEAE48D-87A2-4AEE-AF6C-BB5D4C44C64F}" srcOrd="1" destOrd="0" parTransId="{803C2DC9-75BE-4F8F-9A79-22E9B00FB5E7}" sibTransId="{839FDE3F-2358-4254-B091-B76C4E852ACD}"/>
    <dgm:cxn modelId="{DB3BA71C-6FBE-488C-AC32-CEC2348D9938}" type="presOf" srcId="{EBEAE48D-87A2-4AEE-AF6C-BB5D4C44C64F}" destId="{9C24A6E3-246F-445B-AF8A-AC4240B75AB9}" srcOrd="0" destOrd="0" presId="urn:microsoft.com/office/officeart/2005/8/layout/hierarchy1"/>
    <dgm:cxn modelId="{F66A4F6A-5E7F-4CBB-90C5-FF36786A2019}" srcId="{A3BDA1EC-415F-4327-BCED-AF6C111B9AFE}" destId="{3930C88F-C4D3-43C2-A8C9-AB8A256E3875}" srcOrd="0" destOrd="0" parTransId="{C949DE63-80F2-41D1-925A-E563E6F42524}" sibTransId="{DD46B2EA-F4D3-4446-A21B-4E090DBB6B97}"/>
    <dgm:cxn modelId="{5CC5FA54-488B-41CD-BB83-A7D8786DD0B2}" type="presOf" srcId="{3930C88F-C4D3-43C2-A8C9-AB8A256E3875}" destId="{27AA0441-8FF9-4438-81B4-3C405B0125A7}" srcOrd="0" destOrd="0" presId="urn:microsoft.com/office/officeart/2005/8/layout/hierarchy1"/>
    <dgm:cxn modelId="{F3283F7A-44C6-4D04-AE61-0873ED544221}" type="presOf" srcId="{A3BDA1EC-415F-4327-BCED-AF6C111B9AFE}" destId="{6274CD3B-BB94-4254-8D1E-C7348DF98EAD}" srcOrd="0" destOrd="0" presId="urn:microsoft.com/office/officeart/2005/8/layout/hierarchy1"/>
    <dgm:cxn modelId="{28188518-186E-4170-B960-06B96FC754D2}" type="presParOf" srcId="{6274CD3B-BB94-4254-8D1E-C7348DF98EAD}" destId="{8958A209-6BC1-4B11-A3D4-D5D18A72B035}" srcOrd="0" destOrd="0" presId="urn:microsoft.com/office/officeart/2005/8/layout/hierarchy1"/>
    <dgm:cxn modelId="{8A8F08DB-02AF-4723-BBB2-DD36DA9870E4}" type="presParOf" srcId="{8958A209-6BC1-4B11-A3D4-D5D18A72B035}" destId="{476A4FE7-5295-4527-8A4C-7AC4EE03EE45}" srcOrd="0" destOrd="0" presId="urn:microsoft.com/office/officeart/2005/8/layout/hierarchy1"/>
    <dgm:cxn modelId="{868C0541-2475-4931-88CC-EBF8D12377FF}" type="presParOf" srcId="{476A4FE7-5295-4527-8A4C-7AC4EE03EE45}" destId="{5CAEA6FC-B009-40C5-ACD1-CD17372A716D}" srcOrd="0" destOrd="0" presId="urn:microsoft.com/office/officeart/2005/8/layout/hierarchy1"/>
    <dgm:cxn modelId="{A0DF1E30-2212-4F39-9B01-24252E2239CE}" type="presParOf" srcId="{476A4FE7-5295-4527-8A4C-7AC4EE03EE45}" destId="{27AA0441-8FF9-4438-81B4-3C405B0125A7}" srcOrd="1" destOrd="0" presId="urn:microsoft.com/office/officeart/2005/8/layout/hierarchy1"/>
    <dgm:cxn modelId="{7658AB3F-5991-4977-9478-CED72F727D8C}" type="presParOf" srcId="{8958A209-6BC1-4B11-A3D4-D5D18A72B035}" destId="{3C4F36B5-37CE-4560-8910-24126563089E}" srcOrd="1" destOrd="0" presId="urn:microsoft.com/office/officeart/2005/8/layout/hierarchy1"/>
    <dgm:cxn modelId="{EA269B7D-EA24-4884-A9A2-654B81A855FD}" type="presParOf" srcId="{6274CD3B-BB94-4254-8D1E-C7348DF98EAD}" destId="{178EA7CB-7BC7-4F82-A4A0-20AEA3BC808C}" srcOrd="1" destOrd="0" presId="urn:microsoft.com/office/officeart/2005/8/layout/hierarchy1"/>
    <dgm:cxn modelId="{BF328F8A-D90C-4BCE-A04F-8437EE086075}" type="presParOf" srcId="{178EA7CB-7BC7-4F82-A4A0-20AEA3BC808C}" destId="{10487051-B1DC-41C5-B1EB-433BF539A500}" srcOrd="0" destOrd="0" presId="urn:microsoft.com/office/officeart/2005/8/layout/hierarchy1"/>
    <dgm:cxn modelId="{5688339F-F06B-449A-9F5D-1CB8B3607A23}" type="presParOf" srcId="{10487051-B1DC-41C5-B1EB-433BF539A500}" destId="{E3AF1307-1414-41A9-8A1A-2B02A57469B9}" srcOrd="0" destOrd="0" presId="urn:microsoft.com/office/officeart/2005/8/layout/hierarchy1"/>
    <dgm:cxn modelId="{2F64B5C9-8AC0-4047-BBAD-4E5FF02DDC9B}" type="presParOf" srcId="{10487051-B1DC-41C5-B1EB-433BF539A500}" destId="{9C24A6E3-246F-445B-AF8A-AC4240B75AB9}" srcOrd="1" destOrd="0" presId="urn:microsoft.com/office/officeart/2005/8/layout/hierarchy1"/>
    <dgm:cxn modelId="{AC844C9C-B9B1-4B51-B237-77BBE3FD7521}" type="presParOf" srcId="{178EA7CB-7BC7-4F82-A4A0-20AEA3BC808C}" destId="{E6B1D1D3-28F2-4EFD-B254-EEDE95E3234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17FE6-A9CF-479C-A236-0516BA51C480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2BB85-3934-417D-8658-686ABE03D958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🎯 Protects accounts from takeover</a:t>
          </a:r>
          <a:br>
            <a:rPr lang="en-US" sz="2900" kern="1200"/>
          </a:br>
          <a:r>
            <a:rPr lang="en-US" sz="2900" kern="1200"/>
            <a:t>🔐 Enforces Zero Trust policies</a:t>
          </a:r>
          <a:br>
            <a:rPr lang="en-US" sz="2900" kern="1200"/>
          </a:br>
          <a:r>
            <a:rPr lang="en-US" sz="2900" kern="1200"/>
            <a:t>✅ Built into Microsoft Entra ID P2</a:t>
          </a:r>
        </a:p>
      </dsp:txBody>
      <dsp:txXfrm>
        <a:off x="608661" y="692298"/>
        <a:ext cx="4508047" cy="2799040"/>
      </dsp:txXfrm>
    </dsp:sp>
    <dsp:sp modelId="{2A802EE3-1DFB-40F4-8AA9-D6C2D2300051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29AF1-B6B6-41EC-88B8-643809A2BC23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Even without risky sign-ins in this lab, this demo shows how quickly you can configure real identity protection.</a:t>
          </a:r>
        </a:p>
      </dsp:txBody>
      <dsp:txXfrm>
        <a:off x="6331365" y="692298"/>
        <a:ext cx="4508047" cy="279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EA6FC-B009-40C5-ACD1-CD17372A716D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A0441-8FF9-4438-81B4-3C405B0125A7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Microsoft Entra ID Protection makes Zero Trust security easy to implement.</a:t>
          </a:r>
          <a:br>
            <a:rPr lang="en-US" sz="2600" kern="1200"/>
          </a:br>
          <a:r>
            <a:rPr lang="en-US" sz="2600" kern="1200"/>
            <a:t>With built-in ML and automated enforcement, I can stop threats before they escalate.</a:t>
          </a:r>
        </a:p>
      </dsp:txBody>
      <dsp:txXfrm>
        <a:off x="608661" y="692298"/>
        <a:ext cx="4508047" cy="2799040"/>
      </dsp:txXfrm>
    </dsp:sp>
    <dsp:sp modelId="{E3AF1307-1414-41A9-8A1A-2B02A57469B9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4A6E3-246F-445B-AF8A-AC4240B75AB9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This is a must-know for SC-300, real-world Azure work, and client security demos.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4DDB-B1E7-6F82-FF37-3E7577FA4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F20E4-0945-391B-DE55-62CD080C0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8813D-CEDB-16A3-5114-1C5983D72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D6B9-CECE-4FD4-A334-4570E5F0C6E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22D88-E249-397A-77DB-8DE1EB4F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3A68-5729-8896-C253-5B10A94C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D57B-1876-4682-B28A-BC059010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4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ED5E-0E83-C904-98AF-16F0DB64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A132D-B0E8-EC6E-2EF8-7A12D4B9D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D289E-E9CF-D0B6-C365-2C3DC7CC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D6B9-CECE-4FD4-A334-4570E5F0C6E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CC631-444A-82A9-503C-62834F0C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1E613-E7EC-CCBB-91AC-B9DFCE5D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D57B-1876-4682-B28A-BC059010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2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EBE91-59F7-EB00-52EF-287CD831B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20087-CF47-6E7E-A151-F688C8390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026F-B7B5-B38D-83FC-3D0209B7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D6B9-CECE-4FD4-A334-4570E5F0C6E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74292-2EF0-8311-5E8C-793EB23D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C2FF8-EA78-935F-F915-671EBCED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D57B-1876-4682-B28A-BC059010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9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0437-6FB8-2D10-3FFE-E9366842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D51E3-892E-6BEB-88D2-DCA16D83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53041-A17E-FB04-3996-118D95C1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D6B9-CECE-4FD4-A334-4570E5F0C6E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05BAD-3810-8493-E7AA-A4EB27C0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65061-BD97-D658-0B27-8091E9EB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D57B-1876-4682-B28A-BC059010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8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0F31-6A64-B318-C1A3-2D31376A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36660-A654-966A-7C04-BF9EE3AD1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3FCB4-78D3-E8F7-4339-5D4432D4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D6B9-CECE-4FD4-A334-4570E5F0C6E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0618D-1059-CD88-F49B-B5F3308F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2D55D-8390-A748-0961-87AB9BED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D57B-1876-4682-B28A-BC059010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3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0304-FD3D-F970-2FF3-AE520258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4C03B-6710-07C5-D670-F6B4DE904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41493-E1BC-A682-49B1-D4C48F64C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12769-9F0A-9AF2-B1A7-1688EA29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D6B9-CECE-4FD4-A334-4570E5F0C6E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DCC5B-36DC-0DD1-2464-4B005EE4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ED83C-6220-2558-1FDA-0502EB88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D57B-1876-4682-B28A-BC059010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0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8541-5328-0E8E-491F-413E6525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DBF71-6971-C0ED-8235-63FBB50D1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9F6D2-7F17-CEE6-3764-E01B46E05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74ABD-82C6-09C5-3202-E67FE4464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9A74B9-FD0A-015A-F511-796738B35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61867-1DEE-BF84-DFB2-2038E8FF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D6B9-CECE-4FD4-A334-4570E5F0C6E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23CC3-9A42-D361-5649-E262F5AC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AEF7A-AFFF-FAD0-C22E-64CCC2DC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D57B-1876-4682-B28A-BC059010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0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D0E7-6B1F-EFA7-CC8E-7D32D2CE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72115-1129-8EB9-D3A9-B0B832F9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D6B9-CECE-4FD4-A334-4570E5F0C6E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39C61-339F-4E75-8C14-CB5E344C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14C58-F209-3CFC-10EB-41F58EAA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D57B-1876-4682-B28A-BC059010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3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0355E-7B91-DAF3-95A5-CA58EC11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D6B9-CECE-4FD4-A334-4570E5F0C6E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9E1CC-F811-BBB7-5564-AC541A2F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B952C-C47B-9139-F2A1-9E2A6CF8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D57B-1876-4682-B28A-BC059010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2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BC68-37D8-9358-BC6F-423DD42F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6CF47-141B-788D-0917-7EE624371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98E79-4E1C-AF8D-944E-0D8EEE771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06F99-954D-FB69-5D42-DB5FEEAA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D6B9-CECE-4FD4-A334-4570E5F0C6E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029CD-812D-FC94-826A-CE3E50A6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81193-445D-9870-BD81-AB5447CE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D57B-1876-4682-B28A-BC059010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6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66D5-016C-DCE5-8F5A-B4E362FF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C6CDD-7B55-A813-C56A-E86FA51FB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47900-3523-2C58-9AB5-BA9726765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16F9D-77AF-E11D-008F-90AC3B0B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D6B9-CECE-4FD4-A334-4570E5F0C6E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B79BB-EA24-D28D-530A-11A2CC58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9E794-5579-CD66-9C82-830A44E1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D57B-1876-4682-B28A-BC059010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DED620-1A31-BEFA-CE55-987DA311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AB17B-9DD1-CFA4-2611-3FAC46DC3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7D7E3-8ABD-4D7F-F938-92A1F2C08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ED6B9-CECE-4FD4-A334-4570E5F0C6E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0411F-76B8-8ED6-09C9-53A05405F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C6C8B-C3A2-B7AF-4DD2-E1304AE39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CFD57B-1876-4682-B28A-BC0590106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7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ED2D6-F83A-559F-9060-92B9B71B5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🔐 Microsoft Entra ID Protection – User Risk Policy Demo</a:t>
            </a:r>
            <a:br>
              <a:rPr lang="en-US" sz="2800" dirty="0"/>
            </a:b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11499-FD90-7CEF-D17E-FE6E2C814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8992" y="1412489"/>
            <a:ext cx="6776698" cy="31300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Real-Time Identity Protection in 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C9CA6-51E1-EAD1-06CC-6A7BC6D868D5}"/>
              </a:ext>
            </a:extLst>
          </p:cNvPr>
          <p:cNvSpPr txBox="1"/>
          <p:nvPr/>
        </p:nvSpPr>
        <p:spPr>
          <a:xfrm>
            <a:off x="8451604" y="5083277"/>
            <a:ext cx="2708009" cy="69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Perparim Abdullahu – AZ-305 Certified | SC-300 in Progress</a:t>
            </a:r>
          </a:p>
        </p:txBody>
      </p:sp>
    </p:spTree>
    <p:extLst>
      <p:ext uri="{BB962C8B-B14F-4D97-AF65-F5344CB8AC3E}">
        <p14:creationId xmlns:p14="http://schemas.microsoft.com/office/powerpoint/2010/main" val="418506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ED245-3D23-0225-8D3D-F3AFB906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What Is Microsoft Entra ID Protection?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1795A-6738-73B9-01AE-F4741A690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Entra ID Protection uses machine learning to detect risky behavior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Leaked credentials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TOR-based or unfamiliar sign-ins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Impossible travel</a:t>
            </a:r>
          </a:p>
          <a:p>
            <a:pPr>
              <a:buNone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It works with Conditional Access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Require MFA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Block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Trigger admin response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5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EC74F-DC06-642A-9C35-D53677A9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609600"/>
            <a:ext cx="5310116" cy="1322887"/>
          </a:xfrm>
        </p:spPr>
        <p:txBody>
          <a:bodyPr>
            <a:normAutofit/>
          </a:bodyPr>
          <a:lstStyle/>
          <a:p>
            <a:r>
              <a:rPr lang="en-US" dirty="0"/>
              <a:t>Navigating to Identity Protection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65FED1A-EC0D-6169-A8AA-CC27905B5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3" y="54568"/>
            <a:ext cx="4218039" cy="67488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12DEF-333B-5006-D6BB-E0AF61379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0" y="2194102"/>
            <a:ext cx="5310116" cy="3908585"/>
          </a:xfrm>
        </p:spPr>
        <p:txBody>
          <a:bodyPr>
            <a:normAutofit/>
          </a:bodyPr>
          <a:lstStyle/>
          <a:p>
            <a:r>
              <a:rPr lang="en-US" sz="2000"/>
              <a:t>Go to </a:t>
            </a:r>
            <a:r>
              <a:rPr lang="en-US" sz="2000" b="1"/>
              <a:t>Microsoft Entra Admin Center ➜ Protection ➜ Identity Protection</a:t>
            </a:r>
            <a:br>
              <a:rPr lang="en-US" sz="2000"/>
            </a:br>
            <a:r>
              <a:rPr lang="en-US" sz="2000"/>
              <a:t>This dashboard shows active detections, policies, and reports.</a:t>
            </a:r>
          </a:p>
        </p:txBody>
      </p:sp>
    </p:spTree>
    <p:extLst>
      <p:ext uri="{BB962C8B-B14F-4D97-AF65-F5344CB8AC3E}">
        <p14:creationId xmlns:p14="http://schemas.microsoft.com/office/powerpoint/2010/main" val="276805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8FB42-67B1-953B-E409-057D3937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609600"/>
            <a:ext cx="5310116" cy="1322887"/>
          </a:xfrm>
        </p:spPr>
        <p:txBody>
          <a:bodyPr>
            <a:normAutofit/>
          </a:bodyPr>
          <a:lstStyle/>
          <a:p>
            <a:r>
              <a:rPr lang="en-US" dirty="0"/>
              <a:t>Creating the User Risk Policy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611B852-C038-75D9-D53D-9A982B008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0" y="153851"/>
            <a:ext cx="4438107" cy="61584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E4641-E603-E562-72AC-1DFC85FA9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0" y="2194102"/>
            <a:ext cx="5310116" cy="3908585"/>
          </a:xfrm>
        </p:spPr>
        <p:txBody>
          <a:bodyPr>
            <a:normAutofit/>
          </a:bodyPr>
          <a:lstStyle/>
          <a:p>
            <a:r>
              <a:rPr lang="en-US" sz="2000"/>
              <a:t>I created a </a:t>
            </a:r>
            <a:r>
              <a:rPr lang="en-US" sz="2000" b="1"/>
              <a:t>User Risk Policy</a:t>
            </a:r>
            <a:r>
              <a:rPr lang="en-US" sz="2000"/>
              <a:t> to block sign-in for users with </a:t>
            </a:r>
            <a:r>
              <a:rPr lang="en-US" sz="2000" b="1"/>
              <a:t>Medium and above</a:t>
            </a:r>
            <a:r>
              <a:rPr lang="en-US" sz="2000"/>
              <a:t> risk.</a:t>
            </a:r>
            <a:br>
              <a:rPr lang="en-US" sz="2000"/>
            </a:br>
            <a:r>
              <a:rPr lang="en-US" sz="2000"/>
              <a:t>You can scope this to all users or a test group.</a:t>
            </a:r>
          </a:p>
        </p:txBody>
      </p:sp>
    </p:spTree>
    <p:extLst>
      <p:ext uri="{BB962C8B-B14F-4D97-AF65-F5344CB8AC3E}">
        <p14:creationId xmlns:p14="http://schemas.microsoft.com/office/powerpoint/2010/main" val="326173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BFCE7-EF10-1DD7-22CA-9485082F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609600"/>
            <a:ext cx="5310116" cy="1322887"/>
          </a:xfrm>
        </p:spPr>
        <p:txBody>
          <a:bodyPr>
            <a:normAutofit/>
          </a:bodyPr>
          <a:lstStyle/>
          <a:p>
            <a:r>
              <a:rPr lang="en-US" dirty="0"/>
              <a:t>User Risk Policy Enabled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04A688D-330B-CD72-A77F-56A3B85A9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0" y="0"/>
            <a:ext cx="5613835" cy="64597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7786-DDCA-335E-1B87-D8FAF2219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399" y="2203934"/>
            <a:ext cx="5695335" cy="3908585"/>
          </a:xfrm>
        </p:spPr>
        <p:txBody>
          <a:bodyPr>
            <a:normAutofit/>
          </a:bodyPr>
          <a:lstStyle/>
          <a:p>
            <a:r>
              <a:rPr lang="en-US" sz="2000" dirty="0"/>
              <a:t>Policy enforcement switched to ✅ </a:t>
            </a:r>
            <a:r>
              <a:rPr lang="en-US" sz="2000" b="1" dirty="0"/>
              <a:t>Enabled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Microsoft Entra will now automatically take action on risky users.</a:t>
            </a:r>
          </a:p>
        </p:txBody>
      </p:sp>
    </p:spTree>
    <p:extLst>
      <p:ext uri="{BB962C8B-B14F-4D97-AF65-F5344CB8AC3E}">
        <p14:creationId xmlns:p14="http://schemas.microsoft.com/office/powerpoint/2010/main" val="109902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5EAAC-8417-FD31-982B-61B3B6316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en-US" dirty="0"/>
              <a:t>Monitoring Risky Users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982CBB-AF52-B609-5936-31835DAAE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"/>
          <a:stretch>
            <a:fillRect/>
          </a:stretch>
        </p:blipFill>
        <p:spPr>
          <a:xfrm>
            <a:off x="1" y="2694039"/>
            <a:ext cx="6791500" cy="4163961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548D-D4C5-6ED7-2001-867F2E8B3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648" y="706460"/>
            <a:ext cx="5640244" cy="54450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This view shows users Entra has flagged as compromised.</a:t>
            </a:r>
            <a:br>
              <a:rPr lang="en-US" sz="2000" dirty="0"/>
            </a:br>
            <a:r>
              <a:rPr lang="en-US" sz="2000" dirty="0"/>
              <a:t>It updates in real time based on AI/ML detections.</a:t>
            </a:r>
            <a:br>
              <a:rPr lang="en-US" sz="2000" dirty="0"/>
            </a:br>
            <a:r>
              <a:rPr lang="en-US" sz="2000" i="1" dirty="0"/>
              <a:t>No risky users now — but protection is live.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216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011FD-9622-830D-D40A-5A9A12F3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Real-World Value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5CC717B-10E7-C2F6-019F-65C0EE687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21554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702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525D3-3505-0A94-8027-FB7EB1796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My Takeaway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74D83BA-C72D-8E75-F0CB-043A7BB771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14410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562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🔐 Microsoft Entra ID Protection – User Risk Policy Demo </vt:lpstr>
      <vt:lpstr>What Is Microsoft Entra ID Protection?</vt:lpstr>
      <vt:lpstr>Navigating to Identity Protection</vt:lpstr>
      <vt:lpstr>Creating the User Risk Policy</vt:lpstr>
      <vt:lpstr>User Risk Policy Enabled</vt:lpstr>
      <vt:lpstr>Monitoring Risky Users</vt:lpstr>
      <vt:lpstr>Real-World Value</vt:lpstr>
      <vt:lpstr>My Takeaway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Perparim Abdullahu</dc:creator>
  <cp:lastModifiedBy>Perparim Abdullahu</cp:lastModifiedBy>
  <cp:revision>1</cp:revision>
  <dcterms:created xsi:type="dcterms:W3CDTF">2025-05-27T17:25:59Z</dcterms:created>
  <dcterms:modified xsi:type="dcterms:W3CDTF">2025-05-27T17:54:42Z</dcterms:modified>
</cp:coreProperties>
</file>