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B27E7-8485-4B9B-B1BF-1859CC8D28DB}" v="103" dt="2025-06-05T10:01:2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parim Abdullahu" userId="70afde7d4a9e68bc" providerId="LiveId" clId="{6DDB27E7-8485-4B9B-B1BF-1859CC8D28DB}"/>
    <pc:docChg chg="undo custSel addSld delSld modSld addMainMaster delMainMaster">
      <pc:chgData name="Perparim Abdullahu" userId="70afde7d4a9e68bc" providerId="LiveId" clId="{6DDB27E7-8485-4B9B-B1BF-1859CC8D28DB}" dt="2025-06-05T10:01:32.353" v="997" actId="1076"/>
      <pc:docMkLst>
        <pc:docMk/>
      </pc:docMkLst>
      <pc:sldChg chg="addSp modSp del mod setBg">
        <pc:chgData name="Perparim Abdullahu" userId="70afde7d4a9e68bc" providerId="LiveId" clId="{6DDB27E7-8485-4B9B-B1BF-1859CC8D28DB}" dt="2025-05-29T19:43:48.993" v="332" actId="2696"/>
        <pc:sldMkLst>
          <pc:docMk/>
          <pc:sldMk cId="1899587411" sldId="256"/>
        </pc:sldMkLst>
      </pc:sldChg>
      <pc:sldChg chg="addSp delSp modSp new mod setBg modClrScheme addAnim delAnim setClrOvrMap delDesignElem chgLayout">
        <pc:chgData name="Perparim Abdullahu" userId="70afde7d4a9e68bc" providerId="LiveId" clId="{6DDB27E7-8485-4B9B-B1BF-1859CC8D28DB}" dt="2025-06-05T09:59:13.816" v="992" actId="14100"/>
        <pc:sldMkLst>
          <pc:docMk/>
          <pc:sldMk cId="3254885851" sldId="256"/>
        </pc:sldMkLst>
        <pc:spChg chg="mod ord">
          <ac:chgData name="Perparim Abdullahu" userId="70afde7d4a9e68bc" providerId="LiveId" clId="{6DDB27E7-8485-4B9B-B1BF-1859CC8D28DB}" dt="2025-05-29T20:34:23.100" v="964" actId="27636"/>
          <ac:spMkLst>
            <pc:docMk/>
            <pc:sldMk cId="3254885851" sldId="256"/>
            <ac:spMk id="2" creationId="{3433CEDB-8A41-2DE2-B430-26401B264B47}"/>
          </ac:spMkLst>
        </pc:spChg>
        <pc:spChg chg="mod ord">
          <ac:chgData name="Perparim Abdullahu" userId="70afde7d4a9e68bc" providerId="LiveId" clId="{6DDB27E7-8485-4B9B-B1BF-1859CC8D28DB}" dt="2025-05-29T20:34:32.202" v="966" actId="14100"/>
          <ac:spMkLst>
            <pc:docMk/>
            <pc:sldMk cId="3254885851" sldId="256"/>
            <ac:spMk id="3" creationId="{4F58796E-16FB-40D6-E7F7-A95396A53597}"/>
          </ac:spMkLst>
        </pc:spChg>
        <pc:spChg chg="add mod">
          <ac:chgData name="Perparim Abdullahu" userId="70afde7d4a9e68bc" providerId="LiveId" clId="{6DDB27E7-8485-4B9B-B1BF-1859CC8D28DB}" dt="2025-05-29T20:35:36.996" v="986" actId="14100"/>
          <ac:spMkLst>
            <pc:docMk/>
            <pc:sldMk cId="3254885851" sldId="256"/>
            <ac:spMk id="5" creationId="{4EFC8B0D-0499-B759-7BAA-3135519C080E}"/>
          </ac:spMkLst>
        </pc:spChg>
        <pc:spChg chg="add">
          <ac:chgData name="Perparim Abdullahu" userId="70afde7d4a9e68bc" providerId="LiveId" clId="{6DDB27E7-8485-4B9B-B1BF-1859CC8D28DB}" dt="2025-05-29T19:51:28.636" v="432" actId="26606"/>
          <ac:spMkLst>
            <pc:docMk/>
            <pc:sldMk cId="3254885851" sldId="256"/>
            <ac:spMk id="17" creationId="{CD7F9EC8-0E2C-4023-9DD1-73BEF6B80D13}"/>
          </ac:spMkLst>
        </pc:spChg>
        <pc:spChg chg="add">
          <ac:chgData name="Perparim Abdullahu" userId="70afde7d4a9e68bc" providerId="LiveId" clId="{6DDB27E7-8485-4B9B-B1BF-1859CC8D28DB}" dt="2025-05-29T19:51:28.636" v="432" actId="26606"/>
          <ac:spMkLst>
            <pc:docMk/>
            <pc:sldMk cId="3254885851" sldId="256"/>
            <ac:spMk id="19" creationId="{6270D10B-6EA2-89DB-412E-A83B81393A99}"/>
          </ac:spMkLst>
        </pc:spChg>
        <pc:spChg chg="add">
          <ac:chgData name="Perparim Abdullahu" userId="70afde7d4a9e68bc" providerId="LiveId" clId="{6DDB27E7-8485-4B9B-B1BF-1859CC8D28DB}" dt="2025-05-29T19:51:28.636" v="432" actId="26606"/>
          <ac:spMkLst>
            <pc:docMk/>
            <pc:sldMk cId="3254885851" sldId="256"/>
            <ac:spMk id="21" creationId="{C0301BA4-10E6-44CC-9EEC-727EDF3BC4B8}"/>
          </ac:spMkLst>
        </pc:spChg>
        <pc:picChg chg="add mod">
          <ac:chgData name="Perparim Abdullahu" userId="70afde7d4a9e68bc" providerId="LiveId" clId="{6DDB27E7-8485-4B9B-B1BF-1859CC8D28DB}" dt="2025-06-05T09:59:13.816" v="992" actId="14100"/>
          <ac:picMkLst>
            <pc:docMk/>
            <pc:sldMk cId="3254885851" sldId="256"/>
            <ac:picMk id="6" creationId="{5EE29AB5-5BE6-E2AE-0B4E-4F8F1EEEA88F}"/>
          </ac:picMkLst>
        </pc:picChg>
        <pc:picChg chg="add mod">
          <ac:chgData name="Perparim Abdullahu" userId="70afde7d4a9e68bc" providerId="LiveId" clId="{6DDB27E7-8485-4B9B-B1BF-1859CC8D28DB}" dt="2025-05-29T19:52:06.210" v="438" actId="1076"/>
          <ac:picMkLst>
            <pc:docMk/>
            <pc:sldMk cId="3254885851" sldId="256"/>
            <ac:picMk id="7" creationId="{73555953-3524-AF3B-318C-D754C331AEEE}"/>
          </ac:picMkLst>
        </pc:picChg>
      </pc:sldChg>
      <pc:sldChg chg="addSp delSp modSp new del mod setBg">
        <pc:chgData name="Perparim Abdullahu" userId="70afde7d4a9e68bc" providerId="LiveId" clId="{6DDB27E7-8485-4B9B-B1BF-1859CC8D28DB}" dt="2025-05-29T19:51:16.683" v="431" actId="680"/>
        <pc:sldMkLst>
          <pc:docMk/>
          <pc:sldMk cId="1442213363" sldId="257"/>
        </pc:sldMkLst>
      </pc:sldChg>
      <pc:sldChg chg="addSp modSp new mod setBg">
        <pc:chgData name="Perparim Abdullahu" userId="70afde7d4a9e68bc" providerId="LiveId" clId="{6DDB27E7-8485-4B9B-B1BF-1859CC8D28DB}" dt="2025-05-29T19:53:22.031" v="450" actId="14100"/>
        <pc:sldMkLst>
          <pc:docMk/>
          <pc:sldMk cId="3874017730" sldId="257"/>
        </pc:sldMkLst>
        <pc:spChg chg="mod">
          <ac:chgData name="Perparim Abdullahu" userId="70afde7d4a9e68bc" providerId="LiveId" clId="{6DDB27E7-8485-4B9B-B1BF-1859CC8D28DB}" dt="2025-05-29T19:53:12.204" v="449" actId="26606"/>
          <ac:spMkLst>
            <pc:docMk/>
            <pc:sldMk cId="3874017730" sldId="257"/>
            <ac:spMk id="2" creationId="{421BD006-6E86-4B7E-25F1-6C3822E67B39}"/>
          </ac:spMkLst>
        </pc:spChg>
        <pc:spChg chg="mod">
          <ac:chgData name="Perparim Abdullahu" userId="70afde7d4a9e68bc" providerId="LiveId" clId="{6DDB27E7-8485-4B9B-B1BF-1859CC8D28DB}" dt="2025-05-29T19:53:12.204" v="449" actId="26606"/>
          <ac:spMkLst>
            <pc:docMk/>
            <pc:sldMk cId="3874017730" sldId="257"/>
            <ac:spMk id="3" creationId="{CB5A7C35-DD1E-1118-89AC-91B25364B64E}"/>
          </ac:spMkLst>
        </pc:spChg>
        <pc:spChg chg="add">
          <ac:chgData name="Perparim Abdullahu" userId="70afde7d4a9e68bc" providerId="LiveId" clId="{6DDB27E7-8485-4B9B-B1BF-1859CC8D28DB}" dt="2025-05-29T19:53:12.204" v="449" actId="26606"/>
          <ac:spMkLst>
            <pc:docMk/>
            <pc:sldMk cId="3874017730" sldId="257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3:12.204" v="449" actId="26606"/>
          <ac:spMkLst>
            <pc:docMk/>
            <pc:sldMk cId="3874017730" sldId="257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3:22.031" v="450" actId="14100"/>
          <ac:picMkLst>
            <pc:docMk/>
            <pc:sldMk cId="3874017730" sldId="257"/>
            <ac:picMk id="5" creationId="{C8DF13C4-EF67-20FC-CF2D-79AA649D224E}"/>
          </ac:picMkLst>
        </pc:picChg>
      </pc:sldChg>
      <pc:sldChg chg="addSp delSp modSp new del mod setBg">
        <pc:chgData name="Perparim Abdullahu" userId="70afde7d4a9e68bc" providerId="LiveId" clId="{6DDB27E7-8485-4B9B-B1BF-1859CC8D28DB}" dt="2025-05-29T19:43:47.359" v="331" actId="2696"/>
        <pc:sldMkLst>
          <pc:docMk/>
          <pc:sldMk cId="4214650731" sldId="257"/>
        </pc:sldMkLst>
      </pc:sldChg>
      <pc:sldChg chg="addSp delSp modSp new del mod setBg">
        <pc:chgData name="Perparim Abdullahu" userId="70afde7d4a9e68bc" providerId="LiveId" clId="{6DDB27E7-8485-4B9B-B1BF-1859CC8D28DB}" dt="2025-05-29T19:43:44.843" v="330" actId="2696"/>
        <pc:sldMkLst>
          <pc:docMk/>
          <pc:sldMk cId="779710359" sldId="258"/>
        </pc:sldMkLst>
      </pc:sldChg>
      <pc:sldChg chg="addSp modSp new mod setBg addAnim">
        <pc:chgData name="Perparim Abdullahu" userId="70afde7d4a9e68bc" providerId="LiveId" clId="{6DDB27E7-8485-4B9B-B1BF-1859CC8D28DB}" dt="2025-05-29T19:54:22.051" v="459" actId="14100"/>
        <pc:sldMkLst>
          <pc:docMk/>
          <pc:sldMk cId="3346022408" sldId="258"/>
        </pc:sldMkLst>
        <pc:spChg chg="mod">
          <ac:chgData name="Perparim Abdullahu" userId="70afde7d4a9e68bc" providerId="LiveId" clId="{6DDB27E7-8485-4B9B-B1BF-1859CC8D28DB}" dt="2025-05-29T19:54:07.203" v="457" actId="26606"/>
          <ac:spMkLst>
            <pc:docMk/>
            <pc:sldMk cId="3346022408" sldId="258"/>
            <ac:spMk id="2" creationId="{E5729199-40BA-4153-734E-F38FEFF28FD2}"/>
          </ac:spMkLst>
        </pc:spChg>
        <pc:spChg chg="mod">
          <ac:chgData name="Perparim Abdullahu" userId="70afde7d4a9e68bc" providerId="LiveId" clId="{6DDB27E7-8485-4B9B-B1BF-1859CC8D28DB}" dt="2025-05-29T19:54:07.203" v="457" actId="26606"/>
          <ac:spMkLst>
            <pc:docMk/>
            <pc:sldMk cId="3346022408" sldId="258"/>
            <ac:spMk id="3" creationId="{0F8FB37D-7493-75A1-9261-C805051F7026}"/>
          </ac:spMkLst>
        </pc:spChg>
        <pc:spChg chg="add">
          <ac:chgData name="Perparim Abdullahu" userId="70afde7d4a9e68bc" providerId="LiveId" clId="{6DDB27E7-8485-4B9B-B1BF-1859CC8D28DB}" dt="2025-05-29T19:54:07.203" v="457" actId="26606"/>
          <ac:spMkLst>
            <pc:docMk/>
            <pc:sldMk cId="3346022408" sldId="258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4:07.203" v="457" actId="26606"/>
          <ac:spMkLst>
            <pc:docMk/>
            <pc:sldMk cId="3346022408" sldId="258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4:22.051" v="459" actId="14100"/>
          <ac:picMkLst>
            <pc:docMk/>
            <pc:sldMk cId="3346022408" sldId="258"/>
            <ac:picMk id="5" creationId="{E4C70E58-BFF0-D936-A330-A21E2AF494C2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19:54:58.935" v="467"/>
        <pc:sldMkLst>
          <pc:docMk/>
          <pc:sldMk cId="2175774196" sldId="259"/>
        </pc:sldMkLst>
        <pc:spChg chg="mod">
          <ac:chgData name="Perparim Abdullahu" userId="70afde7d4a9e68bc" providerId="LiveId" clId="{6DDB27E7-8485-4B9B-B1BF-1859CC8D28DB}" dt="2025-05-29T19:54:58.935" v="466" actId="26606"/>
          <ac:spMkLst>
            <pc:docMk/>
            <pc:sldMk cId="2175774196" sldId="259"/>
            <ac:spMk id="2" creationId="{7936E2BD-54EF-85B2-5212-0FABA95070DF}"/>
          </ac:spMkLst>
        </pc:spChg>
        <pc:spChg chg="mod">
          <ac:chgData name="Perparim Abdullahu" userId="70afde7d4a9e68bc" providerId="LiveId" clId="{6DDB27E7-8485-4B9B-B1BF-1859CC8D28DB}" dt="2025-05-29T19:54:58.935" v="466" actId="26606"/>
          <ac:spMkLst>
            <pc:docMk/>
            <pc:sldMk cId="2175774196" sldId="259"/>
            <ac:spMk id="3" creationId="{CC442E5F-E07B-F8DD-E086-9745C31C3136}"/>
          </ac:spMkLst>
        </pc:spChg>
        <pc:spChg chg="add">
          <ac:chgData name="Perparim Abdullahu" userId="70afde7d4a9e68bc" providerId="LiveId" clId="{6DDB27E7-8485-4B9B-B1BF-1859CC8D28DB}" dt="2025-05-29T19:54:58.935" v="466" actId="26606"/>
          <ac:spMkLst>
            <pc:docMk/>
            <pc:sldMk cId="2175774196" sldId="259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4:58.935" v="466" actId="26606"/>
          <ac:spMkLst>
            <pc:docMk/>
            <pc:sldMk cId="2175774196" sldId="259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4:58.935" v="466" actId="26606"/>
          <ac:picMkLst>
            <pc:docMk/>
            <pc:sldMk cId="2175774196" sldId="259"/>
            <ac:picMk id="5" creationId="{24D7AD04-8E86-4CE5-AC5A-DA0D53D623C3}"/>
          </ac:picMkLst>
        </pc:picChg>
      </pc:sldChg>
      <pc:sldChg chg="addSp delSp modSp new del mod setBg">
        <pc:chgData name="Perparim Abdullahu" userId="70afde7d4a9e68bc" providerId="LiveId" clId="{6DDB27E7-8485-4B9B-B1BF-1859CC8D28DB}" dt="2025-05-29T19:43:43.042" v="329" actId="2696"/>
        <pc:sldMkLst>
          <pc:docMk/>
          <pc:sldMk cId="3331145555" sldId="259"/>
        </pc:sldMkLst>
      </pc:sldChg>
      <pc:sldChg chg="addSp modSp new mod setBg addAnim">
        <pc:chgData name="Perparim Abdullahu" userId="70afde7d4a9e68bc" providerId="LiveId" clId="{6DDB27E7-8485-4B9B-B1BF-1859CC8D28DB}" dt="2025-05-29T19:55:38.166" v="475"/>
        <pc:sldMkLst>
          <pc:docMk/>
          <pc:sldMk cId="2444309039" sldId="260"/>
        </pc:sldMkLst>
        <pc:spChg chg="mod">
          <ac:chgData name="Perparim Abdullahu" userId="70afde7d4a9e68bc" providerId="LiveId" clId="{6DDB27E7-8485-4B9B-B1BF-1859CC8D28DB}" dt="2025-05-29T19:55:38.165" v="474" actId="26606"/>
          <ac:spMkLst>
            <pc:docMk/>
            <pc:sldMk cId="2444309039" sldId="260"/>
            <ac:spMk id="2" creationId="{58C9F3C9-D209-359F-E6E6-AEEB9418D3CC}"/>
          </ac:spMkLst>
        </pc:spChg>
        <pc:spChg chg="mod">
          <ac:chgData name="Perparim Abdullahu" userId="70afde7d4a9e68bc" providerId="LiveId" clId="{6DDB27E7-8485-4B9B-B1BF-1859CC8D28DB}" dt="2025-05-29T19:55:38.165" v="474" actId="26606"/>
          <ac:spMkLst>
            <pc:docMk/>
            <pc:sldMk cId="2444309039" sldId="260"/>
            <ac:spMk id="3" creationId="{687F6B19-7BAF-4F36-D417-542D74027FA0}"/>
          </ac:spMkLst>
        </pc:spChg>
        <pc:spChg chg="add">
          <ac:chgData name="Perparim Abdullahu" userId="70afde7d4a9e68bc" providerId="LiveId" clId="{6DDB27E7-8485-4B9B-B1BF-1859CC8D28DB}" dt="2025-05-29T19:55:38.165" v="474" actId="26606"/>
          <ac:spMkLst>
            <pc:docMk/>
            <pc:sldMk cId="2444309039" sldId="260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5:38.165" v="474" actId="26606"/>
          <ac:spMkLst>
            <pc:docMk/>
            <pc:sldMk cId="2444309039" sldId="260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5:38.165" v="474" actId="26606"/>
          <ac:picMkLst>
            <pc:docMk/>
            <pc:sldMk cId="2444309039" sldId="260"/>
            <ac:picMk id="5" creationId="{BEA7DB9A-740D-55A7-EA3E-ED2E3A964359}"/>
          </ac:picMkLst>
        </pc:picChg>
      </pc:sldChg>
      <pc:sldChg chg="addSp modSp new del mod">
        <pc:chgData name="Perparim Abdullahu" userId="70afde7d4a9e68bc" providerId="LiveId" clId="{6DDB27E7-8485-4B9B-B1BF-1859CC8D28DB}" dt="2025-05-29T19:43:37.307" v="328" actId="2696"/>
        <pc:sldMkLst>
          <pc:docMk/>
          <pc:sldMk cId="3629126964" sldId="260"/>
        </pc:sldMkLst>
      </pc:sldChg>
      <pc:sldChg chg="modSp new del mod">
        <pc:chgData name="Perparim Abdullahu" userId="70afde7d4a9e68bc" providerId="LiveId" clId="{6DDB27E7-8485-4B9B-B1BF-1859CC8D28DB}" dt="2025-05-29T19:56:38.144" v="488" actId="2696"/>
        <pc:sldMkLst>
          <pc:docMk/>
          <pc:sldMk cId="1928160851" sldId="261"/>
        </pc:sldMkLst>
      </pc:sldChg>
      <pc:sldChg chg="addSp modSp new mod setBg addAnim">
        <pc:chgData name="Perparim Abdullahu" userId="70afde7d4a9e68bc" providerId="LiveId" clId="{6DDB27E7-8485-4B9B-B1BF-1859CC8D28DB}" dt="2025-05-29T19:57:07.193" v="497" actId="14100"/>
        <pc:sldMkLst>
          <pc:docMk/>
          <pc:sldMk cId="3419337849" sldId="261"/>
        </pc:sldMkLst>
        <pc:spChg chg="mod">
          <ac:chgData name="Perparim Abdullahu" userId="70afde7d4a9e68bc" providerId="LiveId" clId="{6DDB27E7-8485-4B9B-B1BF-1859CC8D28DB}" dt="2025-05-29T19:57:00.203" v="495" actId="26606"/>
          <ac:spMkLst>
            <pc:docMk/>
            <pc:sldMk cId="3419337849" sldId="261"/>
            <ac:spMk id="2" creationId="{4A370FEE-FF99-6009-E8EB-0ED5466C4E3D}"/>
          </ac:spMkLst>
        </pc:spChg>
        <pc:spChg chg="mod">
          <ac:chgData name="Perparim Abdullahu" userId="70afde7d4a9e68bc" providerId="LiveId" clId="{6DDB27E7-8485-4B9B-B1BF-1859CC8D28DB}" dt="2025-05-29T19:57:00.203" v="495" actId="26606"/>
          <ac:spMkLst>
            <pc:docMk/>
            <pc:sldMk cId="3419337849" sldId="261"/>
            <ac:spMk id="3" creationId="{5663E5F8-C3B5-3E71-D4C3-B5BB133D702B}"/>
          </ac:spMkLst>
        </pc:spChg>
        <pc:spChg chg="add">
          <ac:chgData name="Perparim Abdullahu" userId="70afde7d4a9e68bc" providerId="LiveId" clId="{6DDB27E7-8485-4B9B-B1BF-1859CC8D28DB}" dt="2025-05-29T19:57:00.203" v="495" actId="26606"/>
          <ac:spMkLst>
            <pc:docMk/>
            <pc:sldMk cId="3419337849" sldId="261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7:00.203" v="495" actId="26606"/>
          <ac:spMkLst>
            <pc:docMk/>
            <pc:sldMk cId="3419337849" sldId="261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7:07.193" v="497" actId="14100"/>
          <ac:picMkLst>
            <pc:docMk/>
            <pc:sldMk cId="3419337849" sldId="261"/>
            <ac:picMk id="5" creationId="{DCD48972-94E8-0F5E-7292-3A21CDC79334}"/>
          </ac:picMkLst>
        </pc:picChg>
      </pc:sldChg>
      <pc:sldChg chg="addSp delSp modSp new mod setBg">
        <pc:chgData name="Perparim Abdullahu" userId="70afde7d4a9e68bc" providerId="LiveId" clId="{6DDB27E7-8485-4B9B-B1BF-1859CC8D28DB}" dt="2025-05-29T20:01:53.984" v="759"/>
        <pc:sldMkLst>
          <pc:docMk/>
          <pc:sldMk cId="3256136926" sldId="262"/>
        </pc:sldMkLst>
        <pc:spChg chg="mod">
          <ac:chgData name="Perparim Abdullahu" userId="70afde7d4a9e68bc" providerId="LiveId" clId="{6DDB27E7-8485-4B9B-B1BF-1859CC8D28DB}" dt="2025-05-29T20:01:30.168" v="757" actId="26606"/>
          <ac:spMkLst>
            <pc:docMk/>
            <pc:sldMk cId="3256136926" sldId="262"/>
            <ac:spMk id="2" creationId="{CB281E97-7F51-989E-4A64-68FC44D37D28}"/>
          </ac:spMkLst>
        </pc:spChg>
        <pc:spChg chg="mod">
          <ac:chgData name="Perparim Abdullahu" userId="70afde7d4a9e68bc" providerId="LiveId" clId="{6DDB27E7-8485-4B9B-B1BF-1859CC8D28DB}" dt="2025-05-29T20:01:53.984" v="759"/>
          <ac:spMkLst>
            <pc:docMk/>
            <pc:sldMk cId="3256136926" sldId="262"/>
            <ac:spMk id="3" creationId="{CD868D0E-E256-C15B-826D-C3F1F2C61CB9}"/>
          </ac:spMkLst>
        </pc:spChg>
        <pc:spChg chg="add">
          <ac:chgData name="Perparim Abdullahu" userId="70afde7d4a9e68bc" providerId="LiveId" clId="{6DDB27E7-8485-4B9B-B1BF-1859CC8D28DB}" dt="2025-05-29T20:01:30.168" v="757" actId="26606"/>
          <ac:spMkLst>
            <pc:docMk/>
            <pc:sldMk cId="3256136926" sldId="262"/>
            <ac:spMk id="23" creationId="{774A975B-A886-5202-0489-6965514A0D14}"/>
          </ac:spMkLst>
        </pc:spChg>
        <pc:spChg chg="add">
          <ac:chgData name="Perparim Abdullahu" userId="70afde7d4a9e68bc" providerId="LiveId" clId="{6DDB27E7-8485-4B9B-B1BF-1859CC8D28DB}" dt="2025-05-29T20:01:30.168" v="757" actId="26606"/>
          <ac:spMkLst>
            <pc:docMk/>
            <pc:sldMk cId="3256136926" sldId="262"/>
            <ac:spMk id="25" creationId="{EA67E988-5919-57BB-C7DE-D3EAD38A3045}"/>
          </ac:spMkLst>
        </pc:spChg>
        <pc:spChg chg="add">
          <ac:chgData name="Perparim Abdullahu" userId="70afde7d4a9e68bc" providerId="LiveId" clId="{6DDB27E7-8485-4B9B-B1BF-1859CC8D28DB}" dt="2025-05-29T20:01:30.168" v="757" actId="26606"/>
          <ac:spMkLst>
            <pc:docMk/>
            <pc:sldMk cId="3256136926" sldId="262"/>
            <ac:spMk id="27" creationId="{5820888B-4EA5-E0E8-6D52-7733E1E77451}"/>
          </ac:spMkLst>
        </pc:spChg>
        <pc:spChg chg="add">
          <ac:chgData name="Perparim Abdullahu" userId="70afde7d4a9e68bc" providerId="LiveId" clId="{6DDB27E7-8485-4B9B-B1BF-1859CC8D28DB}" dt="2025-05-29T20:01:30.168" v="757" actId="26606"/>
          <ac:spMkLst>
            <pc:docMk/>
            <pc:sldMk cId="3256136926" sldId="262"/>
            <ac:spMk id="29" creationId="{06B5A8BF-0680-F9A7-27B1-3971EC934783}"/>
          </ac:spMkLst>
        </pc:spChg>
        <pc:picChg chg="add mod">
          <ac:chgData name="Perparim Abdullahu" userId="70afde7d4a9e68bc" providerId="LiveId" clId="{6DDB27E7-8485-4B9B-B1BF-1859CC8D28DB}" dt="2025-05-29T19:57:36.540" v="504" actId="26606"/>
          <ac:picMkLst>
            <pc:docMk/>
            <pc:sldMk cId="3256136926" sldId="262"/>
            <ac:picMk id="5" creationId="{8F004057-5F2F-5ADA-070F-718F68D3AC47}"/>
          </ac:picMkLst>
        </pc:picChg>
      </pc:sldChg>
      <pc:sldChg chg="addSp modSp new mod setBg">
        <pc:chgData name="Perparim Abdullahu" userId="70afde7d4a9e68bc" providerId="LiveId" clId="{6DDB27E7-8485-4B9B-B1BF-1859CC8D28DB}" dt="2025-05-29T19:59:10.745" v="513" actId="26606"/>
        <pc:sldMkLst>
          <pc:docMk/>
          <pc:sldMk cId="2631374550" sldId="263"/>
        </pc:sldMkLst>
        <pc:spChg chg="mod">
          <ac:chgData name="Perparim Abdullahu" userId="70afde7d4a9e68bc" providerId="LiveId" clId="{6DDB27E7-8485-4B9B-B1BF-1859CC8D28DB}" dt="2025-05-29T19:59:10.745" v="513" actId="26606"/>
          <ac:spMkLst>
            <pc:docMk/>
            <pc:sldMk cId="2631374550" sldId="263"/>
            <ac:spMk id="2" creationId="{17631FC7-50C1-096D-6AB7-4219F925162A}"/>
          </ac:spMkLst>
        </pc:spChg>
        <pc:spChg chg="mod">
          <ac:chgData name="Perparim Abdullahu" userId="70afde7d4a9e68bc" providerId="LiveId" clId="{6DDB27E7-8485-4B9B-B1BF-1859CC8D28DB}" dt="2025-05-29T19:59:10.745" v="513" actId="26606"/>
          <ac:spMkLst>
            <pc:docMk/>
            <pc:sldMk cId="2631374550" sldId="263"/>
            <ac:spMk id="3" creationId="{D8818349-9B21-B521-50C3-98A4D621443D}"/>
          </ac:spMkLst>
        </pc:spChg>
        <pc:spChg chg="add">
          <ac:chgData name="Perparim Abdullahu" userId="70afde7d4a9e68bc" providerId="LiveId" clId="{6DDB27E7-8485-4B9B-B1BF-1859CC8D28DB}" dt="2025-05-29T19:59:10.745" v="513" actId="26606"/>
          <ac:spMkLst>
            <pc:docMk/>
            <pc:sldMk cId="2631374550" sldId="263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19:59:10.745" v="513" actId="26606"/>
          <ac:spMkLst>
            <pc:docMk/>
            <pc:sldMk cId="2631374550" sldId="263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19:59:10.745" v="513" actId="26606"/>
          <ac:picMkLst>
            <pc:docMk/>
            <pc:sldMk cId="2631374550" sldId="263"/>
            <ac:picMk id="5" creationId="{0942A614-F272-FBE8-5058-37FE89DD4336}"/>
          </ac:picMkLst>
        </pc:picChg>
      </pc:sldChg>
      <pc:sldChg chg="addSp modSp new mod setBg">
        <pc:chgData name="Perparim Abdullahu" userId="70afde7d4a9e68bc" providerId="LiveId" clId="{6DDB27E7-8485-4B9B-B1BF-1859CC8D28DB}" dt="2025-05-29T20:01:21.478" v="756" actId="26606"/>
        <pc:sldMkLst>
          <pc:docMk/>
          <pc:sldMk cId="2358909093" sldId="264"/>
        </pc:sldMkLst>
        <pc:spChg chg="mod">
          <ac:chgData name="Perparim Abdullahu" userId="70afde7d4a9e68bc" providerId="LiveId" clId="{6DDB27E7-8485-4B9B-B1BF-1859CC8D28DB}" dt="2025-05-29T20:01:21.478" v="756" actId="26606"/>
          <ac:spMkLst>
            <pc:docMk/>
            <pc:sldMk cId="2358909093" sldId="264"/>
            <ac:spMk id="2" creationId="{8D95AE70-8B7A-DFF7-B281-50EE3439F553}"/>
          </ac:spMkLst>
        </pc:spChg>
        <pc:spChg chg="mod">
          <ac:chgData name="Perparim Abdullahu" userId="70afde7d4a9e68bc" providerId="LiveId" clId="{6DDB27E7-8485-4B9B-B1BF-1859CC8D28DB}" dt="2025-05-29T20:01:21.478" v="756" actId="26606"/>
          <ac:spMkLst>
            <pc:docMk/>
            <pc:sldMk cId="2358909093" sldId="264"/>
            <ac:spMk id="3" creationId="{828C2B42-0FAA-1D62-060D-711DEC34051F}"/>
          </ac:spMkLst>
        </pc:spChg>
        <pc:spChg chg="add">
          <ac:chgData name="Perparim Abdullahu" userId="70afde7d4a9e68bc" providerId="LiveId" clId="{6DDB27E7-8485-4B9B-B1BF-1859CC8D28DB}" dt="2025-05-29T20:01:21.478" v="756" actId="26606"/>
          <ac:spMkLst>
            <pc:docMk/>
            <pc:sldMk cId="2358909093" sldId="264"/>
            <ac:spMk id="10" creationId="{5820888B-4EA5-E0E8-6D52-7733E1E77451}"/>
          </ac:spMkLst>
        </pc:spChg>
        <pc:spChg chg="add">
          <ac:chgData name="Perparim Abdullahu" userId="70afde7d4a9e68bc" providerId="LiveId" clId="{6DDB27E7-8485-4B9B-B1BF-1859CC8D28DB}" dt="2025-05-29T20:01:21.478" v="756" actId="26606"/>
          <ac:spMkLst>
            <pc:docMk/>
            <pc:sldMk cId="2358909093" sldId="264"/>
            <ac:spMk id="12" creationId="{06B5A8BF-0680-F9A7-27B1-3971EC934783}"/>
          </ac:spMkLst>
        </pc:spChg>
        <pc:picChg chg="add mod">
          <ac:chgData name="Perparim Abdullahu" userId="70afde7d4a9e68bc" providerId="LiveId" clId="{6DDB27E7-8485-4B9B-B1BF-1859CC8D28DB}" dt="2025-05-29T20:01:21.478" v="756" actId="26606"/>
          <ac:picMkLst>
            <pc:docMk/>
            <pc:sldMk cId="2358909093" sldId="264"/>
            <ac:picMk id="5" creationId="{980704C9-2391-EE36-1390-903B8C420005}"/>
          </ac:picMkLst>
        </pc:picChg>
      </pc:sldChg>
      <pc:sldChg chg="addSp modSp new mod setBg">
        <pc:chgData name="Perparim Abdullahu" userId="70afde7d4a9e68bc" providerId="LiveId" clId="{6DDB27E7-8485-4B9B-B1BF-1859CC8D28DB}" dt="2025-05-29T20:02:55.352" v="770" actId="14100"/>
        <pc:sldMkLst>
          <pc:docMk/>
          <pc:sldMk cId="1018489967" sldId="265"/>
        </pc:sldMkLst>
        <pc:spChg chg="mod">
          <ac:chgData name="Perparim Abdullahu" userId="70afde7d4a9e68bc" providerId="LiveId" clId="{6DDB27E7-8485-4B9B-B1BF-1859CC8D28DB}" dt="2025-05-29T20:02:34.053" v="766" actId="26606"/>
          <ac:spMkLst>
            <pc:docMk/>
            <pc:sldMk cId="1018489967" sldId="265"/>
            <ac:spMk id="2" creationId="{415F4CE0-65E7-7EF1-AD5C-F275634559C1}"/>
          </ac:spMkLst>
        </pc:spChg>
        <pc:spChg chg="mod">
          <ac:chgData name="Perparim Abdullahu" userId="70afde7d4a9e68bc" providerId="LiveId" clId="{6DDB27E7-8485-4B9B-B1BF-1859CC8D28DB}" dt="2025-05-29T20:02:55.352" v="770" actId="14100"/>
          <ac:spMkLst>
            <pc:docMk/>
            <pc:sldMk cId="1018489967" sldId="265"/>
            <ac:spMk id="3" creationId="{1629567F-BBB1-DF3B-B6CE-237239225634}"/>
          </ac:spMkLst>
        </pc:spChg>
        <pc:spChg chg="add">
          <ac:chgData name="Perparim Abdullahu" userId="70afde7d4a9e68bc" providerId="LiveId" clId="{6DDB27E7-8485-4B9B-B1BF-1859CC8D28DB}" dt="2025-05-29T20:02:34.053" v="766" actId="26606"/>
          <ac:spMkLst>
            <pc:docMk/>
            <pc:sldMk cId="1018489967" sldId="265"/>
            <ac:spMk id="10" creationId="{774A975B-A886-5202-0489-6965514A0D14}"/>
          </ac:spMkLst>
        </pc:spChg>
        <pc:spChg chg="add">
          <ac:chgData name="Perparim Abdullahu" userId="70afde7d4a9e68bc" providerId="LiveId" clId="{6DDB27E7-8485-4B9B-B1BF-1859CC8D28DB}" dt="2025-05-29T20:02:34.053" v="766" actId="26606"/>
          <ac:spMkLst>
            <pc:docMk/>
            <pc:sldMk cId="1018489967" sldId="265"/>
            <ac:spMk id="12" creationId="{EA67E988-5919-57BB-C7DE-D3EAD38A3045}"/>
          </ac:spMkLst>
        </pc:spChg>
        <pc:spChg chg="add">
          <ac:chgData name="Perparim Abdullahu" userId="70afde7d4a9e68bc" providerId="LiveId" clId="{6DDB27E7-8485-4B9B-B1BF-1859CC8D28DB}" dt="2025-05-29T20:02:34.053" v="766" actId="26606"/>
          <ac:spMkLst>
            <pc:docMk/>
            <pc:sldMk cId="1018489967" sldId="265"/>
            <ac:spMk id="14" creationId="{5820888B-4EA5-E0E8-6D52-7733E1E77451}"/>
          </ac:spMkLst>
        </pc:spChg>
        <pc:spChg chg="add">
          <ac:chgData name="Perparim Abdullahu" userId="70afde7d4a9e68bc" providerId="LiveId" clId="{6DDB27E7-8485-4B9B-B1BF-1859CC8D28DB}" dt="2025-05-29T20:02:34.053" v="766" actId="26606"/>
          <ac:spMkLst>
            <pc:docMk/>
            <pc:sldMk cId="1018489967" sldId="265"/>
            <ac:spMk id="16" creationId="{06B5A8BF-0680-F9A7-27B1-3971EC934783}"/>
          </ac:spMkLst>
        </pc:spChg>
        <pc:picChg chg="add mod">
          <ac:chgData name="Perparim Abdullahu" userId="70afde7d4a9e68bc" providerId="LiveId" clId="{6DDB27E7-8485-4B9B-B1BF-1859CC8D28DB}" dt="2025-05-29T20:02:34.053" v="766" actId="26606"/>
          <ac:picMkLst>
            <pc:docMk/>
            <pc:sldMk cId="1018489967" sldId="265"/>
            <ac:picMk id="5" creationId="{CEA26C41-0F05-A2C0-D209-4668850C1D57}"/>
          </ac:picMkLst>
        </pc:picChg>
      </pc:sldChg>
      <pc:sldChg chg="addSp modSp new mod setBg">
        <pc:chgData name="Perparim Abdullahu" userId="70afde7d4a9e68bc" providerId="LiveId" clId="{6DDB27E7-8485-4B9B-B1BF-1859CC8D28DB}" dt="2025-05-29T20:04:02.909" v="777" actId="26606"/>
        <pc:sldMkLst>
          <pc:docMk/>
          <pc:sldMk cId="4201057010" sldId="266"/>
        </pc:sldMkLst>
        <pc:spChg chg="mo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2" creationId="{320B8FE6-8917-B595-4C45-54EB71F6A9BC}"/>
          </ac:spMkLst>
        </pc:spChg>
        <pc:spChg chg="mo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3" creationId="{777A0416-9E0F-9BED-D153-F1D209BF17EE}"/>
          </ac:spMkLst>
        </pc:spChg>
        <pc:spChg chg="ad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10" creationId="{774A975B-A886-5202-0489-6965514A0D14}"/>
          </ac:spMkLst>
        </pc:spChg>
        <pc:spChg chg="ad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12" creationId="{EA67E988-5919-57BB-C7DE-D3EAD38A3045}"/>
          </ac:spMkLst>
        </pc:spChg>
        <pc:spChg chg="ad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14" creationId="{5820888B-4EA5-E0E8-6D52-7733E1E77451}"/>
          </ac:spMkLst>
        </pc:spChg>
        <pc:spChg chg="add">
          <ac:chgData name="Perparim Abdullahu" userId="70afde7d4a9e68bc" providerId="LiveId" clId="{6DDB27E7-8485-4B9B-B1BF-1859CC8D28DB}" dt="2025-05-29T20:04:02.909" v="777" actId="26606"/>
          <ac:spMkLst>
            <pc:docMk/>
            <pc:sldMk cId="4201057010" sldId="266"/>
            <ac:spMk id="16" creationId="{06B5A8BF-0680-F9A7-27B1-3971EC934783}"/>
          </ac:spMkLst>
        </pc:spChg>
        <pc:picChg chg="add mod">
          <ac:chgData name="Perparim Abdullahu" userId="70afde7d4a9e68bc" providerId="LiveId" clId="{6DDB27E7-8485-4B9B-B1BF-1859CC8D28DB}" dt="2025-05-29T20:04:02.909" v="777" actId="26606"/>
          <ac:picMkLst>
            <pc:docMk/>
            <pc:sldMk cId="4201057010" sldId="266"/>
            <ac:picMk id="5" creationId="{3D7F5007-EDF8-A7B8-C8BE-CC293F8A93C8}"/>
          </ac:picMkLst>
        </pc:picChg>
      </pc:sldChg>
      <pc:sldChg chg="addSp modSp new mod setBg">
        <pc:chgData name="Perparim Abdullahu" userId="70afde7d4a9e68bc" providerId="LiveId" clId="{6DDB27E7-8485-4B9B-B1BF-1859CC8D28DB}" dt="2025-05-29T20:08:14.810" v="802" actId="14100"/>
        <pc:sldMkLst>
          <pc:docMk/>
          <pc:sldMk cId="1333010549" sldId="267"/>
        </pc:sldMkLst>
        <pc:spChg chg="mo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2" creationId="{58813E16-266D-CCBB-8B1C-AC16E70251B8}"/>
          </ac:spMkLst>
        </pc:spChg>
        <pc:spChg chg="mo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3" creationId="{4BA1988E-7B12-3EAF-F87B-4CB062134968}"/>
          </ac:spMkLst>
        </pc:spChg>
        <pc:spChg chg="ad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10" creationId="{774A975B-A886-5202-0489-6965514A0D14}"/>
          </ac:spMkLst>
        </pc:spChg>
        <pc:spChg chg="ad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12" creationId="{EA67E988-5919-57BB-C7DE-D3EAD38A3045}"/>
          </ac:spMkLst>
        </pc:spChg>
        <pc:spChg chg="ad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14" creationId="{5820888B-4EA5-E0E8-6D52-7733E1E77451}"/>
          </ac:spMkLst>
        </pc:spChg>
        <pc:spChg chg="add">
          <ac:chgData name="Perparim Abdullahu" userId="70afde7d4a9e68bc" providerId="LiveId" clId="{6DDB27E7-8485-4B9B-B1BF-1859CC8D28DB}" dt="2025-05-29T20:05:26.125" v="784" actId="26606"/>
          <ac:spMkLst>
            <pc:docMk/>
            <pc:sldMk cId="1333010549" sldId="267"/>
            <ac:spMk id="16" creationId="{06B5A8BF-0680-F9A7-27B1-3971EC934783}"/>
          </ac:spMkLst>
        </pc:spChg>
        <pc:picChg chg="add mod">
          <ac:chgData name="Perparim Abdullahu" userId="70afde7d4a9e68bc" providerId="LiveId" clId="{6DDB27E7-8485-4B9B-B1BF-1859CC8D28DB}" dt="2025-05-29T20:07:55.737" v="797" actId="14100"/>
          <ac:picMkLst>
            <pc:docMk/>
            <pc:sldMk cId="1333010549" sldId="267"/>
            <ac:picMk id="5" creationId="{1913CFFD-2E5C-32E4-C0C4-B877A9F14B0F}"/>
          </ac:picMkLst>
        </pc:picChg>
        <pc:picChg chg="add mod">
          <ac:chgData name="Perparim Abdullahu" userId="70afde7d4a9e68bc" providerId="LiveId" clId="{6DDB27E7-8485-4B9B-B1BF-1859CC8D28DB}" dt="2025-05-29T20:08:14.810" v="802" actId="14100"/>
          <ac:picMkLst>
            <pc:docMk/>
            <pc:sldMk cId="1333010549" sldId="267"/>
            <ac:picMk id="7" creationId="{AB2F463E-14FE-213B-F583-03271FF2657E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09:20.121" v="810" actId="962"/>
        <pc:sldMkLst>
          <pc:docMk/>
          <pc:sldMk cId="2490741925" sldId="268"/>
        </pc:sldMkLst>
        <pc:spChg chg="mod">
          <ac:chgData name="Perparim Abdullahu" userId="70afde7d4a9e68bc" providerId="LiveId" clId="{6DDB27E7-8485-4B9B-B1BF-1859CC8D28DB}" dt="2025-05-29T20:09:18.679" v="807" actId="26606"/>
          <ac:spMkLst>
            <pc:docMk/>
            <pc:sldMk cId="2490741925" sldId="268"/>
            <ac:spMk id="2" creationId="{F6DEEC4F-677B-C7D2-5980-99BF75E0D7F3}"/>
          </ac:spMkLst>
        </pc:spChg>
        <pc:spChg chg="mod">
          <ac:chgData name="Perparim Abdullahu" userId="70afde7d4a9e68bc" providerId="LiveId" clId="{6DDB27E7-8485-4B9B-B1BF-1859CC8D28DB}" dt="2025-05-29T20:09:18.679" v="807" actId="26606"/>
          <ac:spMkLst>
            <pc:docMk/>
            <pc:sldMk cId="2490741925" sldId="268"/>
            <ac:spMk id="3" creationId="{0CDF5D61-BABF-D588-6FAF-117FCEF0F046}"/>
          </ac:spMkLst>
        </pc:spChg>
        <pc:spChg chg="add">
          <ac:chgData name="Perparim Abdullahu" userId="70afde7d4a9e68bc" providerId="LiveId" clId="{6DDB27E7-8485-4B9B-B1BF-1859CC8D28DB}" dt="2025-05-29T20:09:18.679" v="807" actId="26606"/>
          <ac:spMkLst>
            <pc:docMk/>
            <pc:sldMk cId="2490741925" sldId="268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09:18.679" v="807" actId="26606"/>
          <ac:spMkLst>
            <pc:docMk/>
            <pc:sldMk cId="2490741925" sldId="268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09:20.121" v="810" actId="962"/>
          <ac:picMkLst>
            <pc:docMk/>
            <pc:sldMk cId="2490741925" sldId="268"/>
            <ac:picMk id="5" creationId="{19B532F8-D882-3C71-AF58-56FB40B824FD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10:21.719" v="818"/>
        <pc:sldMkLst>
          <pc:docMk/>
          <pc:sldMk cId="1755309985" sldId="269"/>
        </pc:sldMkLst>
        <pc:spChg chg="mod">
          <ac:chgData name="Perparim Abdullahu" userId="70afde7d4a9e68bc" providerId="LiveId" clId="{6DDB27E7-8485-4B9B-B1BF-1859CC8D28DB}" dt="2025-05-29T20:10:21.719" v="817" actId="26606"/>
          <ac:spMkLst>
            <pc:docMk/>
            <pc:sldMk cId="1755309985" sldId="269"/>
            <ac:spMk id="2" creationId="{2503666D-CAA4-204A-B566-349A22310770}"/>
          </ac:spMkLst>
        </pc:spChg>
        <pc:spChg chg="mod">
          <ac:chgData name="Perparim Abdullahu" userId="70afde7d4a9e68bc" providerId="LiveId" clId="{6DDB27E7-8485-4B9B-B1BF-1859CC8D28DB}" dt="2025-05-29T20:10:21.719" v="817" actId="26606"/>
          <ac:spMkLst>
            <pc:docMk/>
            <pc:sldMk cId="1755309985" sldId="269"/>
            <ac:spMk id="3" creationId="{7998627F-D361-6A8F-6D8C-08405F70EA18}"/>
          </ac:spMkLst>
        </pc:spChg>
        <pc:spChg chg="add">
          <ac:chgData name="Perparim Abdullahu" userId="70afde7d4a9e68bc" providerId="LiveId" clId="{6DDB27E7-8485-4B9B-B1BF-1859CC8D28DB}" dt="2025-05-29T20:10:21.719" v="817" actId="26606"/>
          <ac:spMkLst>
            <pc:docMk/>
            <pc:sldMk cId="1755309985" sldId="269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10:21.719" v="817" actId="26606"/>
          <ac:spMkLst>
            <pc:docMk/>
            <pc:sldMk cId="1755309985" sldId="269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10:21.719" v="817" actId="26606"/>
          <ac:picMkLst>
            <pc:docMk/>
            <pc:sldMk cId="1755309985" sldId="269"/>
            <ac:picMk id="5" creationId="{C31FA2D4-55B7-69CB-149E-49BD09BE9319}"/>
          </ac:picMkLst>
        </pc:picChg>
      </pc:sldChg>
      <pc:sldChg chg="addSp modSp new mod setBg">
        <pc:chgData name="Perparim Abdullahu" userId="70afde7d4a9e68bc" providerId="LiveId" clId="{6DDB27E7-8485-4B9B-B1BF-1859CC8D28DB}" dt="2025-05-29T20:18:20.667" v="838" actId="14100"/>
        <pc:sldMkLst>
          <pc:docMk/>
          <pc:sldMk cId="3708794245" sldId="270"/>
        </pc:sldMkLst>
        <pc:spChg chg="mod">
          <ac:chgData name="Perparim Abdullahu" userId="70afde7d4a9e68bc" providerId="LiveId" clId="{6DDB27E7-8485-4B9B-B1BF-1859CC8D28DB}" dt="2025-05-29T20:11:25.207" v="825" actId="26606"/>
          <ac:spMkLst>
            <pc:docMk/>
            <pc:sldMk cId="3708794245" sldId="270"/>
            <ac:spMk id="2" creationId="{E287686C-CA5C-17F6-2D17-990AD6273653}"/>
          </ac:spMkLst>
        </pc:spChg>
        <pc:spChg chg="mod">
          <ac:chgData name="Perparim Abdullahu" userId="70afde7d4a9e68bc" providerId="LiveId" clId="{6DDB27E7-8485-4B9B-B1BF-1859CC8D28DB}" dt="2025-05-29T20:11:30.639" v="826" actId="5793"/>
          <ac:spMkLst>
            <pc:docMk/>
            <pc:sldMk cId="3708794245" sldId="270"/>
            <ac:spMk id="3" creationId="{870E0E1E-6C74-DAB0-3802-159F64922716}"/>
          </ac:spMkLst>
        </pc:spChg>
        <pc:spChg chg="add">
          <ac:chgData name="Perparim Abdullahu" userId="70afde7d4a9e68bc" providerId="LiveId" clId="{6DDB27E7-8485-4B9B-B1BF-1859CC8D28DB}" dt="2025-05-29T20:11:25.207" v="825" actId="26606"/>
          <ac:spMkLst>
            <pc:docMk/>
            <pc:sldMk cId="3708794245" sldId="270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11:25.207" v="825" actId="26606"/>
          <ac:spMkLst>
            <pc:docMk/>
            <pc:sldMk cId="3708794245" sldId="270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18:08.325" v="836" actId="14100"/>
          <ac:picMkLst>
            <pc:docMk/>
            <pc:sldMk cId="3708794245" sldId="270"/>
            <ac:picMk id="5" creationId="{FDDC4487-B1AC-F29F-04A2-9E8F35025F62}"/>
          </ac:picMkLst>
        </pc:picChg>
        <pc:picChg chg="add mod">
          <ac:chgData name="Perparim Abdullahu" userId="70afde7d4a9e68bc" providerId="LiveId" clId="{6DDB27E7-8485-4B9B-B1BF-1859CC8D28DB}" dt="2025-05-29T20:18:20.667" v="838" actId="14100"/>
          <ac:picMkLst>
            <pc:docMk/>
            <pc:sldMk cId="3708794245" sldId="270"/>
            <ac:picMk id="7" creationId="{1FA12428-4D4B-AB90-BE32-6AC371851BB9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30:16.421" v="950" actId="20577"/>
        <pc:sldMkLst>
          <pc:docMk/>
          <pc:sldMk cId="2112648417" sldId="271"/>
        </pc:sldMkLst>
        <pc:spChg chg="mod">
          <ac:chgData name="Perparim Abdullahu" userId="70afde7d4a9e68bc" providerId="LiveId" clId="{6DDB27E7-8485-4B9B-B1BF-1859CC8D28DB}" dt="2025-05-29T20:19:23.760" v="845" actId="26606"/>
          <ac:spMkLst>
            <pc:docMk/>
            <pc:sldMk cId="2112648417" sldId="271"/>
            <ac:spMk id="2" creationId="{84C3C832-6FB2-910A-F695-6FDCAECCC61A}"/>
          </ac:spMkLst>
        </pc:spChg>
        <pc:spChg chg="mod">
          <ac:chgData name="Perparim Abdullahu" userId="70afde7d4a9e68bc" providerId="LiveId" clId="{6DDB27E7-8485-4B9B-B1BF-1859CC8D28DB}" dt="2025-05-29T20:30:16.421" v="950" actId="20577"/>
          <ac:spMkLst>
            <pc:docMk/>
            <pc:sldMk cId="2112648417" sldId="271"/>
            <ac:spMk id="3" creationId="{C06E275E-CA1A-74A7-9189-F6518CE6322B}"/>
          </ac:spMkLst>
        </pc:spChg>
        <pc:spChg chg="add">
          <ac:chgData name="Perparim Abdullahu" userId="70afde7d4a9e68bc" providerId="LiveId" clId="{6DDB27E7-8485-4B9B-B1BF-1859CC8D28DB}" dt="2025-05-29T20:19:23.760" v="845" actId="26606"/>
          <ac:spMkLst>
            <pc:docMk/>
            <pc:sldMk cId="2112648417" sldId="271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19:23.760" v="845" actId="26606"/>
          <ac:spMkLst>
            <pc:docMk/>
            <pc:sldMk cId="2112648417" sldId="271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19:23.760" v="845" actId="26606"/>
          <ac:picMkLst>
            <pc:docMk/>
            <pc:sldMk cId="2112648417" sldId="271"/>
            <ac:picMk id="5" creationId="{A4DAF327-141A-68B2-1D39-7511A1F6C92D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0:08.603" v="854"/>
        <pc:sldMkLst>
          <pc:docMk/>
          <pc:sldMk cId="3052047877" sldId="272"/>
        </pc:sldMkLst>
        <pc:spChg chg="mod">
          <ac:chgData name="Perparim Abdullahu" userId="70afde7d4a9e68bc" providerId="LiveId" clId="{6DDB27E7-8485-4B9B-B1BF-1859CC8D28DB}" dt="2025-05-29T20:20:08.603" v="853" actId="26606"/>
          <ac:spMkLst>
            <pc:docMk/>
            <pc:sldMk cId="3052047877" sldId="272"/>
            <ac:spMk id="2" creationId="{A04E9E5D-8476-F0A4-0342-6508C286B906}"/>
          </ac:spMkLst>
        </pc:spChg>
        <pc:spChg chg="mod">
          <ac:chgData name="Perparim Abdullahu" userId="70afde7d4a9e68bc" providerId="LiveId" clId="{6DDB27E7-8485-4B9B-B1BF-1859CC8D28DB}" dt="2025-05-29T20:20:08.603" v="853" actId="26606"/>
          <ac:spMkLst>
            <pc:docMk/>
            <pc:sldMk cId="3052047877" sldId="272"/>
            <ac:spMk id="3" creationId="{3BD70E66-5061-BF33-4AF2-207238F3C9CA}"/>
          </ac:spMkLst>
        </pc:spChg>
        <pc:spChg chg="add">
          <ac:chgData name="Perparim Abdullahu" userId="70afde7d4a9e68bc" providerId="LiveId" clId="{6DDB27E7-8485-4B9B-B1BF-1859CC8D28DB}" dt="2025-05-29T20:20:08.603" v="853" actId="26606"/>
          <ac:spMkLst>
            <pc:docMk/>
            <pc:sldMk cId="3052047877" sldId="272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0:08.603" v="853" actId="26606"/>
          <ac:spMkLst>
            <pc:docMk/>
            <pc:sldMk cId="3052047877" sldId="272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0:08.603" v="853" actId="26606"/>
          <ac:picMkLst>
            <pc:docMk/>
            <pc:sldMk cId="3052047877" sldId="272"/>
            <ac:picMk id="5" creationId="{7A2CF7F6-4B99-C054-B2D8-391DB1CCBA06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0:50.079" v="862"/>
        <pc:sldMkLst>
          <pc:docMk/>
          <pc:sldMk cId="2170839818" sldId="273"/>
        </pc:sldMkLst>
        <pc:spChg chg="mod">
          <ac:chgData name="Perparim Abdullahu" userId="70afde7d4a9e68bc" providerId="LiveId" clId="{6DDB27E7-8485-4B9B-B1BF-1859CC8D28DB}" dt="2025-05-29T20:20:50.078" v="861" actId="26606"/>
          <ac:spMkLst>
            <pc:docMk/>
            <pc:sldMk cId="2170839818" sldId="273"/>
            <ac:spMk id="2" creationId="{F4DE4741-3926-F750-A454-74F646AB9F13}"/>
          </ac:spMkLst>
        </pc:spChg>
        <pc:spChg chg="mod">
          <ac:chgData name="Perparim Abdullahu" userId="70afde7d4a9e68bc" providerId="LiveId" clId="{6DDB27E7-8485-4B9B-B1BF-1859CC8D28DB}" dt="2025-05-29T20:20:50.078" v="861" actId="26606"/>
          <ac:spMkLst>
            <pc:docMk/>
            <pc:sldMk cId="2170839818" sldId="273"/>
            <ac:spMk id="3" creationId="{1891852A-F147-BC3E-2B14-924867AC1BBE}"/>
          </ac:spMkLst>
        </pc:spChg>
        <pc:spChg chg="add">
          <ac:chgData name="Perparim Abdullahu" userId="70afde7d4a9e68bc" providerId="LiveId" clId="{6DDB27E7-8485-4B9B-B1BF-1859CC8D28DB}" dt="2025-05-29T20:20:50.078" v="861" actId="26606"/>
          <ac:spMkLst>
            <pc:docMk/>
            <pc:sldMk cId="2170839818" sldId="273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0:50.078" v="861" actId="26606"/>
          <ac:spMkLst>
            <pc:docMk/>
            <pc:sldMk cId="2170839818" sldId="273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0:50.078" v="861" actId="26606"/>
          <ac:picMkLst>
            <pc:docMk/>
            <pc:sldMk cId="2170839818" sldId="273"/>
            <ac:picMk id="5" creationId="{F923A09F-6553-237E-1354-9706D2D31FAD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1:26.809" v="870"/>
        <pc:sldMkLst>
          <pc:docMk/>
          <pc:sldMk cId="3337380456" sldId="274"/>
        </pc:sldMkLst>
        <pc:spChg chg="mod">
          <ac:chgData name="Perparim Abdullahu" userId="70afde7d4a9e68bc" providerId="LiveId" clId="{6DDB27E7-8485-4B9B-B1BF-1859CC8D28DB}" dt="2025-05-29T20:21:26.808" v="869" actId="26606"/>
          <ac:spMkLst>
            <pc:docMk/>
            <pc:sldMk cId="3337380456" sldId="274"/>
            <ac:spMk id="2" creationId="{7C00183F-0828-3B3C-7F12-1DF6E8FC5445}"/>
          </ac:spMkLst>
        </pc:spChg>
        <pc:spChg chg="mod">
          <ac:chgData name="Perparim Abdullahu" userId="70afde7d4a9e68bc" providerId="LiveId" clId="{6DDB27E7-8485-4B9B-B1BF-1859CC8D28DB}" dt="2025-05-29T20:21:26.808" v="869" actId="26606"/>
          <ac:spMkLst>
            <pc:docMk/>
            <pc:sldMk cId="3337380456" sldId="274"/>
            <ac:spMk id="3" creationId="{83AF8FD7-07BD-0977-5195-F07E4A209475}"/>
          </ac:spMkLst>
        </pc:spChg>
        <pc:spChg chg="add">
          <ac:chgData name="Perparim Abdullahu" userId="70afde7d4a9e68bc" providerId="LiveId" clId="{6DDB27E7-8485-4B9B-B1BF-1859CC8D28DB}" dt="2025-05-29T20:21:26.808" v="869" actId="26606"/>
          <ac:spMkLst>
            <pc:docMk/>
            <pc:sldMk cId="3337380456" sldId="274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1:26.808" v="869" actId="26606"/>
          <ac:spMkLst>
            <pc:docMk/>
            <pc:sldMk cId="3337380456" sldId="274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1:26.808" v="869" actId="26606"/>
          <ac:picMkLst>
            <pc:docMk/>
            <pc:sldMk cId="3337380456" sldId="274"/>
            <ac:picMk id="5" creationId="{F9F4D9B6-8E47-A583-BE35-DEC4EBAF784A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2:00.079" v="878"/>
        <pc:sldMkLst>
          <pc:docMk/>
          <pc:sldMk cId="2743275788" sldId="275"/>
        </pc:sldMkLst>
        <pc:spChg chg="mod">
          <ac:chgData name="Perparim Abdullahu" userId="70afde7d4a9e68bc" providerId="LiveId" clId="{6DDB27E7-8485-4B9B-B1BF-1859CC8D28DB}" dt="2025-05-29T20:22:00.078" v="877" actId="26606"/>
          <ac:spMkLst>
            <pc:docMk/>
            <pc:sldMk cId="2743275788" sldId="275"/>
            <ac:spMk id="2" creationId="{C0E04E0E-74AB-61CE-6C04-4FE34FD76B26}"/>
          </ac:spMkLst>
        </pc:spChg>
        <pc:spChg chg="mod">
          <ac:chgData name="Perparim Abdullahu" userId="70afde7d4a9e68bc" providerId="LiveId" clId="{6DDB27E7-8485-4B9B-B1BF-1859CC8D28DB}" dt="2025-05-29T20:22:00.078" v="877" actId="26606"/>
          <ac:spMkLst>
            <pc:docMk/>
            <pc:sldMk cId="2743275788" sldId="275"/>
            <ac:spMk id="3" creationId="{D7D7041F-614D-7E62-3605-90FF97D79808}"/>
          </ac:spMkLst>
        </pc:spChg>
        <pc:spChg chg="add">
          <ac:chgData name="Perparim Abdullahu" userId="70afde7d4a9e68bc" providerId="LiveId" clId="{6DDB27E7-8485-4B9B-B1BF-1859CC8D28DB}" dt="2025-05-29T20:22:00.078" v="877" actId="26606"/>
          <ac:spMkLst>
            <pc:docMk/>
            <pc:sldMk cId="2743275788" sldId="275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2:00.078" v="877" actId="26606"/>
          <ac:spMkLst>
            <pc:docMk/>
            <pc:sldMk cId="2743275788" sldId="275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2:00.078" v="877" actId="26606"/>
          <ac:picMkLst>
            <pc:docMk/>
            <pc:sldMk cId="2743275788" sldId="275"/>
            <ac:picMk id="5" creationId="{910FF37B-62BE-6369-65B2-758964D35D55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2:44.808" v="886"/>
        <pc:sldMkLst>
          <pc:docMk/>
          <pc:sldMk cId="2652916062" sldId="276"/>
        </pc:sldMkLst>
        <pc:spChg chg="mod">
          <ac:chgData name="Perparim Abdullahu" userId="70afde7d4a9e68bc" providerId="LiveId" clId="{6DDB27E7-8485-4B9B-B1BF-1859CC8D28DB}" dt="2025-05-29T20:22:44.807" v="885" actId="26606"/>
          <ac:spMkLst>
            <pc:docMk/>
            <pc:sldMk cId="2652916062" sldId="276"/>
            <ac:spMk id="2" creationId="{E6DFB69B-B1C9-1F6F-F0D0-0CD93AE0EF91}"/>
          </ac:spMkLst>
        </pc:spChg>
        <pc:spChg chg="mod">
          <ac:chgData name="Perparim Abdullahu" userId="70afde7d4a9e68bc" providerId="LiveId" clId="{6DDB27E7-8485-4B9B-B1BF-1859CC8D28DB}" dt="2025-05-29T20:22:44.807" v="885" actId="26606"/>
          <ac:spMkLst>
            <pc:docMk/>
            <pc:sldMk cId="2652916062" sldId="276"/>
            <ac:spMk id="3" creationId="{A22287EA-BDF4-25A2-8C78-69273D690CA1}"/>
          </ac:spMkLst>
        </pc:spChg>
        <pc:spChg chg="add">
          <ac:chgData name="Perparim Abdullahu" userId="70afde7d4a9e68bc" providerId="LiveId" clId="{6DDB27E7-8485-4B9B-B1BF-1859CC8D28DB}" dt="2025-05-29T20:22:44.807" v="885" actId="26606"/>
          <ac:spMkLst>
            <pc:docMk/>
            <pc:sldMk cId="2652916062" sldId="276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2:44.807" v="885" actId="26606"/>
          <ac:spMkLst>
            <pc:docMk/>
            <pc:sldMk cId="2652916062" sldId="276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2:44.807" v="885" actId="26606"/>
          <ac:picMkLst>
            <pc:docMk/>
            <pc:sldMk cId="2652916062" sldId="276"/>
            <ac:picMk id="5" creationId="{C7A2EDC9-7772-6ABC-AA33-3C54D80D2702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3:20.507" v="894" actId="962"/>
        <pc:sldMkLst>
          <pc:docMk/>
          <pc:sldMk cId="2706242404" sldId="277"/>
        </pc:sldMkLst>
        <pc:spChg chg="mod">
          <ac:chgData name="Perparim Abdullahu" userId="70afde7d4a9e68bc" providerId="LiveId" clId="{6DDB27E7-8485-4B9B-B1BF-1859CC8D28DB}" dt="2025-05-29T20:23:19.561" v="891" actId="26606"/>
          <ac:spMkLst>
            <pc:docMk/>
            <pc:sldMk cId="2706242404" sldId="277"/>
            <ac:spMk id="2" creationId="{0F969B84-965E-47C3-E871-31196408C479}"/>
          </ac:spMkLst>
        </pc:spChg>
        <pc:spChg chg="mod">
          <ac:chgData name="Perparim Abdullahu" userId="70afde7d4a9e68bc" providerId="LiveId" clId="{6DDB27E7-8485-4B9B-B1BF-1859CC8D28DB}" dt="2025-05-29T20:23:19.561" v="891" actId="26606"/>
          <ac:spMkLst>
            <pc:docMk/>
            <pc:sldMk cId="2706242404" sldId="277"/>
            <ac:spMk id="3" creationId="{5A816ECB-75AC-28F6-4CDD-A97139844C0E}"/>
          </ac:spMkLst>
        </pc:spChg>
        <pc:spChg chg="add">
          <ac:chgData name="Perparim Abdullahu" userId="70afde7d4a9e68bc" providerId="LiveId" clId="{6DDB27E7-8485-4B9B-B1BF-1859CC8D28DB}" dt="2025-05-29T20:23:19.561" v="891" actId="26606"/>
          <ac:spMkLst>
            <pc:docMk/>
            <pc:sldMk cId="2706242404" sldId="277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3:19.561" v="891" actId="26606"/>
          <ac:spMkLst>
            <pc:docMk/>
            <pc:sldMk cId="2706242404" sldId="277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3:20.507" v="894" actId="962"/>
          <ac:picMkLst>
            <pc:docMk/>
            <pc:sldMk cId="2706242404" sldId="277"/>
            <ac:picMk id="5" creationId="{3860FFDE-E9D9-0B59-3A76-7143E96417FF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3:54.792" v="902" actId="962"/>
        <pc:sldMkLst>
          <pc:docMk/>
          <pc:sldMk cId="3822695854" sldId="278"/>
        </pc:sldMkLst>
        <pc:spChg chg="mod">
          <ac:chgData name="Perparim Abdullahu" userId="70afde7d4a9e68bc" providerId="LiveId" clId="{6DDB27E7-8485-4B9B-B1BF-1859CC8D28DB}" dt="2025-05-29T20:23:54.246" v="899" actId="26606"/>
          <ac:spMkLst>
            <pc:docMk/>
            <pc:sldMk cId="3822695854" sldId="278"/>
            <ac:spMk id="2" creationId="{2F3FF337-BEE4-F673-328D-1312060E1828}"/>
          </ac:spMkLst>
        </pc:spChg>
        <pc:spChg chg="mod">
          <ac:chgData name="Perparim Abdullahu" userId="70afde7d4a9e68bc" providerId="LiveId" clId="{6DDB27E7-8485-4B9B-B1BF-1859CC8D28DB}" dt="2025-05-29T20:23:54.246" v="899" actId="26606"/>
          <ac:spMkLst>
            <pc:docMk/>
            <pc:sldMk cId="3822695854" sldId="278"/>
            <ac:spMk id="3" creationId="{0218B772-BE6A-CD9C-C12D-5BA3447F397F}"/>
          </ac:spMkLst>
        </pc:spChg>
        <pc:spChg chg="add">
          <ac:chgData name="Perparim Abdullahu" userId="70afde7d4a9e68bc" providerId="LiveId" clId="{6DDB27E7-8485-4B9B-B1BF-1859CC8D28DB}" dt="2025-05-29T20:23:54.246" v="899" actId="26606"/>
          <ac:spMkLst>
            <pc:docMk/>
            <pc:sldMk cId="3822695854" sldId="278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3:54.246" v="899" actId="26606"/>
          <ac:spMkLst>
            <pc:docMk/>
            <pc:sldMk cId="3822695854" sldId="278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3:54.792" v="902" actId="962"/>
          <ac:picMkLst>
            <pc:docMk/>
            <pc:sldMk cId="3822695854" sldId="278"/>
            <ac:picMk id="5" creationId="{E2723EA3-0653-6806-F235-350EAC1A241F}"/>
          </ac:picMkLst>
        </pc:picChg>
      </pc:sldChg>
      <pc:sldChg chg="addSp modSp new mod setBg addAnim">
        <pc:chgData name="Perparim Abdullahu" userId="70afde7d4a9e68bc" providerId="LiveId" clId="{6DDB27E7-8485-4B9B-B1BF-1859CC8D28DB}" dt="2025-05-29T20:25:21.042" v="918"/>
        <pc:sldMkLst>
          <pc:docMk/>
          <pc:sldMk cId="1566399884" sldId="279"/>
        </pc:sldMkLst>
        <pc:spChg chg="mod">
          <ac:chgData name="Perparim Abdullahu" userId="70afde7d4a9e68bc" providerId="LiveId" clId="{6DDB27E7-8485-4B9B-B1BF-1859CC8D28DB}" dt="2025-05-29T20:25:21.042" v="917" actId="26606"/>
          <ac:spMkLst>
            <pc:docMk/>
            <pc:sldMk cId="1566399884" sldId="279"/>
            <ac:spMk id="2" creationId="{EA57C27C-A538-260B-5774-04215B7B0BDF}"/>
          </ac:spMkLst>
        </pc:spChg>
        <pc:spChg chg="mod">
          <ac:chgData name="Perparim Abdullahu" userId="70afde7d4a9e68bc" providerId="LiveId" clId="{6DDB27E7-8485-4B9B-B1BF-1859CC8D28DB}" dt="2025-05-29T20:25:21.042" v="917" actId="26606"/>
          <ac:spMkLst>
            <pc:docMk/>
            <pc:sldMk cId="1566399884" sldId="279"/>
            <ac:spMk id="3" creationId="{C0C71AEB-6CC9-FAE5-2051-596FDA912626}"/>
          </ac:spMkLst>
        </pc:spChg>
        <pc:spChg chg="add">
          <ac:chgData name="Perparim Abdullahu" userId="70afde7d4a9e68bc" providerId="LiveId" clId="{6DDB27E7-8485-4B9B-B1BF-1859CC8D28DB}" dt="2025-05-29T20:25:21.042" v="917" actId="26606"/>
          <ac:spMkLst>
            <pc:docMk/>
            <pc:sldMk cId="1566399884" sldId="279"/>
            <ac:spMk id="10" creationId="{175EAFFD-4A47-DD53-4F76-BD457E18BF1F}"/>
          </ac:spMkLst>
        </pc:spChg>
        <pc:spChg chg="add">
          <ac:chgData name="Perparim Abdullahu" userId="70afde7d4a9e68bc" providerId="LiveId" clId="{6DDB27E7-8485-4B9B-B1BF-1859CC8D28DB}" dt="2025-05-29T20:25:21.042" v="917" actId="26606"/>
          <ac:spMkLst>
            <pc:docMk/>
            <pc:sldMk cId="1566399884" sldId="279"/>
            <ac:spMk id="12" creationId="{7CC1FECC-9CA4-341C-7E20-4728C5147389}"/>
          </ac:spMkLst>
        </pc:spChg>
        <pc:picChg chg="add mod">
          <ac:chgData name="Perparim Abdullahu" userId="70afde7d4a9e68bc" providerId="LiveId" clId="{6DDB27E7-8485-4B9B-B1BF-1859CC8D28DB}" dt="2025-05-29T20:25:21.042" v="917" actId="26606"/>
          <ac:picMkLst>
            <pc:docMk/>
            <pc:sldMk cId="1566399884" sldId="279"/>
            <ac:picMk id="5" creationId="{20C3591B-1F5D-6750-5BE2-FE8429AD16F6}"/>
          </ac:picMkLst>
        </pc:picChg>
      </pc:sldChg>
      <pc:sldChg chg="addSp modSp new del mod">
        <pc:chgData name="Perparim Abdullahu" userId="70afde7d4a9e68bc" providerId="LiveId" clId="{6DDB27E7-8485-4B9B-B1BF-1859CC8D28DB}" dt="2025-05-29T20:24:51.587" v="910" actId="2696"/>
        <pc:sldMkLst>
          <pc:docMk/>
          <pc:sldMk cId="2186567786" sldId="279"/>
        </pc:sldMkLst>
      </pc:sldChg>
      <pc:sldChg chg="addSp modSp new mod">
        <pc:chgData name="Perparim Abdullahu" userId="70afde7d4a9e68bc" providerId="LiveId" clId="{6DDB27E7-8485-4B9B-B1BF-1859CC8D28DB}" dt="2025-06-05T10:01:32.353" v="997" actId="1076"/>
        <pc:sldMkLst>
          <pc:docMk/>
          <pc:sldMk cId="1199251900" sldId="280"/>
        </pc:sldMkLst>
        <pc:spChg chg="mod">
          <ac:chgData name="Perparim Abdullahu" userId="70afde7d4a9e68bc" providerId="LiveId" clId="{6DDB27E7-8485-4B9B-B1BF-1859CC8D28DB}" dt="2025-05-29T20:30:43.009" v="952"/>
          <ac:spMkLst>
            <pc:docMk/>
            <pc:sldMk cId="1199251900" sldId="280"/>
            <ac:spMk id="2" creationId="{148F77E0-246F-89E9-50A3-C3C6F7C7E009}"/>
          </ac:spMkLst>
        </pc:spChg>
        <pc:spChg chg="mod">
          <ac:chgData name="Perparim Abdullahu" userId="70afde7d4a9e68bc" providerId="LiveId" clId="{6DDB27E7-8485-4B9B-B1BF-1859CC8D28DB}" dt="2025-05-29T20:31:00.750" v="953"/>
          <ac:spMkLst>
            <pc:docMk/>
            <pc:sldMk cId="1199251900" sldId="280"/>
            <ac:spMk id="3" creationId="{3C0A9171-1A31-A974-48E6-121BCA83C521}"/>
          </ac:spMkLst>
        </pc:spChg>
        <pc:picChg chg="add mod">
          <ac:chgData name="Perparim Abdullahu" userId="70afde7d4a9e68bc" providerId="LiveId" clId="{6DDB27E7-8485-4B9B-B1BF-1859CC8D28DB}" dt="2025-06-05T10:01:32.353" v="997" actId="1076"/>
          <ac:picMkLst>
            <pc:docMk/>
            <pc:sldMk cId="1199251900" sldId="280"/>
            <ac:picMk id="6" creationId="{21D0F86D-A64E-62BF-1B55-4B26B36F6418}"/>
          </ac:picMkLst>
        </pc:picChg>
      </pc:sldChg>
      <pc:sldMasterChg chg="add del addSldLayout delSldLayout">
        <pc:chgData name="Perparim Abdullahu" userId="70afde7d4a9e68bc" providerId="LiveId" clId="{6DDB27E7-8485-4B9B-B1BF-1859CC8D28DB}" dt="2025-05-29T19:48:45.583" v="408" actId="26606"/>
        <pc:sldMasterMkLst>
          <pc:docMk/>
          <pc:sldMasterMk cId="1033922597" sldId="2147483648"/>
        </pc:sldMasterMkLst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2148118187" sldId="2147483649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2864107250" sldId="2147483650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2915901249" sldId="2147483651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1300871659" sldId="2147483652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1431833478" sldId="2147483653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205572970" sldId="2147483654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197797755" sldId="2147483655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2151667222" sldId="2147483656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71005856" sldId="2147483657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3043896137" sldId="2147483658"/>
          </pc:sldLayoutMkLst>
        </pc:sldLayoutChg>
        <pc:sldLayoutChg chg="add del">
          <pc:chgData name="Perparim Abdullahu" userId="70afde7d4a9e68bc" providerId="LiveId" clId="{6DDB27E7-8485-4B9B-B1BF-1859CC8D28DB}" dt="2025-05-29T19:48:45.583" v="408" actId="26606"/>
          <pc:sldLayoutMkLst>
            <pc:docMk/>
            <pc:sldMasterMk cId="1033922597" sldId="2147483648"/>
            <pc:sldLayoutMk cId="3865086573" sldId="2147483659"/>
          </pc:sldLayoutMkLst>
        </pc:sldLayoutChg>
      </pc:sldMasterChg>
      <pc:sldMasterChg chg="add del addSldLayout delSldLayout">
        <pc:chgData name="Perparim Abdullahu" userId="70afde7d4a9e68bc" providerId="LiveId" clId="{6DDB27E7-8485-4B9B-B1BF-1859CC8D28DB}" dt="2025-05-29T19:45:46.243" v="340" actId="26606"/>
        <pc:sldMasterMkLst>
          <pc:docMk/>
          <pc:sldMasterMk cId="1806261520" sldId="2147483673"/>
        </pc:sldMasterMkLst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2469577642" sldId="2147483662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1632230557" sldId="2147483663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517946015" sldId="2147483664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2926711201" sldId="2147483665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2646658495" sldId="2147483666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3976869497" sldId="2147483667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638557309" sldId="2147483668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2437591471" sldId="2147483669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2109763751" sldId="2147483670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3265686201" sldId="2147483671"/>
          </pc:sldLayoutMkLst>
        </pc:sldLayoutChg>
        <pc:sldLayoutChg chg="add del">
          <pc:chgData name="Perparim Abdullahu" userId="70afde7d4a9e68bc" providerId="LiveId" clId="{6DDB27E7-8485-4B9B-B1BF-1859CC8D28DB}" dt="2025-05-29T19:45:46.243" v="340" actId="26606"/>
          <pc:sldLayoutMkLst>
            <pc:docMk/>
            <pc:sldMasterMk cId="1806261520" sldId="2147483673"/>
            <pc:sldLayoutMk cId="1655580298" sldId="2147483672"/>
          </pc:sldLayoutMkLst>
        </pc:sldLayoutChg>
      </pc:sldMasterChg>
      <pc:sldMasterChg chg="add del addSldLayout delSldLayout">
        <pc:chgData name="Perparim Abdullahu" userId="70afde7d4a9e68bc" providerId="LiveId" clId="{6DDB27E7-8485-4B9B-B1BF-1859CC8D28DB}" dt="2025-05-29T19:51:28.636" v="432" actId="26606"/>
        <pc:sldMasterMkLst>
          <pc:docMk/>
          <pc:sldMasterMk cId="2130043877" sldId="2147483712"/>
        </pc:sldMasterMkLst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3515369155" sldId="2147483701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1133181772" sldId="2147483702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188498355" sldId="2147483703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951815356" sldId="2147483704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185629195" sldId="2147483705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698059702" sldId="2147483706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134617942" sldId="2147483707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3537475728" sldId="2147483708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216196842" sldId="2147483709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2182038334" sldId="2147483710"/>
          </pc:sldLayoutMkLst>
        </pc:sldLayoutChg>
        <pc:sldLayoutChg chg="add del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130043877" sldId="2147483712"/>
            <pc:sldLayoutMk cId="331630479" sldId="2147483711"/>
          </pc:sldLayoutMkLst>
        </pc:sldLayoutChg>
      </pc:sldMasterChg>
      <pc:sldMasterChg chg="add addSldLayout">
        <pc:chgData name="Perparim Abdullahu" userId="70afde7d4a9e68bc" providerId="LiveId" clId="{6DDB27E7-8485-4B9B-B1BF-1859CC8D28DB}" dt="2025-05-29T19:51:28.636" v="432" actId="26606"/>
        <pc:sldMasterMkLst>
          <pc:docMk/>
          <pc:sldMasterMk cId="2894515604" sldId="2147483736"/>
        </pc:sldMasterMkLst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2410345819" sldId="2147483725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1942614449" sldId="2147483726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1253170140" sldId="2147483727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1222111233" sldId="2147483728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2739368715" sldId="2147483729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1454634037" sldId="2147483730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3274800163" sldId="2147483731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3154260848" sldId="2147483732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3901243262" sldId="2147483733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4086163004" sldId="2147483734"/>
          </pc:sldLayoutMkLst>
        </pc:sldLayoutChg>
        <pc:sldLayoutChg chg="add">
          <pc:chgData name="Perparim Abdullahu" userId="70afde7d4a9e68bc" providerId="LiveId" clId="{6DDB27E7-8485-4B9B-B1BF-1859CC8D28DB}" dt="2025-05-29T19:51:28.636" v="432" actId="26606"/>
          <pc:sldLayoutMkLst>
            <pc:docMk/>
            <pc:sldMasterMk cId="2894515604" sldId="2147483736"/>
            <pc:sldLayoutMk cId="3839648342" sldId="21474837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1DBDC-1F02-4224-BF26-B1275E5E2F5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837F9-709A-4CBD-A9CC-BC4C17AE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ECE7-F103-492A-A73A-48177D31D1A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E2-7CE2-4B39-A570-636081A6273A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175F-D9F1-4387-A126-37A992C9193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95A1-8D53-4E6A-B2F8-057B0D48D43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D08-AD64-4D8F-9D16-1886E81B9AFE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6AA4-853D-4B52-843B-7A8648B00190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4C69-CB82-431A-ACC9-3C3B6E0E768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9406-8D7A-4A9B-9B96-3199C82D2D0D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EFCC-981E-4F57-BC65-BB7D53805848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D55-4B71-4009-ABBD-D1DF21E7AA99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2135-826C-418A-9A8A-0C561A9ABEBF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317FCB-E292-4D29-8A1C-52F659AB8AEC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Perpaim Abdullahu AZ-305 Certified | SC-300 in Progress | #PerparimLabs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CEDB-8A41-2DE2-B430-26401B264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2" y="978408"/>
            <a:ext cx="6506698" cy="3387116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🔄</a:t>
            </a:r>
            <a:r>
              <a:rPr lang="en-US" sz="5400" dirty="0"/>
              <a:t>Hybrid Identity Lab</a:t>
            </a:r>
            <a:br>
              <a:rPr lang="en-US" sz="5400" dirty="0"/>
            </a:br>
            <a:r>
              <a:rPr lang="en-US" sz="5400" dirty="0"/>
              <a:t>Microsoft Entra Connect + On-Prem AD Sync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8796E-16FB-40D6-E7F7-A95396A5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473677"/>
            <a:ext cx="6123141" cy="1052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Real-world hybrid identity setup using Password Hash Sync + Seamless SSO</a:t>
            </a:r>
            <a:endParaRPr lang="en-US" sz="19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rcular pattern with dots and lines&#10;&#10;AI-generated content may be incorrect.">
            <a:extLst>
              <a:ext uri="{FF2B5EF4-FFF2-40B4-BE49-F238E27FC236}">
                <a16:creationId xmlns:a16="http://schemas.microsoft.com/office/drawing/2014/main" id="{73555953-3524-AF3B-318C-D754C331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04" r="27145"/>
          <a:stretch>
            <a:fillRect/>
          </a:stretch>
        </p:blipFill>
        <p:spPr>
          <a:xfrm>
            <a:off x="7024567" y="978408"/>
            <a:ext cx="4528232" cy="52601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C8B0D-0499-B759-7BAA-3135519C080E}"/>
              </a:ext>
            </a:extLst>
          </p:cNvPr>
          <p:cNvSpPr txBox="1"/>
          <p:nvPr/>
        </p:nvSpPr>
        <p:spPr>
          <a:xfrm>
            <a:off x="508649" y="5899475"/>
            <a:ext cx="344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Perparim Abdullahu AZ-305 Certified | SC-300 in Progress | #PerparimLabs</a:t>
            </a: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5EE29AB5-5BE6-E2AE-0B4E-4F8F1EEEA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577911"/>
            <a:ext cx="1615730" cy="166435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05855-9920-06D5-2681-7F726875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25488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F4CE0-65E7-7EF1-AD5C-F2756345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✅ Forest Connection Confirmed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567F-BBB1-DF3B-B6CE-23723922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4354633"/>
            <a:ext cx="356910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Successfully connected to </a:t>
            </a:r>
            <a:r>
              <a:rPr lang="en-US" sz="2400" b="1" dirty="0"/>
              <a:t>perparimsc300lab.com</a:t>
            </a:r>
            <a:r>
              <a:rPr lang="en-US" sz="2400" dirty="0"/>
              <a:t> for sync.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A26C41-0F05-A2C0-D209-4668850C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965741"/>
            <a:ext cx="7551931" cy="46444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FBDF-7892-F729-8F28-4D1590D0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101848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B8FE6-8917-B595-4C45-54EB71F6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🔁 Step 8 – UPN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416-9E0F-9BED-D153-F1D209BF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Notified that my custom UPN suffix wasn't verified. Continued with a warning for lab purposes.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7F5007-EDF8-A7B8-C8BE-CC293F8A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965741"/>
            <a:ext cx="7551931" cy="4531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11A7D-E47B-AAB9-318F-CF7E3B34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420105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13E16-266D-CCBB-8B1C-AC16E702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📂 Step 9 – OU Filtering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988E-7B12-3EAF-F87B-4CB06213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Filtered the synchronization scope by selecting only relevant OUs.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screen with a sign in&#10;&#10;AI-generated content may be incorrect.">
            <a:extLst>
              <a:ext uri="{FF2B5EF4-FFF2-40B4-BE49-F238E27FC236}">
                <a16:creationId xmlns:a16="http://schemas.microsoft.com/office/drawing/2014/main" id="{1913CFFD-2E5C-32E4-C0C4-B877A9F1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23" y="674082"/>
            <a:ext cx="5743963" cy="338893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2F463E-14FE-213B-F583-03271FF2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82" y="2660195"/>
            <a:ext cx="5898492" cy="40309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1D65D-334F-02FF-D5FA-81F398C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133301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EC4F-677B-C7D2-5980-99BF75E0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👥 Step 10 – Identify Users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5D61-BABF-D588-6FAF-117FCEF0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Chose </a:t>
            </a:r>
            <a:r>
              <a:rPr lang="en-US" b="1" dirty="0"/>
              <a:t>mail attribute</a:t>
            </a:r>
            <a:r>
              <a:rPr lang="en-US" dirty="0"/>
              <a:t> for user matching and allowed Azure to manage the source anchor.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B532F8-D882-3C71-AF58-56FB40B8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" r="10131" b="-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1D64-0C5A-8A7D-1799-3EA9138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490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666D-CAA4-204A-B566-349A2231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🔎 Step 11 – Filtering Users &amp; Devices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627F-D361-6A8F-6D8C-08405F70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Selected to sync all users and devices for the lab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1FA2D4-55B7-69CB-149E-49BD09BE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r="9488" b="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E6C82-0017-C7EC-94CC-05090134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17553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686C-CA5C-17F6-2D17-990AD627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✨ Step 12 – Enable Optional Features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0E1E-6C74-DAB0-3802-159F6492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Enabled:</a:t>
            </a:r>
          </a:p>
          <a:p>
            <a:r>
              <a:rPr lang="en-US" dirty="0"/>
              <a:t>Microsoft Entra ID app filtering</a:t>
            </a:r>
          </a:p>
          <a:p>
            <a:r>
              <a:rPr lang="en-US" dirty="0"/>
              <a:t>Password hash sync</a:t>
            </a:r>
          </a:p>
          <a:p>
            <a:r>
              <a:rPr lang="en-US" dirty="0"/>
              <a:t>Password writeback</a:t>
            </a:r>
          </a:p>
          <a:p>
            <a:r>
              <a:rPr lang="en-US" dirty="0"/>
              <a:t>Directory extension attribute sync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DC4487-B1AC-F29F-04A2-9E8F3502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10676" b="-1"/>
          <a:stretch>
            <a:fillRect/>
          </a:stretch>
        </p:blipFill>
        <p:spPr>
          <a:xfrm>
            <a:off x="3883479" y="657369"/>
            <a:ext cx="4975386" cy="297073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A12428-4D4B-AB90-BE32-6AC37185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2772697"/>
            <a:ext cx="6435016" cy="37113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A29A-1728-7AD1-E239-236C7FE0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7087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3C832-6FB2-910A-F695-6FDCAECC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🧩 Step 13 – Select Apps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275E-CA1A-74A7-9189-F6518CE6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Selected key M365 apps for sync.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DAF327-141A-68B2-1D39-7511A1F6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r="10915" b="-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E93C4-3368-C128-A739-57EBC139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1126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E9E5D-8476-F0A4-0342-6508C286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🧬 Step 14 – Attribute Sync Preview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0E66-5061-BF33-4AF2-207238F3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Previewed the exported attributes to Microsoft Entra ID.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2CF7F6-4B99-C054-B2D8-391DB1CC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" r="11925" b="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D917-E75A-65E4-C479-933B4CC4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0520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4741-3926-F750-A454-74F646AB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🔄 Step 15 – Directory Extensions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852A-F147-BC3E-2B14-924867AC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Selected extra attributes from AD to be available in Microsoft Entra for cloud-based apps.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3A09F-6553-237E-1354-9706D2D3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r="10406" b="-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27B-D4A6-155E-EC1E-4D2FD232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1708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183F-0828-3B3C-7F12-1DF6E8FC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🔓 Step 16 – Enable Seamless SSO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8FD7-07BD-0977-5195-F07E4A20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Enabled seamless SSO by authenticating with domain credentials.</a:t>
            </a:r>
          </a:p>
        </p:txBody>
      </p:sp>
      <p:pic>
        <p:nvPicPr>
          <p:cNvPr id="5" name="Picture 4" descr="A computer screen shot of a sign-on&#10;&#10;AI-generated content may be incorrect.">
            <a:extLst>
              <a:ext uri="{FF2B5EF4-FFF2-40B4-BE49-F238E27FC236}">
                <a16:creationId xmlns:a16="http://schemas.microsoft.com/office/drawing/2014/main" id="{F9F4D9B6-8E47-A583-BE35-DEC4EBAF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r="1030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3C86-9658-9737-195B-B8C46F1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3373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D006-6E86-4B7E-25F1-6C3822E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400"/>
            </a:br>
            <a:r>
              <a:rPr lang="en-US" sz="3400"/>
              <a:t>🛠 Step 1 – Download Connect Sync Agent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7C35-DD1E-1118-89AC-91B25364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Started by downloading the </a:t>
            </a:r>
            <a:r>
              <a:rPr lang="en-US" b="1" dirty="0"/>
              <a:t>Microsoft Entra Connect Sync Agent</a:t>
            </a:r>
            <a:r>
              <a:rPr lang="en-US" dirty="0"/>
              <a:t> from the portal to enable hybrid identity sync.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F13C4-EF67-20FC-CF2D-79AA649D2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r="12880" b="-2"/>
          <a:stretch>
            <a:fillRect/>
          </a:stretch>
        </p:blipFill>
        <p:spPr>
          <a:xfrm>
            <a:off x="3805085" y="970929"/>
            <a:ext cx="7865708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84F7-9360-E11A-424A-3A97E2B1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87401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04E0E-74AB-61CE-6C04-4FE34FD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🚀 Step 17 – Start Sync Configuration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041F-614D-7E62-3605-90FF97D7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Let the wizard begin synchronization immediately after configuration completed.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0FF37B-62BE-6369-65B2-758964D35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r="12827" b="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FDF0E-46EE-54F5-1921-5B3D1886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7432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FB69B-B1C9-1F6F-F0D0-0CD93AE0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3700"/>
              <a:t>✅ Sync Configuration Complete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87EA-BDF4-25A2-8C78-69273D69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Wizard successfully finished. Microsoft Entra Connect Sync is now running and syncing users.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A2EDC9-7772-6ABC-AA33-3C54D80D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r="11275" b="-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5AC0C-CCD6-41CE-20ED-47A00AC7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6529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9B84-965E-47C3-E871-31196408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🔄 Portal Status Check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6ECB-75AC-28F6-4CDD-A9713984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Confirmed sync status and password hash sync from the Microsoft Entra Admin Center.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60FFDE-E9D9-0B59-3A76-7143E964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45" b="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E0482-ACE1-4F07-6EA0-2A4D7F48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7062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F337-BEE4-F673-328D-1312060E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👤 User Sync Verification (Before)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B772-BE6A-CD9C-C12D-5BA3447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Before sync – only cloud users existed in Microsoft Entra ID.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723EA3-0653-6806-F235-350EAC1A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04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CB7B-1540-8667-884A-EE7C614D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8226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7C27C-A538-260B-5774-04215B7B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👥 User Sync Verification (After)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1AEB-6CC9-FAE5-2051-596FDA91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After sync – on-premises AD users appeared in Microsoft Entra ID.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C3591B-1F5D-6750-5BE2-FE8429AD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r="12614" b="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D2EAF-AD7A-62F2-0C06-255C9102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15663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77E0-246F-89E9-50A3-C3C6F7C7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9171-1A31-A974-48E6-121BCA83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identity in action</a:t>
            </a:r>
          </a:p>
          <a:p>
            <a:r>
              <a:rPr lang="en-US" dirty="0"/>
              <a:t>Password Hash Sync &amp; Seamless SSO</a:t>
            </a:r>
          </a:p>
          <a:p>
            <a:r>
              <a:rPr lang="en-US" dirty="0"/>
              <a:t>Real lab = real job-ready skills</a:t>
            </a:r>
          </a:p>
          <a:p>
            <a:r>
              <a:rPr lang="en-US" dirty="0"/>
              <a:t>✅ Next: Implement Conditional Access for synced users!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61C4-F3DB-F74E-BC88-32E5C3D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21D0F86D-A64E-62BF-1B55-4B26B36F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90" y="1545336"/>
            <a:ext cx="3657262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29199-40BA-4153-734E-F38FEFF2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📥 Step 2 – Install &amp; Launch Wizard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B37D-7493-75A1-9261-C805051F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Installed the agent on the domain controller and launched the configuration wizard.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C70E58-BFF0-D936-A330-A21E2AF49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6547" b="-2"/>
          <a:stretch>
            <a:fillRect/>
          </a:stretch>
        </p:blipFill>
        <p:spPr>
          <a:xfrm>
            <a:off x="3913239" y="811571"/>
            <a:ext cx="7757553" cy="55344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F03AA-A262-59E8-AAB2-A202156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3460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6E2BD-54EF-85B2-5212-0FABA95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⚙️ Step 3 – Chose Express Settings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2E5F-E07B-F8DD-E086-9745C31C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Since I had a single AD forest, I used </a:t>
            </a:r>
            <a:r>
              <a:rPr lang="en-US" b="1" dirty="0"/>
              <a:t>Express Settings</a:t>
            </a:r>
            <a:r>
              <a:rPr lang="en-US" dirty="0"/>
              <a:t> to simplify setup.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D7AD04-8E86-4CE5-AC5A-DA0D53D6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11470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A4172-F244-E990-7666-390CDB37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1757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F3C9-D209-359F-E6E6-AEEB9418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📦 Step 4 – Install Required Components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6B19-7BAF-4F36-D417-542D7402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Let the wizard install the required sync engine and components.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A7DB9A-740D-55A7-EA3E-ED2E3A96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" r="9373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B80F5-A1A2-6C99-1B1C-0ABA583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4443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70FEE-FF99-6009-E8EB-0ED5466C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🔐 Step 5 – Choose Sign-In Method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E5F8-C3B5-3E71-D4C3-B5BB133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Selected </a:t>
            </a:r>
            <a:r>
              <a:rPr lang="en-US" b="1" dirty="0"/>
              <a:t>Password Hash Synchronization</a:t>
            </a:r>
            <a:r>
              <a:rPr lang="en-US" dirty="0"/>
              <a:t> with </a:t>
            </a:r>
            <a:r>
              <a:rPr lang="en-US" b="1" dirty="0"/>
              <a:t>Single Sign-On</a:t>
            </a:r>
            <a:r>
              <a:rPr lang="en-US" dirty="0"/>
              <a:t> for user convenience.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D48972-94E8-0F5E-7292-3A21CDC79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r="11386"/>
          <a:stretch>
            <a:fillRect/>
          </a:stretch>
        </p:blipFill>
        <p:spPr>
          <a:xfrm>
            <a:off x="3942735" y="832614"/>
            <a:ext cx="7728057" cy="55133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5089D-E04D-B7AF-B7BB-2B64B84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4193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81E97-7F51-989E-4A64-68FC44D3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🌐 Step 6 – Connect to Entra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8D0E-E256-C15B-826D-C3F1F2C6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Entered my </a:t>
            </a:r>
            <a:r>
              <a:rPr lang="en-US" sz="2400" b="1" dirty="0"/>
              <a:t>Global Administrator</a:t>
            </a:r>
            <a:r>
              <a:rPr lang="en-US" sz="2400" dirty="0"/>
              <a:t> credentials to connect to Microsoft Entra ID.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004057-5F2F-5ADA-070F-718F68D3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965741"/>
            <a:ext cx="7551931" cy="4531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53E3-72AB-27F1-1B9C-4E96A27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32561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31FC7-50C1-096D-6AB7-4219F925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🚫 JavaScript Error (Resolved)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8349-9B21-B521-50C3-98A4D621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Faced a browser error due to IE Enhanced Security. Fixed it by adding Microsoft URLs to </a:t>
            </a:r>
            <a:r>
              <a:rPr lang="en-US" b="1" dirty="0"/>
              <a:t>Trusted Sites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2A614-F272-FBE8-5058-37FE89DD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r="11838" b="-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E807C-2B5D-809B-EB44-960F5BB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63137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5AE70-8B7A-DFF7-B281-50EE3439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397649" cy="3303764"/>
          </a:xfrm>
        </p:spPr>
        <p:txBody>
          <a:bodyPr anchor="t">
            <a:normAutofit/>
          </a:bodyPr>
          <a:lstStyle/>
          <a:p>
            <a:r>
              <a:rPr lang="en-US" sz="4800"/>
              <a:t>🌲 Step 7 – Connect Local AD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C2B42-0FAA-1D62-060D-711DEC340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54633"/>
            <a:ext cx="3397649" cy="1706533"/>
          </a:xfrm>
        </p:spPr>
        <p:txBody>
          <a:bodyPr anchor="t">
            <a:normAutofit/>
          </a:bodyPr>
          <a:lstStyle/>
          <a:p>
            <a:r>
              <a:rPr lang="en-US" dirty="0"/>
              <a:t>Specified the AD forest and authenticated using Enterprise Admin credentials.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0704C9-2391-EE36-1390-903B8C42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4" y="965741"/>
            <a:ext cx="7551931" cy="4531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CB54-34DF-23E4-7A99-EFC35613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Perpaim Abdullahu AZ-305 Certified | SC-300 in Progress | #PerparimLabs</a:t>
            </a:r>
          </a:p>
        </p:txBody>
      </p:sp>
    </p:spTree>
    <p:extLst>
      <p:ext uri="{BB962C8B-B14F-4D97-AF65-F5344CB8AC3E}">
        <p14:creationId xmlns:p14="http://schemas.microsoft.com/office/powerpoint/2010/main" val="235890909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786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Bierstadt</vt:lpstr>
      <vt:lpstr>Calibri</vt:lpstr>
      <vt:lpstr>GestaltVTI</vt:lpstr>
      <vt:lpstr>🔄Hybrid Identity Lab Microsoft Entra Connect + On-Prem AD Sync</vt:lpstr>
      <vt:lpstr> 🛠 Step 1 – Download Connect Sync Agent</vt:lpstr>
      <vt:lpstr>📥 Step 2 – Install &amp; Launch Wizard</vt:lpstr>
      <vt:lpstr>⚙️ Step 3 – Chose Express Settings</vt:lpstr>
      <vt:lpstr>📦 Step 4 – Install Required Components</vt:lpstr>
      <vt:lpstr>🔐 Step 5 – Choose Sign-In Method</vt:lpstr>
      <vt:lpstr>🌐 Step 6 – Connect to Entra ID</vt:lpstr>
      <vt:lpstr>🚫 JavaScript Error (Resolved)</vt:lpstr>
      <vt:lpstr>🌲 Step 7 – Connect Local AD Forest</vt:lpstr>
      <vt:lpstr>✅ Forest Connection Confirmed</vt:lpstr>
      <vt:lpstr>🔁 Step 8 – UPN Configuration</vt:lpstr>
      <vt:lpstr>📂 Step 9 – OU Filtering Option</vt:lpstr>
      <vt:lpstr>👥 Step 10 – Identify Users</vt:lpstr>
      <vt:lpstr>🔎 Step 11 – Filtering Users &amp; Devices</vt:lpstr>
      <vt:lpstr>✨ Step 12 – Enable Optional Features</vt:lpstr>
      <vt:lpstr>🧩 Step 13 – Select Apps</vt:lpstr>
      <vt:lpstr>🧬 Step 14 – Attribute Sync Preview</vt:lpstr>
      <vt:lpstr>🔄 Step 15 – Directory Extensions</vt:lpstr>
      <vt:lpstr>🔓 Step 16 – Enable Seamless SSO</vt:lpstr>
      <vt:lpstr>🚀 Step 17 – Start Sync Configuration</vt:lpstr>
      <vt:lpstr>✅ Sync Configuration Complete</vt:lpstr>
      <vt:lpstr>🔄 Portal Status Check</vt:lpstr>
      <vt:lpstr>👤 User Sync Verification (Before)</vt:lpstr>
      <vt:lpstr>👥 User Sync Verification (After)</vt:lpstr>
      <vt:lpstr>🧠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Perparim Abdullahu</dc:creator>
  <cp:lastModifiedBy>Perparim Abdullahu</cp:lastModifiedBy>
  <cp:revision>1</cp:revision>
  <dcterms:created xsi:type="dcterms:W3CDTF">2025-05-29T19:29:54Z</dcterms:created>
  <dcterms:modified xsi:type="dcterms:W3CDTF">2025-06-05T10:01:44Z</dcterms:modified>
</cp:coreProperties>
</file>