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58" r:id="rId5"/>
    <p:sldId id="262" r:id="rId6"/>
  </p:sldIdLst>
  <p:sldSz cx="4873625" cy="4873625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54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3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522" y="797605"/>
            <a:ext cx="4142581" cy="1696744"/>
          </a:xfrm>
        </p:spPr>
        <p:txBody>
          <a:bodyPr anchor="b"/>
          <a:lstStyle>
            <a:lvl1pPr algn="ctr">
              <a:defRPr sz="3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204" y="2559782"/>
            <a:ext cx="3655219" cy="1176664"/>
          </a:xfrm>
        </p:spPr>
        <p:txBody>
          <a:bodyPr/>
          <a:lstStyle>
            <a:lvl1pPr marL="0" indent="0" algn="ctr">
              <a:buNone/>
              <a:defRPr sz="1279"/>
            </a:lvl1pPr>
            <a:lvl2pPr marL="243688" indent="0" algn="ctr">
              <a:buNone/>
              <a:defRPr sz="1066"/>
            </a:lvl2pPr>
            <a:lvl3pPr marL="487375" indent="0" algn="ctr">
              <a:buNone/>
              <a:defRPr sz="959"/>
            </a:lvl3pPr>
            <a:lvl4pPr marL="731063" indent="0" algn="ctr">
              <a:buNone/>
              <a:defRPr sz="853"/>
            </a:lvl4pPr>
            <a:lvl5pPr marL="974750" indent="0" algn="ctr">
              <a:buNone/>
              <a:defRPr sz="853"/>
            </a:lvl5pPr>
            <a:lvl6pPr marL="1218438" indent="0" algn="ctr">
              <a:buNone/>
              <a:defRPr sz="853"/>
            </a:lvl6pPr>
            <a:lvl7pPr marL="1462126" indent="0" algn="ctr">
              <a:buNone/>
              <a:defRPr sz="853"/>
            </a:lvl7pPr>
            <a:lvl8pPr marL="1705813" indent="0" algn="ctr">
              <a:buNone/>
              <a:defRPr sz="853"/>
            </a:lvl8pPr>
            <a:lvl9pPr marL="1949501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6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7689" y="259475"/>
            <a:ext cx="1050876" cy="413017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35061" y="259475"/>
            <a:ext cx="3091707" cy="413017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86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027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2523" y="1215023"/>
            <a:ext cx="4203502" cy="2027292"/>
          </a:xfrm>
        </p:spPr>
        <p:txBody>
          <a:bodyPr anchor="b"/>
          <a:lstStyle>
            <a:lvl1pPr>
              <a:defRPr sz="31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2523" y="3261497"/>
            <a:ext cx="4203502" cy="1066105"/>
          </a:xfrm>
        </p:spPr>
        <p:txBody>
          <a:bodyPr/>
          <a:lstStyle>
            <a:lvl1pPr marL="0" indent="0">
              <a:buNone/>
              <a:defRPr sz="1279">
                <a:solidFill>
                  <a:schemeClr val="tx1"/>
                </a:solidFill>
              </a:defRPr>
            </a:lvl1pPr>
            <a:lvl2pPr marL="243688" indent="0">
              <a:buNone/>
              <a:defRPr sz="1066">
                <a:solidFill>
                  <a:schemeClr val="tx1">
                    <a:tint val="75000"/>
                  </a:schemeClr>
                </a:solidFill>
              </a:defRPr>
            </a:lvl2pPr>
            <a:lvl3pPr marL="487375" indent="0">
              <a:buNone/>
              <a:defRPr sz="959">
                <a:solidFill>
                  <a:schemeClr val="tx1">
                    <a:tint val="75000"/>
                  </a:schemeClr>
                </a:solidFill>
              </a:defRPr>
            </a:lvl3pPr>
            <a:lvl4pPr marL="73106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4750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843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126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581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49501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2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35063" y="1297377"/>
            <a:ext cx="2071290" cy="309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67274" y="1297377"/>
            <a:ext cx="2071290" cy="30922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56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6" y="259478"/>
            <a:ext cx="4203502" cy="9420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698" y="1194715"/>
            <a:ext cx="2061771" cy="585512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88" indent="0">
              <a:buNone/>
              <a:defRPr sz="1066" b="1"/>
            </a:lvl2pPr>
            <a:lvl3pPr marL="487375" indent="0">
              <a:buNone/>
              <a:defRPr sz="959" b="1"/>
            </a:lvl3pPr>
            <a:lvl4pPr marL="731063" indent="0">
              <a:buNone/>
              <a:defRPr sz="853" b="1"/>
            </a:lvl4pPr>
            <a:lvl5pPr marL="974750" indent="0">
              <a:buNone/>
              <a:defRPr sz="853" b="1"/>
            </a:lvl5pPr>
            <a:lvl6pPr marL="1218438" indent="0">
              <a:buNone/>
              <a:defRPr sz="853" b="1"/>
            </a:lvl6pPr>
            <a:lvl7pPr marL="1462126" indent="0">
              <a:buNone/>
              <a:defRPr sz="853" b="1"/>
            </a:lvl7pPr>
            <a:lvl8pPr marL="1705813" indent="0">
              <a:buNone/>
              <a:defRPr sz="853" b="1"/>
            </a:lvl8pPr>
            <a:lvl9pPr marL="1949501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35698" y="1780227"/>
            <a:ext cx="2061771" cy="2618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67274" y="1194715"/>
            <a:ext cx="2071925" cy="585512"/>
          </a:xfrm>
        </p:spPr>
        <p:txBody>
          <a:bodyPr anchor="b"/>
          <a:lstStyle>
            <a:lvl1pPr marL="0" indent="0">
              <a:buNone/>
              <a:defRPr sz="1279" b="1"/>
            </a:lvl1pPr>
            <a:lvl2pPr marL="243688" indent="0">
              <a:buNone/>
              <a:defRPr sz="1066" b="1"/>
            </a:lvl2pPr>
            <a:lvl3pPr marL="487375" indent="0">
              <a:buNone/>
              <a:defRPr sz="959" b="1"/>
            </a:lvl3pPr>
            <a:lvl4pPr marL="731063" indent="0">
              <a:buNone/>
              <a:defRPr sz="853" b="1"/>
            </a:lvl4pPr>
            <a:lvl5pPr marL="974750" indent="0">
              <a:buNone/>
              <a:defRPr sz="853" b="1"/>
            </a:lvl5pPr>
            <a:lvl6pPr marL="1218438" indent="0">
              <a:buNone/>
              <a:defRPr sz="853" b="1"/>
            </a:lvl6pPr>
            <a:lvl7pPr marL="1462126" indent="0">
              <a:buNone/>
              <a:defRPr sz="853" b="1"/>
            </a:lvl7pPr>
            <a:lvl8pPr marL="1705813" indent="0">
              <a:buNone/>
              <a:defRPr sz="853" b="1"/>
            </a:lvl8pPr>
            <a:lvl9pPr marL="1949501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67274" y="1780227"/>
            <a:ext cx="2071925" cy="2618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747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47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5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8" y="324908"/>
            <a:ext cx="1571871" cy="1137179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1925" y="701715"/>
            <a:ext cx="2467273" cy="3463433"/>
          </a:xfrm>
        </p:spPr>
        <p:txBody>
          <a:bodyPr/>
          <a:lstStyle>
            <a:lvl1pPr>
              <a:defRPr sz="1706"/>
            </a:lvl1pPr>
            <a:lvl2pPr>
              <a:defRPr sz="1492"/>
            </a:lvl2pPr>
            <a:lvl3pPr>
              <a:defRPr sz="1279"/>
            </a:lvl3pPr>
            <a:lvl4pPr>
              <a:defRPr sz="1066"/>
            </a:lvl4pPr>
            <a:lvl5pPr>
              <a:defRPr sz="1066"/>
            </a:lvl5pPr>
            <a:lvl6pPr>
              <a:defRPr sz="1066"/>
            </a:lvl6pPr>
            <a:lvl7pPr>
              <a:defRPr sz="1066"/>
            </a:lvl7pPr>
            <a:lvl8pPr>
              <a:defRPr sz="1066"/>
            </a:lvl8pPr>
            <a:lvl9pPr>
              <a:defRPr sz="10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698" y="1462087"/>
            <a:ext cx="1571871" cy="2708698"/>
          </a:xfrm>
        </p:spPr>
        <p:txBody>
          <a:bodyPr/>
          <a:lstStyle>
            <a:lvl1pPr marL="0" indent="0">
              <a:buNone/>
              <a:defRPr sz="853"/>
            </a:lvl1pPr>
            <a:lvl2pPr marL="243688" indent="0">
              <a:buNone/>
              <a:defRPr sz="746"/>
            </a:lvl2pPr>
            <a:lvl3pPr marL="487375" indent="0">
              <a:buNone/>
              <a:defRPr sz="640"/>
            </a:lvl3pPr>
            <a:lvl4pPr marL="731063" indent="0">
              <a:buNone/>
              <a:defRPr sz="533"/>
            </a:lvl4pPr>
            <a:lvl5pPr marL="974750" indent="0">
              <a:buNone/>
              <a:defRPr sz="533"/>
            </a:lvl5pPr>
            <a:lvl6pPr marL="1218438" indent="0">
              <a:buNone/>
              <a:defRPr sz="533"/>
            </a:lvl6pPr>
            <a:lvl7pPr marL="1462126" indent="0">
              <a:buNone/>
              <a:defRPr sz="533"/>
            </a:lvl7pPr>
            <a:lvl8pPr marL="1705813" indent="0">
              <a:buNone/>
              <a:defRPr sz="533"/>
            </a:lvl8pPr>
            <a:lvl9pPr marL="1949501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2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698" y="324908"/>
            <a:ext cx="1571871" cy="1137179"/>
          </a:xfrm>
        </p:spPr>
        <p:txBody>
          <a:bodyPr anchor="b"/>
          <a:lstStyle>
            <a:lvl1pPr>
              <a:defRPr sz="170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071925" y="701715"/>
            <a:ext cx="2467273" cy="3463433"/>
          </a:xfrm>
        </p:spPr>
        <p:txBody>
          <a:bodyPr anchor="t"/>
          <a:lstStyle>
            <a:lvl1pPr marL="0" indent="0">
              <a:buNone/>
              <a:defRPr sz="1706"/>
            </a:lvl1pPr>
            <a:lvl2pPr marL="243688" indent="0">
              <a:buNone/>
              <a:defRPr sz="1492"/>
            </a:lvl2pPr>
            <a:lvl3pPr marL="487375" indent="0">
              <a:buNone/>
              <a:defRPr sz="1279"/>
            </a:lvl3pPr>
            <a:lvl4pPr marL="731063" indent="0">
              <a:buNone/>
              <a:defRPr sz="1066"/>
            </a:lvl4pPr>
            <a:lvl5pPr marL="974750" indent="0">
              <a:buNone/>
              <a:defRPr sz="1066"/>
            </a:lvl5pPr>
            <a:lvl6pPr marL="1218438" indent="0">
              <a:buNone/>
              <a:defRPr sz="1066"/>
            </a:lvl6pPr>
            <a:lvl7pPr marL="1462126" indent="0">
              <a:buNone/>
              <a:defRPr sz="1066"/>
            </a:lvl7pPr>
            <a:lvl8pPr marL="1705813" indent="0">
              <a:buNone/>
              <a:defRPr sz="1066"/>
            </a:lvl8pPr>
            <a:lvl9pPr marL="1949501" indent="0">
              <a:buNone/>
              <a:defRPr sz="106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5698" y="1462087"/>
            <a:ext cx="1571871" cy="2708698"/>
          </a:xfrm>
        </p:spPr>
        <p:txBody>
          <a:bodyPr/>
          <a:lstStyle>
            <a:lvl1pPr marL="0" indent="0">
              <a:buNone/>
              <a:defRPr sz="853"/>
            </a:lvl1pPr>
            <a:lvl2pPr marL="243688" indent="0">
              <a:buNone/>
              <a:defRPr sz="746"/>
            </a:lvl2pPr>
            <a:lvl3pPr marL="487375" indent="0">
              <a:buNone/>
              <a:defRPr sz="640"/>
            </a:lvl3pPr>
            <a:lvl4pPr marL="731063" indent="0">
              <a:buNone/>
              <a:defRPr sz="533"/>
            </a:lvl4pPr>
            <a:lvl5pPr marL="974750" indent="0">
              <a:buNone/>
              <a:defRPr sz="533"/>
            </a:lvl5pPr>
            <a:lvl6pPr marL="1218438" indent="0">
              <a:buNone/>
              <a:defRPr sz="533"/>
            </a:lvl6pPr>
            <a:lvl7pPr marL="1462126" indent="0">
              <a:buNone/>
              <a:defRPr sz="533"/>
            </a:lvl7pPr>
            <a:lvl8pPr marL="1705813" indent="0">
              <a:buNone/>
              <a:defRPr sz="533"/>
            </a:lvl8pPr>
            <a:lvl9pPr marL="1949501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54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5062" y="259478"/>
            <a:ext cx="4203502" cy="9420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5062" y="1297377"/>
            <a:ext cx="4203502" cy="30922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35063" y="4517132"/>
            <a:ext cx="1096566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E3E5D-A32B-46BF-B24A-0FD656949241}" type="datetimeFigureOut">
              <a:rPr lang="en-US" smtClean="0"/>
              <a:t>5/14/2022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4389" y="4517132"/>
            <a:ext cx="1644848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1996" y="4517132"/>
            <a:ext cx="1096566" cy="2594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AAC78-FA6D-4D71-822B-0634C0CCE8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2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375" rtl="0" eaLnBrk="1" latinLnBrk="0" hangingPunct="1">
        <a:lnSpc>
          <a:spcPct val="90000"/>
        </a:lnSpc>
        <a:spcBef>
          <a:spcPct val="0"/>
        </a:spcBef>
        <a:buNone/>
        <a:defRPr sz="23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844" indent="-121844" algn="l" defTabSz="487375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2" kern="1200">
          <a:solidFill>
            <a:schemeClr val="tx1"/>
          </a:solidFill>
          <a:latin typeface="+mn-lt"/>
          <a:ea typeface="+mn-ea"/>
          <a:cs typeface="+mn-cs"/>
        </a:defRPr>
      </a:lvl1pPr>
      <a:lvl2pPr marL="365531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79" kern="1200">
          <a:solidFill>
            <a:schemeClr val="tx1"/>
          </a:solidFill>
          <a:latin typeface="+mn-lt"/>
          <a:ea typeface="+mn-ea"/>
          <a:cs typeface="+mn-cs"/>
        </a:defRPr>
      </a:lvl2pPr>
      <a:lvl3pPr marL="609219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6" kern="1200">
          <a:solidFill>
            <a:schemeClr val="tx1"/>
          </a:solidFill>
          <a:latin typeface="+mn-lt"/>
          <a:ea typeface="+mn-ea"/>
          <a:cs typeface="+mn-cs"/>
        </a:defRPr>
      </a:lvl3pPr>
      <a:lvl4pPr marL="852907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1096594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340282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583969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827657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2071345" indent="-121844" algn="l" defTabSz="487375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1pPr>
      <a:lvl2pPr marL="243688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2pPr>
      <a:lvl3pPr marL="487375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3pPr>
      <a:lvl4pPr marL="731063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4pPr>
      <a:lvl5pPr marL="974750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5pPr>
      <a:lvl6pPr marL="1218438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6pPr>
      <a:lvl7pPr marL="1462126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7pPr>
      <a:lvl8pPr marL="1705813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8pPr>
      <a:lvl9pPr marL="1949501" algn="l" defTabSz="487375" rtl="0" eaLnBrk="1" latinLnBrk="0" hangingPunct="1">
        <a:defRPr sz="95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2DEF07E-D5D0-4AEE-B17A-58F06F5481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" y="-1928"/>
            <a:ext cx="4877480" cy="487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88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55488685-09B0-4345-8C92-328C90CBE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0" y="2"/>
            <a:ext cx="3934584" cy="487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154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87AC14-8BB4-4805-8038-1701CCFE4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4873624" cy="48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9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EA9EF257-38AA-4A3A-9F8A-C28020541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7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4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display&#10;&#10;Description automatically generated">
            <a:extLst>
              <a:ext uri="{FF2B5EF4-FFF2-40B4-BE49-F238E27FC236}">
                <a16:creationId xmlns:a16="http://schemas.microsoft.com/office/drawing/2014/main" id="{DFA4EB87-DF71-402E-9004-93E64F06F303}"/>
              </a:ext>
            </a:extLst>
          </p:cNvPr>
          <p:cNvPicPr>
            <a:picLocks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2" r="462"/>
          <a:stretch/>
        </p:blipFill>
        <p:spPr>
          <a:xfrm>
            <a:off x="-127" y="0"/>
            <a:ext cx="4873752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9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UNDO_REDO_REVISION" val="0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0</Words>
  <Application>Microsoft Office PowerPoint</Application>
  <PresentationFormat>Custom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Subhedar, Amey (DI SW DM DEN)</dc:creator>
  <cp:lastModifiedBy>Subhedar, Amey (DI SW DM DEN)</cp:lastModifiedBy>
  <cp:revision>6</cp:revision>
  <dcterms:created xsi:type="dcterms:W3CDTF">2022-05-14T02:09:57Z</dcterms:created>
  <dcterms:modified xsi:type="dcterms:W3CDTF">2022-05-14T23:29:33Z</dcterms:modified>
</cp:coreProperties>
</file>