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8156-5573-7163-07B7-0D7343FB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DE0DE-1194-8AA5-4912-DA6848D2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F822-9490-6CC5-8A81-1A853F89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B81F-AA56-847C-27E5-F653F7F0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0BC7-DC27-9FC4-635B-31B321C8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9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EE18-2B7A-573A-FAEF-20553DDA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B561-779B-3169-C3CC-9E8694B8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739-C920-803E-E608-EB05EAEC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55E4-0A34-62A1-20E4-5999F197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076-6524-91BB-26F1-70C894E3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5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B631-B474-0A00-6767-0CB1B6C77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9F3E-8CEE-E064-6BF4-76E89196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EED4-8544-C6A3-04D6-8A6D8D49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0365-4249-D85C-8546-133D9F1E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E4EF-EFA9-0284-F110-5706A02E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DD0C-A1D0-0097-C245-2F49526A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0F59-AA1A-34C3-D9F6-37F1A5F5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0D32-385B-B831-4C3C-F0AB4BF5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466-63DC-43B1-3E07-216A790B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E7C2-F78B-90A7-CF6B-6C1A3980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3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1902-D948-CDCE-B953-EC894DC4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A0C5-E1D3-5CB7-B5C4-6A57BC5C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A17F-1EE1-0292-196E-58114110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2F0F-C3C4-8A8B-C071-294E73D8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E6B8-A351-1F1B-562A-88C32FA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3D91-40EA-450D-3C82-00E6CB2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6490-E684-9966-3A82-BE40BEF32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310CF-D62C-1F7A-F480-7764F267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0940-2FF9-2F50-198D-3B3A9586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5ECD-BD10-9BB7-CA4E-C07C9C1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1321-5681-DC6F-B038-5F960A6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2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5171-00E8-603B-4399-231C74D8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1CC3-5574-B819-F005-14E8DB4D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79F7-3889-E08E-7AB3-638D463B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159A6-AC69-5812-A6A6-14296AB58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0DEF-55E4-5F6A-30A5-A3B221E54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69CB7-E6CA-0E13-BB36-613E9FA0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E7A3D-6272-663F-9127-81E2BF9A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B506-B8BC-2D76-8F50-0A70C54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3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886D-BAAF-1A0C-7FAD-FF1658D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634-D33D-23AD-AF27-3E239C8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6545-9B0E-8A3E-D001-FFBE69E7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DACBF-A377-DECE-3150-6C90813B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2EFD4-84B5-4142-B4E9-88EBF8BE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ABC87-24ED-D86F-08B4-1A5CE829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60F19-B520-4BD3-5183-7E4591E0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7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FA43-1A3D-C04A-AC90-0AEC36F1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0FAB-72CE-3A01-DA09-632F8B4D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C62-31BF-3F32-102F-B21B4C3F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8A153-F4A3-1356-24E9-495BE4C4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F165-A4E6-B08E-A878-95D76E69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E529-EB16-2E5F-AAB9-FB66ACD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2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6B14-43AF-804A-5AC1-A3D613C6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88866-1C37-9BC6-DB81-388246E6F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BB881-C772-4243-D01D-50BC9433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4BB9-9708-A06E-896D-1D3F5EE1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3C1E-D4C6-BF75-1132-5B74BE02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9113C-AFAD-0A0C-BBBF-C1A1AA3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A9008-BC67-B2A3-B77E-BC297B8D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46FA-1557-5C23-E77B-BAA41A77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BF32-9CCD-4E99-6BA4-2F6B25089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A9C2-89FF-4903-8125-793A2112E7D3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C983-20C4-5A34-D9E4-1D4D6AAD4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DB27-7E9F-30D5-CCC2-71F42C6C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7C1D-EA43-4875-8566-33C819A2FD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4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Mercurial (hg) Logo in SVG Vector or PNG File Format - Logo.wine">
            <a:extLst>
              <a:ext uri="{FF2B5EF4-FFF2-40B4-BE49-F238E27FC236}">
                <a16:creationId xmlns:a16="http://schemas.microsoft.com/office/drawing/2014/main" id="{3DDED8B6-72EA-D2E0-11EB-BB256989D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2" t="14882" r="31482" b="31368"/>
          <a:stretch/>
        </p:blipFill>
        <p:spPr bwMode="auto">
          <a:xfrm>
            <a:off x="8630691" y="1794559"/>
            <a:ext cx="2650922" cy="25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mera-Lens-Transparent-PNG - Circular Space">
            <a:extLst>
              <a:ext uri="{FF2B5EF4-FFF2-40B4-BE49-F238E27FC236}">
                <a16:creationId xmlns:a16="http://schemas.microsoft.com/office/drawing/2014/main" id="{A2CF2B1E-4054-65D2-C76F-4B4051BA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92" y="343948"/>
            <a:ext cx="5477967" cy="53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mera-Lens-Transparent-PNG - Circular Space">
            <a:extLst>
              <a:ext uri="{FF2B5EF4-FFF2-40B4-BE49-F238E27FC236}">
                <a16:creationId xmlns:a16="http://schemas.microsoft.com/office/drawing/2014/main" id="{F8378C08-278B-5493-A1AE-48554D41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43" y="3258439"/>
            <a:ext cx="1104187" cy="10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mera-Lens-Transparent-PNG - Circular Space">
            <a:extLst>
              <a:ext uri="{FF2B5EF4-FFF2-40B4-BE49-F238E27FC236}">
                <a16:creationId xmlns:a16="http://schemas.microsoft.com/office/drawing/2014/main" id="{FC3DC097-1F4A-082F-98B9-1C316091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64" y="2628501"/>
            <a:ext cx="731844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camera lens&#10;&#10;Description automatically generated">
            <a:extLst>
              <a:ext uri="{FF2B5EF4-FFF2-40B4-BE49-F238E27FC236}">
                <a16:creationId xmlns:a16="http://schemas.microsoft.com/office/drawing/2014/main" id="{69AD7192-B411-0B3E-760E-9E1C22408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70" y="980667"/>
            <a:ext cx="1182872" cy="11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BBB14-9C58-4C5A-F11F-5D878B045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t="1436" r="521" b="2130"/>
          <a:stretch/>
        </p:blipFill>
        <p:spPr>
          <a:xfrm rot="19207231" flipH="1">
            <a:off x="4168979" y="1484852"/>
            <a:ext cx="2147932" cy="2277960"/>
          </a:xfrm>
          <a:prstGeom prst="roundRect">
            <a:avLst>
              <a:gd name="adj" fmla="val 29411"/>
            </a:avLst>
          </a:prstGeom>
        </p:spPr>
      </p:pic>
    </p:spTree>
    <p:extLst>
      <p:ext uri="{BB962C8B-B14F-4D97-AF65-F5344CB8AC3E}">
        <p14:creationId xmlns:p14="http://schemas.microsoft.com/office/powerpoint/2010/main" val="307448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Daaboul</dc:creator>
  <cp:lastModifiedBy>Yves Daaboul</cp:lastModifiedBy>
  <cp:revision>1</cp:revision>
  <dcterms:created xsi:type="dcterms:W3CDTF">2023-08-30T12:10:57Z</dcterms:created>
  <dcterms:modified xsi:type="dcterms:W3CDTF">2023-09-24T20:06:18Z</dcterms:modified>
</cp:coreProperties>
</file>