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uckiest Guy" charset="1" panose="02000506000000020004"/>
      <p:regular r:id="rId14"/>
    </p:embeddedFont>
    <p:embeddedFont>
      <p:font typeface="Ubuntu Bold" charset="1" panose="020B0804030602030204"/>
      <p:regular r:id="rId15"/>
    </p:embeddedFont>
    <p:embeddedFont>
      <p:font typeface="Ubuntu" charset="1" panose="020B050403060203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youtube.com/watch?v=FkUT_0H8ZCY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7606" y="5790044"/>
            <a:ext cx="11795295" cy="4496956"/>
          </a:xfrm>
          <a:custGeom>
            <a:avLst/>
            <a:gdLst/>
            <a:ahLst/>
            <a:cxnLst/>
            <a:rect r="r" b="b" t="t" l="l"/>
            <a:pathLst>
              <a:path h="4496956" w="11795295">
                <a:moveTo>
                  <a:pt x="0" y="0"/>
                </a:moveTo>
                <a:lnTo>
                  <a:pt x="11795295" y="0"/>
                </a:lnTo>
                <a:lnTo>
                  <a:pt x="11795295" y="4496956"/>
                </a:lnTo>
                <a:lnTo>
                  <a:pt x="0" y="449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05245">
            <a:off x="13009143" y="-2021315"/>
            <a:ext cx="7388810" cy="6529861"/>
          </a:xfrm>
          <a:custGeom>
            <a:avLst/>
            <a:gdLst/>
            <a:ahLst/>
            <a:cxnLst/>
            <a:rect r="r" b="b" t="t" l="l"/>
            <a:pathLst>
              <a:path h="6529861" w="7388810">
                <a:moveTo>
                  <a:pt x="0" y="0"/>
                </a:moveTo>
                <a:lnTo>
                  <a:pt x="7388811" y="0"/>
                </a:lnTo>
                <a:lnTo>
                  <a:pt x="7388811" y="6529861"/>
                </a:lnTo>
                <a:lnTo>
                  <a:pt x="0" y="6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922111">
            <a:off x="-2099259" y="-2021315"/>
            <a:ext cx="7388810" cy="6529861"/>
          </a:xfrm>
          <a:custGeom>
            <a:avLst/>
            <a:gdLst/>
            <a:ahLst/>
            <a:cxnLst/>
            <a:rect r="r" b="b" t="t" l="l"/>
            <a:pathLst>
              <a:path h="6529861" w="7388810">
                <a:moveTo>
                  <a:pt x="7388810" y="0"/>
                </a:moveTo>
                <a:lnTo>
                  <a:pt x="0" y="0"/>
                </a:lnTo>
                <a:lnTo>
                  <a:pt x="0" y="6529861"/>
                </a:lnTo>
                <a:lnTo>
                  <a:pt x="7388810" y="6529861"/>
                </a:lnTo>
                <a:lnTo>
                  <a:pt x="738881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24832" y="1188668"/>
            <a:ext cx="14578717" cy="262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15"/>
              </a:lnSpc>
              <a:spcBef>
                <a:spcPct val="0"/>
              </a:spcBef>
            </a:pPr>
            <a:r>
              <a:rPr lang="en-US" sz="15368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Berfikir kritis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703549" y="6089397"/>
            <a:ext cx="3168903" cy="3168903"/>
          </a:xfrm>
          <a:custGeom>
            <a:avLst/>
            <a:gdLst/>
            <a:ahLst/>
            <a:cxnLst/>
            <a:rect r="r" b="b" t="t" l="l"/>
            <a:pathLst>
              <a:path h="3168903" w="3168903">
                <a:moveTo>
                  <a:pt x="0" y="0"/>
                </a:moveTo>
                <a:lnTo>
                  <a:pt x="3168902" y="0"/>
                </a:lnTo>
                <a:lnTo>
                  <a:pt x="3168902" y="3168903"/>
                </a:lnTo>
                <a:lnTo>
                  <a:pt x="0" y="3168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4451" y="6089397"/>
            <a:ext cx="3168903" cy="3168903"/>
          </a:xfrm>
          <a:custGeom>
            <a:avLst/>
            <a:gdLst/>
            <a:ahLst/>
            <a:cxnLst/>
            <a:rect r="r" b="b" t="t" l="l"/>
            <a:pathLst>
              <a:path h="3168903" w="3168903">
                <a:moveTo>
                  <a:pt x="0" y="0"/>
                </a:moveTo>
                <a:lnTo>
                  <a:pt x="3168902" y="0"/>
                </a:lnTo>
                <a:lnTo>
                  <a:pt x="3168902" y="3168903"/>
                </a:lnTo>
                <a:lnTo>
                  <a:pt x="0" y="3168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91522" y="5370911"/>
            <a:ext cx="1512168" cy="378042"/>
          </a:xfrm>
          <a:custGeom>
            <a:avLst/>
            <a:gdLst/>
            <a:ahLst/>
            <a:cxnLst/>
            <a:rect r="r" b="b" t="t" l="l"/>
            <a:pathLst>
              <a:path h="378042" w="1512168">
                <a:moveTo>
                  <a:pt x="0" y="0"/>
                </a:moveTo>
                <a:lnTo>
                  <a:pt x="1512168" y="0"/>
                </a:lnTo>
                <a:lnTo>
                  <a:pt x="1512168" y="378042"/>
                </a:lnTo>
                <a:lnTo>
                  <a:pt x="0" y="378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03690" y="4270677"/>
            <a:ext cx="10680620" cy="69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4"/>
              </a:lnSpc>
              <a:spcBef>
                <a:spcPct val="0"/>
              </a:spcBef>
            </a:pPr>
            <a:r>
              <a:rPr lang="en-US" sz="4010" spc="926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PERTEMUAN KE 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84310" y="5370911"/>
            <a:ext cx="1512168" cy="378042"/>
          </a:xfrm>
          <a:custGeom>
            <a:avLst/>
            <a:gdLst/>
            <a:ahLst/>
            <a:cxnLst/>
            <a:rect r="r" b="b" t="t" l="l"/>
            <a:pathLst>
              <a:path h="378042" w="1512168">
                <a:moveTo>
                  <a:pt x="0" y="0"/>
                </a:moveTo>
                <a:lnTo>
                  <a:pt x="1512168" y="0"/>
                </a:lnTo>
                <a:lnTo>
                  <a:pt x="1512168" y="378042"/>
                </a:lnTo>
                <a:lnTo>
                  <a:pt x="0" y="378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3517477" y="3942229"/>
            <a:ext cx="11253046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29873" y="1071272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913734" y="1028700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187089">
            <a:off x="13949057" y="6510606"/>
            <a:ext cx="6218261" cy="5495388"/>
          </a:xfrm>
          <a:custGeom>
            <a:avLst/>
            <a:gdLst/>
            <a:ahLst/>
            <a:cxnLst/>
            <a:rect r="r" b="b" t="t" l="l"/>
            <a:pathLst>
              <a:path h="5495388" w="6218261">
                <a:moveTo>
                  <a:pt x="0" y="0"/>
                </a:moveTo>
                <a:lnTo>
                  <a:pt x="6218261" y="0"/>
                </a:lnTo>
                <a:lnTo>
                  <a:pt x="6218261" y="5495388"/>
                </a:lnTo>
                <a:lnTo>
                  <a:pt x="0" y="5495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922111">
            <a:off x="-1866478" y="-1529914"/>
            <a:ext cx="5790356" cy="5117227"/>
          </a:xfrm>
          <a:custGeom>
            <a:avLst/>
            <a:gdLst/>
            <a:ahLst/>
            <a:cxnLst/>
            <a:rect r="r" b="b" t="t" l="l"/>
            <a:pathLst>
              <a:path h="5117227" w="5790356">
                <a:moveTo>
                  <a:pt x="5790356" y="0"/>
                </a:moveTo>
                <a:lnTo>
                  <a:pt x="0" y="0"/>
                </a:lnTo>
                <a:lnTo>
                  <a:pt x="0" y="5117228"/>
                </a:lnTo>
                <a:lnTo>
                  <a:pt x="5790356" y="5117228"/>
                </a:lnTo>
                <a:lnTo>
                  <a:pt x="5790356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9470" y="1808515"/>
            <a:ext cx="7633727" cy="6669969"/>
          </a:xfrm>
          <a:custGeom>
            <a:avLst/>
            <a:gdLst/>
            <a:ahLst/>
            <a:cxnLst/>
            <a:rect r="r" b="b" t="t" l="l"/>
            <a:pathLst>
              <a:path h="6669969" w="7633727">
                <a:moveTo>
                  <a:pt x="0" y="0"/>
                </a:moveTo>
                <a:lnTo>
                  <a:pt x="7633728" y="0"/>
                </a:lnTo>
                <a:lnTo>
                  <a:pt x="7633728" y="6669970"/>
                </a:lnTo>
                <a:lnTo>
                  <a:pt x="0" y="666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690450" y="2617124"/>
            <a:ext cx="6451546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berfikir kritis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90450" y="3817606"/>
            <a:ext cx="8283928" cy="334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9"/>
              </a:lnSpc>
              <a:spcBef>
                <a:spcPct val="0"/>
              </a:spcBef>
            </a:pPr>
            <a:r>
              <a:rPr lang="en-US" sz="474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Berfikir kritis adalah ketika kita mampu menganalisa suatu hal dan memberi kesimpulan secara sistematis.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858121" y="1028700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7" y="0"/>
                </a:lnTo>
                <a:lnTo>
                  <a:pt x="1055077" y="263769"/>
                </a:lnTo>
                <a:lnTo>
                  <a:pt x="0" y="26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7301" y="7165632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23134" y="7325303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8151" y="4672692"/>
            <a:ext cx="7567349" cy="75673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DF2E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969778" y="1455710"/>
            <a:ext cx="5284101" cy="8354309"/>
          </a:xfrm>
          <a:custGeom>
            <a:avLst/>
            <a:gdLst/>
            <a:ahLst/>
            <a:cxnLst/>
            <a:rect r="r" b="b" t="t" l="l"/>
            <a:pathLst>
              <a:path h="8354309" w="5284101">
                <a:moveTo>
                  <a:pt x="0" y="0"/>
                </a:moveTo>
                <a:lnTo>
                  <a:pt x="5284101" y="0"/>
                </a:lnTo>
                <a:lnTo>
                  <a:pt x="5284101" y="8354309"/>
                </a:lnTo>
                <a:lnTo>
                  <a:pt x="0" y="835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24961">
            <a:off x="13009143" y="-2021315"/>
            <a:ext cx="7388810" cy="6529861"/>
          </a:xfrm>
          <a:custGeom>
            <a:avLst/>
            <a:gdLst/>
            <a:ahLst/>
            <a:cxnLst/>
            <a:rect r="r" b="b" t="t" l="l"/>
            <a:pathLst>
              <a:path h="6529861" w="7388810">
                <a:moveTo>
                  <a:pt x="0" y="0"/>
                </a:moveTo>
                <a:lnTo>
                  <a:pt x="7388811" y="0"/>
                </a:lnTo>
                <a:lnTo>
                  <a:pt x="7388811" y="6529861"/>
                </a:lnTo>
                <a:lnTo>
                  <a:pt x="0" y="6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135315">
            <a:off x="-1223695" y="7585919"/>
            <a:ext cx="4504790" cy="3981108"/>
          </a:xfrm>
          <a:custGeom>
            <a:avLst/>
            <a:gdLst/>
            <a:ahLst/>
            <a:cxnLst/>
            <a:rect r="r" b="b" t="t" l="l"/>
            <a:pathLst>
              <a:path h="3981108" w="4504790">
                <a:moveTo>
                  <a:pt x="4504790" y="0"/>
                </a:moveTo>
                <a:lnTo>
                  <a:pt x="0" y="0"/>
                </a:lnTo>
                <a:lnTo>
                  <a:pt x="0" y="3981108"/>
                </a:lnTo>
                <a:lnTo>
                  <a:pt x="4504790" y="3981108"/>
                </a:lnTo>
                <a:lnTo>
                  <a:pt x="450479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32896" y="1729206"/>
            <a:ext cx="6194393" cy="224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latihan berfikir kritis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99117" y="1993870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6" y="0"/>
                </a:lnTo>
                <a:lnTo>
                  <a:pt x="1055076" y="263769"/>
                </a:lnTo>
                <a:lnTo>
                  <a:pt x="0" y="2637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4098260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96775" y="3573210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21216" y="4178714"/>
            <a:ext cx="6906073" cy="433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untuk melatih berfikir kritis dapat dilakukan dengan latihan analisa atau diskusi. pada pembelajaran kali ini kita akan menganalisa video dan membuat kesimpulan.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99093"/>
            <a:ext cx="8115300" cy="8387907"/>
          </a:xfrm>
          <a:custGeom>
            <a:avLst/>
            <a:gdLst/>
            <a:ahLst/>
            <a:cxnLst/>
            <a:rect r="r" b="b" t="t" l="l"/>
            <a:pathLst>
              <a:path h="8387907" w="8115300">
                <a:moveTo>
                  <a:pt x="0" y="0"/>
                </a:moveTo>
                <a:lnTo>
                  <a:pt x="8115300" y="0"/>
                </a:lnTo>
                <a:lnTo>
                  <a:pt x="8115300" y="8387907"/>
                </a:lnTo>
                <a:lnTo>
                  <a:pt x="0" y="8387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87089">
            <a:off x="13949057" y="6510606"/>
            <a:ext cx="6218261" cy="5495388"/>
          </a:xfrm>
          <a:custGeom>
            <a:avLst/>
            <a:gdLst/>
            <a:ahLst/>
            <a:cxnLst/>
            <a:rect r="r" b="b" t="t" l="l"/>
            <a:pathLst>
              <a:path h="5495388" w="6218261">
                <a:moveTo>
                  <a:pt x="0" y="0"/>
                </a:moveTo>
                <a:lnTo>
                  <a:pt x="6218261" y="0"/>
                </a:lnTo>
                <a:lnTo>
                  <a:pt x="6218261" y="5495388"/>
                </a:lnTo>
                <a:lnTo>
                  <a:pt x="0" y="549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922111">
            <a:off x="-1899869" y="-1501043"/>
            <a:ext cx="6037722" cy="5335837"/>
          </a:xfrm>
          <a:custGeom>
            <a:avLst/>
            <a:gdLst/>
            <a:ahLst/>
            <a:cxnLst/>
            <a:rect r="r" b="b" t="t" l="l"/>
            <a:pathLst>
              <a:path h="5335837" w="6037722">
                <a:moveTo>
                  <a:pt x="6037722" y="0"/>
                </a:moveTo>
                <a:lnTo>
                  <a:pt x="0" y="0"/>
                </a:lnTo>
                <a:lnTo>
                  <a:pt x="0" y="5335837"/>
                </a:lnTo>
                <a:lnTo>
                  <a:pt x="6037722" y="5335837"/>
                </a:lnTo>
                <a:lnTo>
                  <a:pt x="6037722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79121" y="885825"/>
            <a:ext cx="6451546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teori 5 w 1 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176560" y="896815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7" y="0"/>
                </a:lnTo>
                <a:lnTo>
                  <a:pt x="1055077" y="263770"/>
                </a:lnTo>
                <a:lnTo>
                  <a:pt x="0" y="263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6504" y="8413907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2" y="0"/>
                </a:lnTo>
                <a:lnTo>
                  <a:pt x="844392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18950" y="1374043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66151" y="2227011"/>
            <a:ext cx="4968684" cy="82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What / Apa?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49357" y="2327342"/>
            <a:ext cx="916794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01.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49357" y="3293177"/>
            <a:ext cx="916794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02.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66151" y="3111565"/>
            <a:ext cx="4968684" cy="82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Why / Mengapa?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66151" y="4048888"/>
            <a:ext cx="4968684" cy="82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When / Kapan?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66151" y="5015360"/>
            <a:ext cx="4968684" cy="82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Where / Dimana?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66151" y="5896107"/>
            <a:ext cx="4968684" cy="82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Who / Siapa?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79121" y="4097087"/>
            <a:ext cx="916794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03.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79121" y="5072829"/>
            <a:ext cx="916794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04.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79121" y="6000882"/>
            <a:ext cx="916794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05.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79121" y="6795904"/>
            <a:ext cx="916794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06.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95915" y="6695573"/>
            <a:ext cx="4968684" cy="82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How / Bagaimana?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135315">
            <a:off x="-1783684" y="6641966"/>
            <a:ext cx="6218261" cy="5495388"/>
          </a:xfrm>
          <a:custGeom>
            <a:avLst/>
            <a:gdLst/>
            <a:ahLst/>
            <a:cxnLst/>
            <a:rect r="r" b="b" t="t" l="l"/>
            <a:pathLst>
              <a:path h="5495388" w="6218261">
                <a:moveTo>
                  <a:pt x="6218260" y="0"/>
                </a:moveTo>
                <a:lnTo>
                  <a:pt x="0" y="0"/>
                </a:lnTo>
                <a:lnTo>
                  <a:pt x="0" y="5495388"/>
                </a:lnTo>
                <a:lnTo>
                  <a:pt x="6218260" y="5495388"/>
                </a:lnTo>
                <a:lnTo>
                  <a:pt x="621826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4961">
            <a:off x="12943200" y="-1889955"/>
            <a:ext cx="7388810" cy="6529861"/>
          </a:xfrm>
          <a:custGeom>
            <a:avLst/>
            <a:gdLst/>
            <a:ahLst/>
            <a:cxnLst/>
            <a:rect r="r" b="b" t="t" l="l"/>
            <a:pathLst>
              <a:path h="6529861" w="7388810">
                <a:moveTo>
                  <a:pt x="0" y="0"/>
                </a:moveTo>
                <a:lnTo>
                  <a:pt x="7388810" y="0"/>
                </a:lnTo>
                <a:lnTo>
                  <a:pt x="7388810" y="6529861"/>
                </a:lnTo>
                <a:lnTo>
                  <a:pt x="0" y="6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7907" y="896815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7" y="0"/>
                </a:lnTo>
                <a:lnTo>
                  <a:pt x="1055077" y="263770"/>
                </a:lnTo>
                <a:lnTo>
                  <a:pt x="0" y="263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829281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58380" y="5815869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2967" y="2745126"/>
            <a:ext cx="15902065" cy="6141487"/>
          </a:xfrm>
          <a:custGeom>
            <a:avLst/>
            <a:gdLst/>
            <a:ahLst/>
            <a:cxnLst/>
            <a:rect r="r" b="b" t="t" l="l"/>
            <a:pathLst>
              <a:path h="6141487" w="15902065">
                <a:moveTo>
                  <a:pt x="0" y="0"/>
                </a:moveTo>
                <a:lnTo>
                  <a:pt x="15902066" y="0"/>
                </a:lnTo>
                <a:lnTo>
                  <a:pt x="15902066" y="6141487"/>
                </a:lnTo>
                <a:lnTo>
                  <a:pt x="0" y="61414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91207" y="261185"/>
            <a:ext cx="7905586" cy="111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Tabel analisis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11970" y="7255101"/>
            <a:ext cx="10304006" cy="5786873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DF2E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524961">
            <a:off x="13009143" y="-2021315"/>
            <a:ext cx="7388810" cy="6529861"/>
          </a:xfrm>
          <a:custGeom>
            <a:avLst/>
            <a:gdLst/>
            <a:ahLst/>
            <a:cxnLst/>
            <a:rect r="r" b="b" t="t" l="l"/>
            <a:pathLst>
              <a:path h="6529861" w="7388810">
                <a:moveTo>
                  <a:pt x="0" y="0"/>
                </a:moveTo>
                <a:lnTo>
                  <a:pt x="7388811" y="0"/>
                </a:lnTo>
                <a:lnTo>
                  <a:pt x="7388811" y="6529861"/>
                </a:lnTo>
                <a:lnTo>
                  <a:pt x="0" y="6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57019" y="1283028"/>
            <a:ext cx="8002281" cy="9003972"/>
          </a:xfrm>
          <a:custGeom>
            <a:avLst/>
            <a:gdLst/>
            <a:ahLst/>
            <a:cxnLst/>
            <a:rect r="r" b="b" t="t" l="l"/>
            <a:pathLst>
              <a:path h="9003972" w="8002281">
                <a:moveTo>
                  <a:pt x="0" y="0"/>
                </a:moveTo>
                <a:lnTo>
                  <a:pt x="8002281" y="0"/>
                </a:lnTo>
                <a:lnTo>
                  <a:pt x="8002281" y="9003972"/>
                </a:lnTo>
                <a:lnTo>
                  <a:pt x="0" y="90039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135315">
            <a:off x="-1717741" y="6510606"/>
            <a:ext cx="6218261" cy="5495388"/>
          </a:xfrm>
          <a:custGeom>
            <a:avLst/>
            <a:gdLst/>
            <a:ahLst/>
            <a:cxnLst/>
            <a:rect r="r" b="b" t="t" l="l"/>
            <a:pathLst>
              <a:path h="5495388" w="6218261">
                <a:moveTo>
                  <a:pt x="6218261" y="0"/>
                </a:moveTo>
                <a:lnTo>
                  <a:pt x="0" y="0"/>
                </a:lnTo>
                <a:lnTo>
                  <a:pt x="0" y="5495388"/>
                </a:lnTo>
                <a:lnTo>
                  <a:pt x="6218261" y="5495388"/>
                </a:lnTo>
                <a:lnTo>
                  <a:pt x="6218261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01009" y="1850995"/>
            <a:ext cx="7142991" cy="224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Mari kita analisis video!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495863" y="1573339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6" y="0"/>
                </a:lnTo>
                <a:lnTo>
                  <a:pt x="1055076" y="263770"/>
                </a:lnTo>
                <a:lnTo>
                  <a:pt x="0" y="263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14907" y="1283028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2"/>
                </a:lnTo>
                <a:lnTo>
                  <a:pt x="0" y="844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57019" y="3573210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01009" y="4800859"/>
            <a:ext cx="5707073" cy="16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5"/>
              </a:lnSpc>
              <a:spcBef>
                <a:spcPct val="0"/>
              </a:spcBef>
            </a:pPr>
            <a:r>
              <a:rPr lang="en-US" sz="4817" u="sng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  <a:hlinkClick r:id="rId10" tooltip="https://www.youtube.com/watch?v=FkUT_0H8ZCY"/>
              </a:rPr>
              <a:t>TONTON SEKARANG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922111">
            <a:off x="-1899869" y="-1501043"/>
            <a:ext cx="6037722" cy="5335837"/>
          </a:xfrm>
          <a:custGeom>
            <a:avLst/>
            <a:gdLst/>
            <a:ahLst/>
            <a:cxnLst/>
            <a:rect r="r" b="b" t="t" l="l"/>
            <a:pathLst>
              <a:path h="5335837" w="6037722">
                <a:moveTo>
                  <a:pt x="6037722" y="0"/>
                </a:moveTo>
                <a:lnTo>
                  <a:pt x="0" y="0"/>
                </a:lnTo>
                <a:lnTo>
                  <a:pt x="0" y="5335837"/>
                </a:lnTo>
                <a:lnTo>
                  <a:pt x="6037722" y="5335837"/>
                </a:lnTo>
                <a:lnTo>
                  <a:pt x="6037722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4294" y="1028700"/>
            <a:ext cx="7800118" cy="9258300"/>
          </a:xfrm>
          <a:custGeom>
            <a:avLst/>
            <a:gdLst/>
            <a:ahLst/>
            <a:cxnLst/>
            <a:rect r="r" b="b" t="t" l="l"/>
            <a:pathLst>
              <a:path h="9258300" w="7800118">
                <a:moveTo>
                  <a:pt x="0" y="0"/>
                </a:moveTo>
                <a:lnTo>
                  <a:pt x="7800118" y="0"/>
                </a:lnTo>
                <a:lnTo>
                  <a:pt x="780011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187089">
            <a:off x="13949057" y="6510606"/>
            <a:ext cx="6218261" cy="5495388"/>
          </a:xfrm>
          <a:custGeom>
            <a:avLst/>
            <a:gdLst/>
            <a:ahLst/>
            <a:cxnLst/>
            <a:rect r="r" b="b" t="t" l="l"/>
            <a:pathLst>
              <a:path h="5495388" w="6218261">
                <a:moveTo>
                  <a:pt x="0" y="0"/>
                </a:moveTo>
                <a:lnTo>
                  <a:pt x="6218261" y="0"/>
                </a:lnTo>
                <a:lnTo>
                  <a:pt x="6218261" y="5495388"/>
                </a:lnTo>
                <a:lnTo>
                  <a:pt x="0" y="5495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79814" y="764931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7" y="0"/>
                </a:lnTo>
                <a:lnTo>
                  <a:pt x="1055077" y="263769"/>
                </a:lnTo>
                <a:lnTo>
                  <a:pt x="0" y="26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24412" y="6571143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3942" y="8995775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74450" y="5383512"/>
            <a:ext cx="594759" cy="594759"/>
          </a:xfrm>
          <a:custGeom>
            <a:avLst/>
            <a:gdLst/>
            <a:ahLst/>
            <a:cxnLst/>
            <a:rect r="r" b="b" t="t" l="l"/>
            <a:pathLst>
              <a:path h="594759" w="594759">
                <a:moveTo>
                  <a:pt x="0" y="0"/>
                </a:moveTo>
                <a:lnTo>
                  <a:pt x="594759" y="0"/>
                </a:lnTo>
                <a:lnTo>
                  <a:pt x="594759" y="594759"/>
                </a:lnTo>
                <a:lnTo>
                  <a:pt x="0" y="5947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55679" y="3948430"/>
            <a:ext cx="6451546" cy="451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Apa yang bisa kita ambil dari video tersebut?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C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4961">
            <a:off x="13009143" y="-2021315"/>
            <a:ext cx="7388810" cy="6529861"/>
          </a:xfrm>
          <a:custGeom>
            <a:avLst/>
            <a:gdLst/>
            <a:ahLst/>
            <a:cxnLst/>
            <a:rect r="r" b="b" t="t" l="l"/>
            <a:pathLst>
              <a:path h="6529861" w="7388810">
                <a:moveTo>
                  <a:pt x="0" y="0"/>
                </a:moveTo>
                <a:lnTo>
                  <a:pt x="7388811" y="0"/>
                </a:lnTo>
                <a:lnTo>
                  <a:pt x="7388811" y="6529861"/>
                </a:lnTo>
                <a:lnTo>
                  <a:pt x="0" y="6529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5135315">
            <a:off x="-1717741" y="6510606"/>
            <a:ext cx="6218261" cy="5495388"/>
          </a:xfrm>
          <a:custGeom>
            <a:avLst/>
            <a:gdLst/>
            <a:ahLst/>
            <a:cxnLst/>
            <a:rect r="r" b="b" t="t" l="l"/>
            <a:pathLst>
              <a:path h="5495388" w="6218261">
                <a:moveTo>
                  <a:pt x="6218261" y="0"/>
                </a:moveTo>
                <a:lnTo>
                  <a:pt x="0" y="0"/>
                </a:lnTo>
                <a:lnTo>
                  <a:pt x="0" y="5495388"/>
                </a:lnTo>
                <a:lnTo>
                  <a:pt x="6218261" y="5495388"/>
                </a:lnTo>
                <a:lnTo>
                  <a:pt x="6218261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35995" y="1116860"/>
            <a:ext cx="9088680" cy="3385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39"/>
              </a:lnSpc>
              <a:spcBef>
                <a:spcPct val="0"/>
              </a:spcBef>
            </a:pPr>
            <a:r>
              <a:rPr lang="en-US" sz="19742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terima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089689" y="1243616"/>
            <a:ext cx="1055077" cy="263769"/>
          </a:xfrm>
          <a:custGeom>
            <a:avLst/>
            <a:gdLst/>
            <a:ahLst/>
            <a:cxnLst/>
            <a:rect r="r" b="b" t="t" l="l"/>
            <a:pathLst>
              <a:path h="263769" w="1055077">
                <a:moveTo>
                  <a:pt x="0" y="0"/>
                </a:moveTo>
                <a:lnTo>
                  <a:pt x="1055077" y="0"/>
                </a:lnTo>
                <a:lnTo>
                  <a:pt x="1055077" y="263769"/>
                </a:lnTo>
                <a:lnTo>
                  <a:pt x="0" y="263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45781" y="6872977"/>
            <a:ext cx="844393" cy="844393"/>
          </a:xfrm>
          <a:custGeom>
            <a:avLst/>
            <a:gdLst/>
            <a:ahLst/>
            <a:cxnLst/>
            <a:rect r="r" b="b" t="t" l="l"/>
            <a:pathLst>
              <a:path h="844393" w="844393">
                <a:moveTo>
                  <a:pt x="0" y="0"/>
                </a:moveTo>
                <a:lnTo>
                  <a:pt x="844393" y="0"/>
                </a:lnTo>
                <a:lnTo>
                  <a:pt x="844393" y="844393"/>
                </a:lnTo>
                <a:lnTo>
                  <a:pt x="0" y="8443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27164" y="3342408"/>
            <a:ext cx="525050" cy="525050"/>
          </a:xfrm>
          <a:custGeom>
            <a:avLst/>
            <a:gdLst/>
            <a:ahLst/>
            <a:cxnLst/>
            <a:rect r="r" b="b" t="t" l="l"/>
            <a:pathLst>
              <a:path h="525050" w="525050">
                <a:moveTo>
                  <a:pt x="0" y="0"/>
                </a:moveTo>
                <a:lnTo>
                  <a:pt x="525050" y="0"/>
                </a:lnTo>
                <a:lnTo>
                  <a:pt x="525050" y="525050"/>
                </a:lnTo>
                <a:lnTo>
                  <a:pt x="0" y="525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35995" y="3071533"/>
            <a:ext cx="9616219" cy="475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83"/>
              </a:lnSpc>
              <a:spcBef>
                <a:spcPct val="0"/>
              </a:spcBef>
            </a:pPr>
            <a:r>
              <a:rPr lang="en-US" sz="27702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kasih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51296" y="2223458"/>
            <a:ext cx="4738878" cy="8709044"/>
          </a:xfrm>
          <a:custGeom>
            <a:avLst/>
            <a:gdLst/>
            <a:ahLst/>
            <a:cxnLst/>
            <a:rect r="r" b="b" t="t" l="l"/>
            <a:pathLst>
              <a:path h="8709044" w="4738878">
                <a:moveTo>
                  <a:pt x="0" y="0"/>
                </a:moveTo>
                <a:lnTo>
                  <a:pt x="4738878" y="0"/>
                </a:lnTo>
                <a:lnTo>
                  <a:pt x="4738878" y="8709044"/>
                </a:lnTo>
                <a:lnTo>
                  <a:pt x="0" y="87090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DAGLP540GCE</dc:identifier>
  <dcterms:modified xsi:type="dcterms:W3CDTF">2011-08-01T06:04:30Z</dcterms:modified>
  <cp:revision>1</cp:revision>
  <dc:title>Berfikir kritis</dc:title>
</cp:coreProperties>
</file>