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04-Oct-18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04-Oct-18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04-Oct-18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04-Oct-18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B2ABBA-098B-4C5B-A019-D382D8CFF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IOT Based Mobile Printer</a:t>
            </a:r>
          </a:p>
        </p:txBody>
      </p:sp>
    </p:spTree>
    <p:extLst>
      <p:ext uri="{BB962C8B-B14F-4D97-AF65-F5344CB8AC3E}">
        <p14:creationId xmlns:p14="http://schemas.microsoft.com/office/powerpoint/2010/main" val="7901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6FE09B-9016-4D5E-AA12-918B6BE6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B1DEBB-8503-4220-981F-7737471F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967" y="2222372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It is a mobile printer that runs across the paper and prints while doing so. The printer is small enough to fit on the </a:t>
            </a:r>
            <a:r>
              <a:rPr lang="en-US" sz="2000" dirty="0" smtClean="0"/>
              <a:t>palm, </a:t>
            </a:r>
            <a:r>
              <a:rPr lang="en-US" sz="2000" dirty="0"/>
              <a:t>and yet can print on </a:t>
            </a:r>
            <a:r>
              <a:rPr lang="en-US" sz="2000" dirty="0" smtClean="0"/>
              <a:t>a </a:t>
            </a:r>
            <a:r>
              <a:rPr lang="en-US" sz="2000" dirty="0" smtClean="0"/>
              <a:t>paper of any size. 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printer </a:t>
            </a:r>
            <a:r>
              <a:rPr lang="en-US" sz="2000" dirty="0" smtClean="0"/>
              <a:t>is connected </a:t>
            </a:r>
            <a:r>
              <a:rPr lang="en-US" sz="2000" dirty="0"/>
              <a:t>with </a:t>
            </a:r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/>
              <a:t>mobile or laptop using </a:t>
            </a:r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/>
              <a:t>WIFI </a:t>
            </a:r>
            <a:r>
              <a:rPr lang="en-US" sz="2000" dirty="0" smtClean="0"/>
              <a:t>module embedded into it </a:t>
            </a:r>
            <a:r>
              <a:rPr lang="en-US" sz="2000" dirty="0"/>
              <a:t>and </a:t>
            </a:r>
            <a:r>
              <a:rPr lang="en-US" sz="2000" dirty="0" smtClean="0"/>
              <a:t>acquire the </a:t>
            </a:r>
            <a:r>
              <a:rPr lang="en-US" sz="2000" dirty="0"/>
              <a:t>data that is to be printed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 hassle free and wireless design which reduces the user complexity.</a:t>
            </a:r>
          </a:p>
        </p:txBody>
      </p:sp>
    </p:spTree>
    <p:extLst>
      <p:ext uri="{BB962C8B-B14F-4D97-AF65-F5344CB8AC3E}">
        <p14:creationId xmlns:p14="http://schemas.microsoft.com/office/powerpoint/2010/main" val="12759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A43173-E189-4123-BBD9-CCD39301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Mobile Printer?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9A904B-7708-4D7E-BFE9-DF40EDF0D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/>
              <a:t>Printers are a necessity in every workplace. Every office </a:t>
            </a:r>
            <a:r>
              <a:rPr lang="en-US" dirty="0" smtClean="0"/>
              <a:t>or </a:t>
            </a:r>
            <a:r>
              <a:rPr lang="en-US" dirty="0"/>
              <a:t>home that has a computer </a:t>
            </a:r>
            <a:r>
              <a:rPr lang="en-US" dirty="0" smtClean="0"/>
              <a:t>will</a:t>
            </a:r>
            <a:r>
              <a:rPr lang="en-US" dirty="0" smtClean="0"/>
              <a:t> </a:t>
            </a:r>
            <a:r>
              <a:rPr lang="en-US" dirty="0"/>
              <a:t>need a </a:t>
            </a:r>
            <a:r>
              <a:rPr lang="en-US" dirty="0" smtClean="0"/>
              <a:t>printer. </a:t>
            </a:r>
            <a:r>
              <a:rPr lang="en-US" dirty="0"/>
              <a:t>As we are using our tablets and smartphones </a:t>
            </a:r>
            <a:r>
              <a:rPr lang="en-US" dirty="0" smtClean="0"/>
              <a:t>more than ever, </a:t>
            </a:r>
            <a:r>
              <a:rPr lang="en-US" dirty="0"/>
              <a:t>printers do </a:t>
            </a:r>
            <a:r>
              <a:rPr lang="en-US" dirty="0" smtClean="0"/>
              <a:t>not come </a:t>
            </a:r>
            <a:r>
              <a:rPr lang="en-US" dirty="0"/>
              <a:t>in </a:t>
            </a:r>
            <a:r>
              <a:rPr lang="en-US" dirty="0" smtClean="0"/>
              <a:t>handy all the time. </a:t>
            </a:r>
            <a:endParaRPr lang="en-US" dirty="0"/>
          </a:p>
          <a:p>
            <a:r>
              <a:rPr lang="en-US" dirty="0" smtClean="0"/>
              <a:t>With the </a:t>
            </a:r>
            <a:r>
              <a:rPr lang="en-US" dirty="0"/>
              <a:t>introduction </a:t>
            </a:r>
            <a:r>
              <a:rPr lang="en-US" dirty="0" smtClean="0"/>
              <a:t>of a </a:t>
            </a:r>
            <a:r>
              <a:rPr lang="en-US" dirty="0"/>
              <a:t>mobile </a:t>
            </a:r>
            <a:r>
              <a:rPr lang="en-US" dirty="0" smtClean="0"/>
              <a:t>printer, people can print anywhere </a:t>
            </a:r>
            <a:r>
              <a:rPr lang="en-US" dirty="0"/>
              <a:t>at any time of the day.</a:t>
            </a:r>
          </a:p>
          <a:p>
            <a:r>
              <a:rPr lang="en-US" dirty="0"/>
              <a:t>Mobile printers </a:t>
            </a:r>
            <a:r>
              <a:rPr lang="en-US" dirty="0" smtClean="0"/>
              <a:t>can revolutionize the way people who work on th</a:t>
            </a:r>
            <a:r>
              <a:rPr lang="en-US" dirty="0" smtClean="0"/>
              <a:t>e go solve their printing requirement</a:t>
            </a:r>
            <a:r>
              <a:rPr lang="en-US" dirty="0" smtClean="0"/>
              <a:t>. This will allow them to </a:t>
            </a:r>
            <a:r>
              <a:rPr lang="en-US" dirty="0"/>
              <a:t>work on field and print important documents using mobile printers.</a:t>
            </a:r>
          </a:p>
          <a:p>
            <a:r>
              <a:rPr lang="en-US" dirty="0"/>
              <a:t>High efficiency, Connectivity and Portability makes </a:t>
            </a:r>
            <a:r>
              <a:rPr lang="en-US" dirty="0" smtClean="0"/>
              <a:t>our</a:t>
            </a:r>
            <a:r>
              <a:rPr lang="en-US" dirty="0" smtClean="0"/>
              <a:t> printer a </a:t>
            </a:r>
            <a:r>
              <a:rPr lang="en-US" dirty="0"/>
              <a:t>one of </a:t>
            </a:r>
            <a:r>
              <a:rPr lang="en-US" dirty="0" smtClean="0"/>
              <a:t>its </a:t>
            </a:r>
            <a:r>
              <a:rPr lang="en-US" dirty="0"/>
              <a:t>kind.</a:t>
            </a:r>
          </a:p>
        </p:txBody>
      </p:sp>
    </p:spTree>
    <p:extLst>
      <p:ext uri="{BB962C8B-B14F-4D97-AF65-F5344CB8AC3E}">
        <p14:creationId xmlns:p14="http://schemas.microsoft.com/office/powerpoint/2010/main" val="233871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25E79E-536A-4DE1-9FF2-BE9253C1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C82DAFA-BA5D-4B12-AD0D-83D0A241B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39344" y="832247"/>
            <a:ext cx="5193506" cy="51935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875F778-87F0-4C86-99F4-FBE5831F021F}"/>
              </a:ext>
            </a:extLst>
          </p:cNvPr>
          <p:cNvSpPr txBox="1"/>
          <p:nvPr/>
        </p:nvSpPr>
        <p:spPr>
          <a:xfrm>
            <a:off x="4408401" y="1920789"/>
            <a:ext cx="47573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Printer </a:t>
            </a:r>
            <a:r>
              <a:rPr lang="en-US" dirty="0" smtClean="0"/>
              <a:t>consists of </a:t>
            </a:r>
            <a:r>
              <a:rPr lang="en-US" dirty="0" smtClean="0"/>
              <a:t>three </a:t>
            </a:r>
            <a:r>
              <a:rPr lang="en-US" dirty="0"/>
              <a:t>layers: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Layer – It is the upper lid of the </a:t>
            </a:r>
            <a:r>
              <a:rPr lang="en-US" dirty="0" smtClean="0"/>
              <a:t>printer and </a:t>
            </a:r>
            <a:r>
              <a:rPr lang="en-US" dirty="0"/>
              <a:t>covers the circuit board beneath it.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Layer – It holds the circuit board above the base.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Third Layer – It is the base layer which homes the cartridge, battery and the motors at each side of the base.</a:t>
            </a:r>
          </a:p>
        </p:txBody>
      </p:sp>
    </p:spTree>
    <p:extLst>
      <p:ext uri="{BB962C8B-B14F-4D97-AF65-F5344CB8AC3E}">
        <p14:creationId xmlns:p14="http://schemas.microsoft.com/office/powerpoint/2010/main" val="273815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28FA2D-C418-4081-8776-FE8133A0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6BBB07-65C6-4DA7-9902-C1085917B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368187" cy="3880773"/>
          </a:xfrm>
        </p:spPr>
        <p:txBody>
          <a:bodyPr/>
          <a:lstStyle/>
          <a:p>
            <a:r>
              <a:rPr lang="en-US" dirty="0" smtClean="0"/>
              <a:t>The mobile</a:t>
            </a:r>
            <a:r>
              <a:rPr lang="en-US" dirty="0" smtClean="0"/>
              <a:t> printer receives the data from a host through Wi-Fi.</a:t>
            </a:r>
          </a:p>
          <a:p>
            <a:r>
              <a:rPr lang="en-US" dirty="0" smtClean="0"/>
              <a:t>Upon receiving the data, the printer divides the total printing area for convenience</a:t>
            </a:r>
            <a:r>
              <a:rPr lang="en-US" dirty="0"/>
              <a:t> </a:t>
            </a:r>
            <a:r>
              <a:rPr lang="en-US" dirty="0" smtClean="0"/>
              <a:t>and prints one area at a time.</a:t>
            </a:r>
          </a:p>
          <a:p>
            <a:r>
              <a:rPr lang="en-US" dirty="0" smtClean="0"/>
              <a:t>The locomotion and ink spraying mechanism is controlled using the microcontroller unit. </a:t>
            </a:r>
          </a:p>
          <a:p>
            <a:r>
              <a:rPr lang="en-US" dirty="0" smtClean="0"/>
              <a:t> Performance of the printer can be improved using optical tracking system using </a:t>
            </a:r>
            <a:r>
              <a:rPr lang="en-US" dirty="0" err="1" smtClean="0"/>
              <a:t>AprilTag</a:t>
            </a:r>
            <a:r>
              <a:rPr lang="en-US" dirty="0" smtClean="0"/>
              <a:t> fiducial markers.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9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625765" cy="3880773"/>
          </a:xfrm>
        </p:spPr>
        <p:txBody>
          <a:bodyPr/>
          <a:lstStyle/>
          <a:p>
            <a:r>
              <a:rPr lang="en-US" dirty="0" smtClean="0"/>
              <a:t>The main microcontroller of the printer is ESP8266.</a:t>
            </a:r>
          </a:p>
          <a:p>
            <a:r>
              <a:rPr lang="en-US" dirty="0" smtClean="0"/>
              <a:t>ATmega328P is used as an auxiliary controller.</a:t>
            </a:r>
          </a:p>
          <a:p>
            <a:r>
              <a:rPr lang="en-US" dirty="0" smtClean="0"/>
              <a:t>DRV8834 is used to drive the motors for locomotion.</a:t>
            </a:r>
          </a:p>
          <a:p>
            <a:r>
              <a:rPr lang="en-US" dirty="0" smtClean="0"/>
              <a:t>3.7V Li-</a:t>
            </a:r>
            <a:r>
              <a:rPr lang="en-US" dirty="0"/>
              <a:t>P</a:t>
            </a:r>
            <a:r>
              <a:rPr lang="en-US" dirty="0" smtClean="0"/>
              <a:t>o batteries are used in series to provide the input power supply.</a:t>
            </a:r>
          </a:p>
          <a:p>
            <a:r>
              <a:rPr lang="en-US" dirty="0" smtClean="0"/>
              <a:t>A boost converter is employed to drive the inkjet cartridge.</a:t>
            </a:r>
          </a:p>
          <a:p>
            <a:r>
              <a:rPr lang="en-US" dirty="0" smtClean="0"/>
              <a:t>RGB LED and switches provide user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59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2A6473-16E0-416D-8822-29C513241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5B6C44-415E-4238-BBC1-EAB598C7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communication of our printing robot is performed using the ESP8266 along with an </a:t>
            </a:r>
            <a:r>
              <a:rPr lang="en-US" dirty="0" err="1" smtClean="0"/>
              <a:t>auxillary</a:t>
            </a:r>
            <a:r>
              <a:rPr lang="en-US" dirty="0" smtClean="0"/>
              <a:t> ATmega328P microcontroller.</a:t>
            </a:r>
          </a:p>
          <a:p>
            <a:r>
              <a:rPr lang="en-US" dirty="0"/>
              <a:t>Communication is achieved using UDP protocol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Both local and global </a:t>
            </a:r>
            <a:r>
              <a:rPr lang="en-US" dirty="0"/>
              <a:t>communication is established through the </a:t>
            </a:r>
            <a:r>
              <a:rPr lang="en-US" dirty="0" smtClean="0"/>
              <a:t>ESP8266.</a:t>
            </a:r>
            <a:endParaRPr lang="en-US" dirty="0"/>
          </a:p>
          <a:p>
            <a:r>
              <a:rPr lang="en-US" dirty="0" smtClean="0"/>
              <a:t>Local communication is used to transfer data between two local printers in case of multiple robots.</a:t>
            </a:r>
          </a:p>
          <a:p>
            <a:r>
              <a:rPr lang="en-US" dirty="0" smtClean="0"/>
              <a:t>Global Communication is used to transfer data between a mobile printer and base station.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1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7A3B21-0288-4C46-86A0-C6CF5166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Mobile Printer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2A48BD5-D9CA-463E-8573-F36DE1722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5177" y="1359242"/>
            <a:ext cx="4053017" cy="5239265"/>
          </a:xfrm>
        </p:spPr>
      </p:pic>
    </p:spTree>
    <p:extLst>
      <p:ext uri="{BB962C8B-B14F-4D97-AF65-F5344CB8AC3E}">
        <p14:creationId xmlns:p14="http://schemas.microsoft.com/office/powerpoint/2010/main" val="9139375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457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IOT Based Mobile Printer</vt:lpstr>
      <vt:lpstr>Introduction</vt:lpstr>
      <vt:lpstr>Why a Mobile Printer?</vt:lpstr>
      <vt:lpstr>Construction</vt:lpstr>
      <vt:lpstr>Working</vt:lpstr>
      <vt:lpstr>Electronics</vt:lpstr>
      <vt:lpstr>Communication</vt:lpstr>
      <vt:lpstr>The Mobile Printer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Mobile Printer</dc:title>
  <dc:creator>Ayon Chatterjee</dc:creator>
  <cp:lastModifiedBy>Pranav Srinivas</cp:lastModifiedBy>
  <cp:revision>13</cp:revision>
  <dcterms:created xsi:type="dcterms:W3CDTF">2018-10-04T15:03:26Z</dcterms:created>
  <dcterms:modified xsi:type="dcterms:W3CDTF">2018-10-04T18:32:07Z</dcterms:modified>
</cp:coreProperties>
</file>