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BC6B3-2E07-41D9-83F8-5840DBA941EE}" type="datetimeFigureOut">
              <a:rPr lang="en-US" smtClean="0"/>
              <a:pPr/>
              <a:t>6/24/2019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D14D-2885-49C1-BD58-2E1442ABED7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DD14D-2885-49C1-BD58-2E1442ABED7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0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82E4-F0B4-4F3B-A8EE-0CCB8CEAD4FB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9B8-1C5E-45F2-A47A-55503A27C38E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A42-C804-444C-BC27-DD4FC827A59F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8A8-3AC9-485A-91F1-C2C16A4F459B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7022-F7A5-446F-AF68-62B83AEB4ECF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5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72B7-01E5-4827-BE6A-E96A63C64468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5A92-BC9F-44EA-ADDA-EDB3F1E0E756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3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78DA-E689-4406-AF4D-3F7C33BC3565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7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D366-B4B6-4BDF-BF27-EA69D5DE70CE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3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0C4-7CC2-4B3D-A5B1-04EC1A8031C4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ED40-54F8-4779-AD2F-26D41C0A1B88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C0D7-FF72-4B1F-8EF9-62D56A70FCF2}" type="datetime1">
              <a:rPr lang="en-IN" smtClean="0"/>
              <a:pPr/>
              <a:t>24-06-2019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44" y="503226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BudgeBOT</a:t>
            </a:r>
            <a:endParaRPr lang="en-IN" sz="48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63" y="1956213"/>
            <a:ext cx="6621237" cy="380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Bahnschrift SemiLight Condensed" panose="020B0502040204020203" pitchFamily="34" charset="0"/>
              </a:rPr>
              <a:t>OBJECTIVES:</a:t>
            </a:r>
          </a:p>
          <a:p>
            <a:pPr marL="0" indent="0">
              <a:buNone/>
            </a:pPr>
            <a:r>
              <a:rPr lang="en-IN" sz="2400" dirty="0">
                <a:latin typeface="Bahnschrift SemiLight Condensed" panose="020B0502040204020203" pitchFamily="34" charset="0"/>
              </a:rPr>
              <a:t>To develop a Multi-Robot System for :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Simplifying warehouse transportation problems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Prevention of problems arising due to human intrusion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Making the system more energy efficient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Reduction of cost and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51B4D-695E-485E-8D80-F01AA7CA6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84" y="5359513"/>
            <a:ext cx="1499616" cy="1498487"/>
          </a:xfrm>
          <a:prstGeom prst="rect">
            <a:avLst/>
          </a:prstGeom>
        </p:spPr>
      </p:pic>
      <p:pic>
        <p:nvPicPr>
          <p:cNvPr id="7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pic>
        <p:nvPicPr>
          <p:cNvPr id="3080" name="Picture 8" descr="C:\Users\user\Desktop\College\Beeclust\exploded atla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9006" y="-116553"/>
            <a:ext cx="5092994" cy="5740399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721A2F4-DB4D-40D9-9AD8-99AA39036B94}"/>
              </a:ext>
            </a:extLst>
          </p:cNvPr>
          <p:cNvSpPr txBox="1">
            <a:spLocks/>
          </p:cNvSpPr>
          <p:nvPr/>
        </p:nvSpPr>
        <p:spPr>
          <a:xfrm>
            <a:off x="-650810" y="-360097"/>
            <a:ext cx="8883867" cy="1309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0" dirty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8000" u="sng" dirty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LOGISWARM</a:t>
            </a:r>
            <a:endParaRPr lang="en-IN" sz="8000" u="sng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90F1BF2-10EF-4109-A60F-3793481CDB63}"/>
              </a:ext>
            </a:extLst>
          </p:cNvPr>
          <p:cNvSpPr txBox="1">
            <a:spLocks/>
          </p:cNvSpPr>
          <p:nvPr/>
        </p:nvSpPr>
        <p:spPr>
          <a:xfrm>
            <a:off x="287563" y="1020185"/>
            <a:ext cx="10287000" cy="173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u="sng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Logistics Using Semi-Automated Multi-Robot Systems</a:t>
            </a:r>
          </a:p>
          <a:p>
            <a:pPr marL="0" indent="0">
              <a:buNone/>
            </a:pPr>
            <a:r>
              <a:rPr lang="en-IN" sz="2000" u="sng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by BEECLUST MULTI ROBOT SYSTEMS LAB, Dept. of ECE, Tech Park 1306/A</a:t>
            </a:r>
          </a:p>
        </p:txBody>
      </p:sp>
    </p:spTree>
    <p:extLst>
      <p:ext uri="{BB962C8B-B14F-4D97-AF65-F5344CB8AC3E}">
        <p14:creationId xmlns:p14="http://schemas.microsoft.com/office/powerpoint/2010/main" val="3020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E78-25F0-4193-9DC4-97234511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-340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Flowchart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 -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Working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628A70-1C73-4BBD-9FC0-22773C75F9CF}"/>
              </a:ext>
            </a:extLst>
          </p:cNvPr>
          <p:cNvCxnSpPr>
            <a:cxnSpLocks/>
          </p:cNvCxnSpPr>
          <p:nvPr/>
        </p:nvCxnSpPr>
        <p:spPr>
          <a:xfrm>
            <a:off x="205154" y="629615"/>
            <a:ext cx="1161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A505C3-7A61-4B4B-9C86-FA929BBB6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65" y="5356496"/>
            <a:ext cx="1502635" cy="1501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D877C-9039-40CD-8827-B3D6E702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745591"/>
            <a:ext cx="6084915" cy="5208190"/>
          </a:xfrm>
          <a:prstGeom prst="rect">
            <a:avLst/>
          </a:prstGeom>
        </p:spPr>
      </p:pic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5AEC5-9B78-43CC-A2BF-700D267078A2}"/>
              </a:ext>
            </a:extLst>
          </p:cNvPr>
          <p:cNvSpPr/>
          <p:nvPr/>
        </p:nvSpPr>
        <p:spPr>
          <a:xfrm>
            <a:off x="6500211" y="745591"/>
            <a:ext cx="444445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u="sng" dirty="0">
              <a:solidFill>
                <a:srgbClr val="002060"/>
              </a:solidFill>
              <a:latin typeface="Bahnschrift SemiLight Condensed" panose="020B0502040204020203" pitchFamily="34" charset="0"/>
            </a:endParaRPr>
          </a:p>
          <a:p>
            <a:endParaRPr lang="en-IN" sz="3200" u="sng" dirty="0">
              <a:latin typeface="Bahnschrift Semi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1 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Development of tracking system for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2: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Design and Development of </a:t>
            </a:r>
            <a:r>
              <a:rPr lang="en-IN" sz="2000" dirty="0" err="1">
                <a:latin typeface="Bahnschrift SemiLight Condensed" panose="020B0502040204020203" pitchFamily="34" charset="0"/>
              </a:rPr>
              <a:t>BudgeBOTs</a:t>
            </a:r>
            <a:endParaRPr lang="en-IN" sz="2000" dirty="0">
              <a:latin typeface="Bahnschrift Semi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3</a:t>
            </a:r>
            <a:r>
              <a:rPr lang="en-IN" sz="2400" dirty="0">
                <a:latin typeface="Bahnschrift SemiLight Condensed" panose="020B0502040204020203" pitchFamily="34" charset="0"/>
              </a:rPr>
              <a:t>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Coordinating the Multi-Robot System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4: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Testing of the developed system in different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B0D6E-66C3-40EE-857E-CFB1738EEE6E}"/>
              </a:ext>
            </a:extLst>
          </p:cNvPr>
          <p:cNvSpPr/>
          <p:nvPr/>
        </p:nvSpPr>
        <p:spPr>
          <a:xfrm>
            <a:off x="6697559" y="1064874"/>
            <a:ext cx="1792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002060"/>
                </a:solidFill>
                <a:latin typeface="Bahnschrift SemiLight Condensed" panose="020B0502040204020203" pitchFamily="34" charset="0"/>
              </a:rPr>
              <a:t>WORKFLOW:</a:t>
            </a:r>
          </a:p>
        </p:txBody>
      </p:sp>
    </p:spTree>
    <p:extLst>
      <p:ext uri="{BB962C8B-B14F-4D97-AF65-F5344CB8AC3E}">
        <p14:creationId xmlns:p14="http://schemas.microsoft.com/office/powerpoint/2010/main" val="278717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100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Condensed</vt:lpstr>
      <vt:lpstr>Bahnschrift Light SemiCondensed</vt:lpstr>
      <vt:lpstr>Bahnschrift SemiLight Condensed</vt:lpstr>
      <vt:lpstr>Calibri</vt:lpstr>
      <vt:lpstr>Calibri Light</vt:lpstr>
      <vt:lpstr>Office Theme</vt:lpstr>
      <vt:lpstr>BudgeBOT</vt:lpstr>
      <vt:lpstr>Flowchart -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LOGISWARM</dc:title>
  <dc:creator>Shashank Shekhar</dc:creator>
  <cp:lastModifiedBy>shreshthg038@outlook.com</cp:lastModifiedBy>
  <cp:revision>160</cp:revision>
  <dcterms:created xsi:type="dcterms:W3CDTF">2019-04-11T12:29:23Z</dcterms:created>
  <dcterms:modified xsi:type="dcterms:W3CDTF">2019-06-24T17:01:04Z</dcterms:modified>
</cp:coreProperties>
</file>