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522" y="1818661"/>
            <a:ext cx="8361229" cy="1233632"/>
          </a:xfrm>
        </p:spPr>
        <p:txBody>
          <a:bodyPr/>
          <a:lstStyle/>
          <a:p>
            <a:r>
              <a:rPr lang="en-US" dirty="0" smtClean="0"/>
              <a:t>Micromouse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32790" y="3052293"/>
            <a:ext cx="1815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Shashank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Shresht</a:t>
            </a:r>
            <a:endParaRPr lang="en-US" sz="2000" dirty="0" smtClean="0"/>
          </a:p>
          <a:p>
            <a:r>
              <a:rPr lang="en-US" sz="2000" dirty="0" err="1" smtClean="0"/>
              <a:t>Panshul</a:t>
            </a:r>
            <a:endParaRPr lang="en-US" sz="2000" dirty="0" smtClean="0"/>
          </a:p>
          <a:p>
            <a:r>
              <a:rPr lang="en-US" sz="2000" dirty="0" err="1" smtClean="0"/>
              <a:t>Snigdha</a:t>
            </a:r>
            <a:endParaRPr lang="en-US" sz="2000" dirty="0" smtClean="0"/>
          </a:p>
          <a:p>
            <a:r>
              <a:rPr lang="en-US" sz="2000" dirty="0" err="1" smtClean="0"/>
              <a:t>Vaishnav</a:t>
            </a:r>
            <a:endParaRPr lang="en-US" sz="2000" dirty="0" smtClean="0"/>
          </a:p>
          <a:p>
            <a:r>
              <a:rPr lang="en-US" sz="2000" dirty="0" err="1" smtClean="0"/>
              <a:t>Prahelika</a:t>
            </a:r>
            <a:endParaRPr lang="en-US" sz="2000" dirty="0" smtClean="0"/>
          </a:p>
          <a:p>
            <a:r>
              <a:rPr lang="en-US" sz="2000" dirty="0" err="1" smtClean="0"/>
              <a:t>Abishek</a:t>
            </a:r>
            <a:endParaRPr lang="en-US" sz="2000" dirty="0" smtClean="0"/>
          </a:p>
          <a:p>
            <a:r>
              <a:rPr lang="en-US" sz="2000" dirty="0" smtClean="0"/>
              <a:t>Pranav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445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Hardware: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200" dirty="0" smtClean="0"/>
              <a:t>Efficient Power Supply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200" dirty="0" smtClean="0"/>
              <a:t>Microcontroller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200" dirty="0" smtClean="0"/>
              <a:t>Sensor Integration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200" dirty="0" smtClean="0"/>
              <a:t>Motor Drive &amp; Locomotion </a:t>
            </a:r>
          </a:p>
          <a:p>
            <a:r>
              <a:rPr lang="en-US" sz="7200" dirty="0" smtClean="0"/>
              <a:t>Algorithm: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200" dirty="0" smtClean="0"/>
              <a:t>Wall-</a:t>
            </a:r>
            <a:r>
              <a:rPr lang="en-US" sz="7200" dirty="0"/>
              <a:t>F</a:t>
            </a:r>
            <a:r>
              <a:rPr lang="en-US" sz="7200" dirty="0" smtClean="0"/>
              <a:t>ollower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200" dirty="0" err="1" smtClean="0"/>
              <a:t>Floodfill</a:t>
            </a:r>
            <a:r>
              <a:rPr lang="en-US" sz="7200" dirty="0" smtClean="0"/>
              <a:t>   </a:t>
            </a:r>
          </a:p>
          <a:p>
            <a:r>
              <a:rPr lang="en-US" sz="7200" dirty="0" smtClean="0"/>
              <a:t>Software: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200" dirty="0" smtClean="0"/>
              <a:t>ARM Code Development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200" dirty="0" smtClean="0"/>
              <a:t>Algorithm Implementation</a:t>
            </a:r>
          </a:p>
          <a:p>
            <a:endParaRPr lang="en-US" dirty="0" smtClean="0"/>
          </a:p>
          <a:p>
            <a:pPr marL="987552" lvl="2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Supply Design: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Mouse requires 5V and 3.3V supplies for various subsystems and booster for fan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Responsible Team: </a:t>
            </a:r>
            <a:r>
              <a:rPr lang="en-US" dirty="0" err="1" smtClean="0"/>
              <a:t>Shashank</a:t>
            </a:r>
            <a:r>
              <a:rPr lang="en-US" dirty="0" smtClean="0"/>
              <a:t> and Pranav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Work Done:         5V and 3.3V LDO’s working</a:t>
            </a:r>
          </a:p>
          <a:p>
            <a:pPr marL="987552" lvl="2" indent="0">
              <a:buNone/>
            </a:pPr>
            <a:r>
              <a:rPr lang="en-US" dirty="0" smtClean="0"/>
              <a:t>                                   5V switching regulator working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Pending:              3.3V fabrication to be done</a:t>
            </a:r>
          </a:p>
          <a:p>
            <a:pPr marL="987552" lvl="2" indent="0">
              <a:buNone/>
            </a:pPr>
            <a:r>
              <a:rPr lang="en-US" dirty="0" smtClean="0"/>
              <a:t>                                    Boost converter design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Progress: 80%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Design: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Identify a high performance microcontroller for the mouse and integrate 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Responsible Team: Pranav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Work Done: Designs for ATmega328p and STM32F405 ready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Pending: Fabrication and Testing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Progress: 25%</a:t>
            </a:r>
          </a:p>
        </p:txBody>
      </p:sp>
    </p:spTree>
    <p:extLst>
      <p:ext uri="{BB962C8B-B14F-4D97-AF65-F5344CB8AC3E}">
        <p14:creationId xmlns:p14="http://schemas.microsoft.com/office/powerpoint/2010/main" val="72433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Design a reliable IR Emitter-Receiver Sensing System with Gyroscope and Encoder for feedback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Responsible Team: IR Emitter-Receiver – </a:t>
            </a:r>
            <a:r>
              <a:rPr lang="en-US" dirty="0" err="1" smtClean="0"/>
              <a:t>Vaishnav</a:t>
            </a:r>
            <a:endParaRPr lang="en-US" dirty="0" smtClean="0"/>
          </a:p>
          <a:p>
            <a:pPr marL="987552" lvl="2" indent="0">
              <a:buNone/>
            </a:pPr>
            <a:r>
              <a:rPr lang="en-US" dirty="0" smtClean="0"/>
              <a:t>                                        Gyroscope               – </a:t>
            </a:r>
            <a:r>
              <a:rPr lang="en-US" dirty="0" err="1" smtClean="0"/>
              <a:t>Shresht</a:t>
            </a:r>
            <a:endParaRPr lang="en-US" dirty="0" smtClean="0"/>
          </a:p>
          <a:p>
            <a:pPr marL="987552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Encoder                   – </a:t>
            </a:r>
            <a:r>
              <a:rPr lang="en-US" dirty="0" err="1" smtClean="0"/>
              <a:t>Shashank</a:t>
            </a:r>
            <a:r>
              <a:rPr lang="en-US" dirty="0" smtClean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Work Done: Gyro and Encoder Tested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Pending: IR Emitter-Receiver Placement</a:t>
            </a:r>
          </a:p>
          <a:p>
            <a:pPr marL="987552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Custom Gyro and Encoder design and integration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Progress: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8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Motor Drives: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Design a efficient motor driver for the mouse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Responsible Team: </a:t>
            </a:r>
            <a:r>
              <a:rPr lang="en-US" i="0" dirty="0" err="1" smtClean="0"/>
              <a:t>Prahelika</a:t>
            </a:r>
            <a:r>
              <a:rPr lang="en-US" i="0" dirty="0" smtClean="0"/>
              <a:t> and Pranav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Work Done: One of the 3 choices has been tested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Pending: Design and Fabrication of the other choices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Progress: 33%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6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 Follower: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Implement an algorithm that prefers a specific turn always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Responsible Team: </a:t>
            </a:r>
            <a:r>
              <a:rPr lang="en-US" i="0" dirty="0" err="1" smtClean="0"/>
              <a:t>Panshul</a:t>
            </a:r>
            <a:r>
              <a:rPr lang="en-US" i="0" dirty="0" smtClean="0"/>
              <a:t>, </a:t>
            </a:r>
            <a:r>
              <a:rPr lang="en-US" i="0" dirty="0" err="1" smtClean="0"/>
              <a:t>Vaishnav</a:t>
            </a:r>
            <a:r>
              <a:rPr lang="en-US" i="0" dirty="0" smtClean="0"/>
              <a:t> and Pranav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Work Done: Right hand follow code has been written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Pending: Test and expand it for more no. of sensors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Progress: 5%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86289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Flood-fill: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Build an algorithm that finds the shortest path of a maze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Responsible Team: Pranav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Progress: 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Code Development: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Make a basic template for the required controller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Progress: 0%</a:t>
            </a:r>
          </a:p>
          <a:p>
            <a:r>
              <a:rPr lang="en-US" dirty="0" smtClean="0"/>
              <a:t>Algorithm Implementation: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i="0" dirty="0" smtClean="0"/>
              <a:t>Progress: 0%</a:t>
            </a:r>
          </a:p>
        </p:txBody>
      </p:sp>
    </p:spTree>
    <p:extLst>
      <p:ext uri="{BB962C8B-B14F-4D97-AF65-F5344CB8AC3E}">
        <p14:creationId xmlns:p14="http://schemas.microsoft.com/office/powerpoint/2010/main" val="42852670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86</TotalTime>
  <Words>315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Wingdings</vt:lpstr>
      <vt:lpstr>Crop</vt:lpstr>
      <vt:lpstr>Micromouse</vt:lpstr>
      <vt:lpstr>Workflow Overview</vt:lpstr>
      <vt:lpstr>Hardware</vt:lpstr>
      <vt:lpstr>Hardware</vt:lpstr>
      <vt:lpstr>Hardware</vt:lpstr>
      <vt:lpstr>Hardware</vt:lpstr>
      <vt:lpstr>Algorithm</vt:lpstr>
      <vt:lpstr>Algorithm</vt:lpstr>
      <vt:lpstr>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Micromouse</dc:title>
  <dc:creator>Pranav Srinivas</dc:creator>
  <cp:lastModifiedBy>Pranav Srinivas</cp:lastModifiedBy>
  <cp:revision>10</cp:revision>
  <dcterms:created xsi:type="dcterms:W3CDTF">2019-01-27T06:24:32Z</dcterms:created>
  <dcterms:modified xsi:type="dcterms:W3CDTF">2019-01-29T16:39:28Z</dcterms:modified>
</cp:coreProperties>
</file>