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262" r:id="rId3"/>
    <p:sldId id="263" r:id="rId4"/>
    <p:sldId id="276" r:id="rId5"/>
    <p:sldId id="261" r:id="rId6"/>
    <p:sldId id="291" r:id="rId7"/>
    <p:sldId id="259" r:id="rId8"/>
    <p:sldId id="264" r:id="rId9"/>
    <p:sldId id="272" r:id="rId10"/>
    <p:sldId id="273" r:id="rId11"/>
    <p:sldId id="274" r:id="rId12"/>
    <p:sldId id="275" r:id="rId13"/>
    <p:sldId id="277" r:id="rId14"/>
    <p:sldId id="278" r:id="rId15"/>
    <p:sldId id="279" r:id="rId16"/>
    <p:sldId id="280" r:id="rId17"/>
    <p:sldId id="260" r:id="rId18"/>
    <p:sldId id="284" r:id="rId19"/>
    <p:sldId id="270" r:id="rId20"/>
    <p:sldId id="281" r:id="rId21"/>
    <p:sldId id="283" r:id="rId22"/>
    <p:sldId id="282" r:id="rId23"/>
    <p:sldId id="266" r:id="rId24"/>
    <p:sldId id="287" r:id="rId25"/>
    <p:sldId id="265" r:id="rId26"/>
    <p:sldId id="285" r:id="rId27"/>
    <p:sldId id="286" r:id="rId28"/>
    <p:sldId id="289" r:id="rId29"/>
    <p:sldId id="288" r:id="rId30"/>
    <p:sldId id="290" r:id="rId31"/>
    <p:sldId id="267" r:id="rId32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89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9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89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81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63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3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07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4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23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56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81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91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86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475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030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138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954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065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19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14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27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00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29197" y="1782651"/>
            <a:ext cx="9367085" cy="3329581"/>
          </a:xfrm>
        </p:spPr>
        <p:txBody>
          <a:bodyPr/>
          <a:lstStyle/>
          <a:p>
            <a:pPr algn="ctr"/>
            <a:r>
              <a:rPr lang="en-US" dirty="0"/>
              <a:t>Building Projects using Microcontrollers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Supply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Voltage Regulators: Linear vs Switching Type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728" y="3245420"/>
            <a:ext cx="5497707" cy="320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7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witching regulator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589" y="1957589"/>
            <a:ext cx="707694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51858" y="3244334"/>
            <a:ext cx="1688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 Supply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Power Supply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71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Capacitor Package Selection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Choices: Ceramic vs Electrolytic vs Tantalum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317220"/>
            <a:ext cx="2548872" cy="2027512"/>
          </a:xfrm>
          <a:prstGeom prst="rect">
            <a:avLst/>
          </a:prstGeom>
        </p:spPr>
      </p:pic>
      <p:pic>
        <p:nvPicPr>
          <p:cNvPr id="4102" name="Picture 6" descr="Image result for electrolytic capaci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45" y="3416576"/>
            <a:ext cx="31432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tantalum capacit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303" y="3354663"/>
            <a:ext cx="34671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464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Capacitor Package Selection</a:t>
            </a:r>
          </a:p>
        </p:txBody>
      </p:sp>
      <p:pic>
        <p:nvPicPr>
          <p:cNvPr id="5122" name="Picture 2" descr="Image result for smd size cod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7" b="25666"/>
          <a:stretch/>
        </p:blipFill>
        <p:spPr bwMode="auto">
          <a:xfrm>
            <a:off x="4069724" y="1853248"/>
            <a:ext cx="3734873" cy="469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371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Supply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4293" y="1512005"/>
            <a:ext cx="8946541" cy="63876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IC 7805 </a:t>
            </a:r>
          </a:p>
        </p:txBody>
      </p:sp>
      <p:pic>
        <p:nvPicPr>
          <p:cNvPr id="6148" name="Picture 4" descr="Image result for 7805 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420047"/>
            <a:ext cx="3669450" cy="363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896" y="2263045"/>
            <a:ext cx="50387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0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Supply</a:t>
            </a:r>
          </a:p>
        </p:txBody>
      </p:sp>
      <p:pic>
        <p:nvPicPr>
          <p:cNvPr id="7170" name="Picture 2" descr="2013499-1 USB Connectors View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0" y="2912535"/>
            <a:ext cx="3363131" cy="25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291" y="2106785"/>
            <a:ext cx="42767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05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Supply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4293" y="1512005"/>
            <a:ext cx="8946541" cy="63876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Switching between different sources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347" y="2150772"/>
            <a:ext cx="4638675" cy="4219575"/>
          </a:xfrm>
          <a:prstGeom prst="rect">
            <a:avLst/>
          </a:prstGeom>
        </p:spPr>
      </p:pic>
      <p:pic>
        <p:nvPicPr>
          <p:cNvPr id="8194" name="Picture 2" descr="Image result for slide switch 3 p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93" y="2129609"/>
            <a:ext cx="4240738" cy="424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511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2" y="1267307"/>
            <a:ext cx="4946050" cy="585942"/>
          </a:xfrm>
        </p:spPr>
        <p:txBody>
          <a:bodyPr/>
          <a:lstStyle/>
          <a:p>
            <a:r>
              <a:rPr lang="en-US" dirty="0"/>
              <a:t>Crystal Oscillator </a:t>
            </a:r>
          </a:p>
        </p:txBody>
      </p:sp>
      <p:pic>
        <p:nvPicPr>
          <p:cNvPr id="13314" name="Picture 2" descr="Image result for crystal oscill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54" y="2667837"/>
            <a:ext cx="3878269" cy="290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488" y="2667837"/>
            <a:ext cx="4236643" cy="288412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2" y="1267307"/>
            <a:ext cx="4946050" cy="585942"/>
          </a:xfrm>
        </p:spPr>
        <p:txBody>
          <a:bodyPr/>
          <a:lstStyle/>
          <a:p>
            <a:r>
              <a:rPr lang="en-US" dirty="0"/>
              <a:t>Crystal Oscillator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190" y="1853248"/>
            <a:ext cx="5482018" cy="471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21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6111" y="1390918"/>
            <a:ext cx="9798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Atmega328p resets when a low signal is applied to the RESET pin for more than one clock cycle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617" y="2037249"/>
            <a:ext cx="3352800" cy="4410075"/>
          </a:xfrm>
          <a:prstGeom prst="rect">
            <a:avLst/>
          </a:prstGeom>
        </p:spPr>
      </p:pic>
      <p:pic>
        <p:nvPicPr>
          <p:cNvPr id="9220" name="Picture 4" descr="Image result for tactile swi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80" y="2218223"/>
            <a:ext cx="396240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84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MCU with a LED Matrix Display</a:t>
            </a:r>
          </a:p>
        </p:txBody>
      </p:sp>
      <p:pic>
        <p:nvPicPr>
          <p:cNvPr id="24582" name="Picture 6" descr="Image result for led matrix cool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15" y="1371685"/>
            <a:ext cx="3851272" cy="519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UP/DOWN</a:t>
            </a:r>
          </a:p>
        </p:txBody>
      </p:sp>
      <p:pic>
        <p:nvPicPr>
          <p:cNvPr id="10242" name="Picture 2" descr="Image result for pull up/down resis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060" y="2213019"/>
            <a:ext cx="27051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mage result for pull up/down resis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06" y="2218504"/>
            <a:ext cx="3213528" cy="349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435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Switches</a:t>
            </a:r>
          </a:p>
        </p:txBody>
      </p:sp>
      <p:pic>
        <p:nvPicPr>
          <p:cNvPr id="12290" name="Picture 2" descr="Image result for types of switch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233" y="1165862"/>
            <a:ext cx="5300478" cy="535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568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</a:t>
            </a:r>
            <a:r>
              <a:rPr lang="en-US" dirty="0" err="1"/>
              <a:t>Debouncing</a:t>
            </a:r>
            <a:endParaRPr lang="en-US" dirty="0"/>
          </a:p>
        </p:txBody>
      </p:sp>
      <p:pic>
        <p:nvPicPr>
          <p:cNvPr id="11266" name="Picture 2" descr="Image result for switch debou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193" y="2173421"/>
            <a:ext cx="3553540" cy="334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Image result for switch bounc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74" y="2173421"/>
            <a:ext cx="5446735" cy="341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89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Interface</a:t>
            </a:r>
          </a:p>
        </p:txBody>
      </p:sp>
      <p:pic>
        <p:nvPicPr>
          <p:cNvPr id="14338" name="Picture 2" descr="Image result for usb avr program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4717374" cy="41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8657" y="2149678"/>
            <a:ext cx="4219575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084" y="1853248"/>
            <a:ext cx="25908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87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MATRIX CONSTRUCTION</a:t>
            </a:r>
          </a:p>
        </p:txBody>
      </p:sp>
      <p:pic>
        <p:nvPicPr>
          <p:cNvPr id="16386" name="Picture 2" descr="Image result for 8x8 led matr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902" y="1716847"/>
            <a:ext cx="4714875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MATRIX CONSTRUCTION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628" y="1853248"/>
            <a:ext cx="44972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66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MATRIX DRIVER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853248"/>
            <a:ext cx="4248150" cy="3867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683" y="1904966"/>
            <a:ext cx="6512283" cy="38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1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MATRIX DRIVER</a:t>
            </a:r>
          </a:p>
        </p:txBody>
      </p:sp>
      <p:pic>
        <p:nvPicPr>
          <p:cNvPr id="17410" name="Picture 2" descr="Image result for max7221 so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98" y="1865472"/>
            <a:ext cx="4897893" cy="337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Image result for max7221 so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899" y="1853246"/>
            <a:ext cx="3374265" cy="337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101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MATRIX DRIVER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1853248"/>
            <a:ext cx="9013996" cy="451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9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Microprocessors vs Microcontrollers</a:t>
            </a:r>
          </a:p>
        </p:txBody>
      </p:sp>
      <p:pic>
        <p:nvPicPr>
          <p:cNvPr id="22530" name="Picture 2" descr="Image result for microprocessors vs microcontroll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015" y="2083045"/>
            <a:ext cx="6646914" cy="354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SWITCHES FOR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611" y="1650508"/>
            <a:ext cx="9642124" cy="489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8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Schematic Design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B97F8AD-B62C-47FC-A564-1C0A88888538}"/>
              </a:ext>
            </a:extLst>
          </p:cNvPr>
          <p:cNvSpPr txBox="1">
            <a:spLocks/>
          </p:cNvSpPr>
          <p:nvPr/>
        </p:nvSpPr>
        <p:spPr>
          <a:xfrm>
            <a:off x="4122078" y="2728735"/>
            <a:ext cx="394784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Hands – 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4" y="2088925"/>
            <a:ext cx="5002637" cy="383535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The Tradeoff to Selecting the Right MCU</a:t>
            </a:r>
          </a:p>
        </p:txBody>
      </p:sp>
    </p:spTree>
    <p:extLst>
      <p:ext uri="{BB962C8B-B14F-4D97-AF65-F5344CB8AC3E}">
        <p14:creationId xmlns:p14="http://schemas.microsoft.com/office/powerpoint/2010/main" val="75707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ATMEGA328P:</a:t>
            </a:r>
          </a:p>
        </p:txBody>
      </p:sp>
      <p:pic>
        <p:nvPicPr>
          <p:cNvPr id="25602" name="Picture 2" descr="Image result for atmega 328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5" y="1667988"/>
            <a:ext cx="4706647" cy="390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Image result for atmega 328p a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160" y="1667988"/>
            <a:ext cx="4173088" cy="390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ATMEGA328P: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31" y="1559752"/>
            <a:ext cx="105156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82745" cy="1400530"/>
          </a:xfrm>
        </p:spPr>
        <p:txBody>
          <a:bodyPr/>
          <a:lstStyle/>
          <a:p>
            <a:r>
              <a:rPr lang="en-US" dirty="0"/>
              <a:t>Minimal Operational Requirements of a Microcontroller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Supply</a:t>
            </a:r>
          </a:p>
          <a:p>
            <a:r>
              <a:rPr lang="en-US" dirty="0"/>
              <a:t>Clock</a:t>
            </a:r>
          </a:p>
          <a:p>
            <a:r>
              <a:rPr lang="en-US" dirty="0"/>
              <a:t>Hardware Reset</a:t>
            </a:r>
          </a:p>
          <a:p>
            <a:r>
              <a:rPr lang="en-US" dirty="0"/>
              <a:t>Programming Interface</a:t>
            </a:r>
          </a:p>
          <a:p>
            <a:r>
              <a:rPr lang="en-US" dirty="0"/>
              <a:t>User Interface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Supply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the total power required.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781" y="2894960"/>
            <a:ext cx="5481602" cy="36690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Supply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Batteries and Regulated Supplies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65" y="3072373"/>
            <a:ext cx="4382707" cy="2156570"/>
          </a:xfrm>
          <a:prstGeom prst="rect">
            <a:avLst/>
          </a:prstGeom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625" y="2967830"/>
            <a:ext cx="3154206" cy="23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758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678</TotalTime>
  <Words>183</Words>
  <Application>Microsoft Office PowerPoint</Application>
  <PresentationFormat>Widescreen</PresentationFormat>
  <Paragraphs>77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Century Gothic</vt:lpstr>
      <vt:lpstr>Wingdings 3</vt:lpstr>
      <vt:lpstr>Business Strategy</vt:lpstr>
      <vt:lpstr>Building Projects using Microcontrollers</vt:lpstr>
      <vt:lpstr>MCU with a LED Matrix Display</vt:lpstr>
      <vt:lpstr>Microprocessors vs Microcontrollers</vt:lpstr>
      <vt:lpstr>The Tradeoff to Selecting the Right MCU</vt:lpstr>
      <vt:lpstr>ATMEGA328P:</vt:lpstr>
      <vt:lpstr>ATMEGA328P:</vt:lpstr>
      <vt:lpstr>Minimal Operational Requirements of a Microcontroller</vt:lpstr>
      <vt:lpstr>Power Supply</vt:lpstr>
      <vt:lpstr>Power Supply</vt:lpstr>
      <vt:lpstr>Power Supply</vt:lpstr>
      <vt:lpstr>PowerPoint Presentation</vt:lpstr>
      <vt:lpstr>Capacitor Package Selection</vt:lpstr>
      <vt:lpstr>Capacitor Package Selection</vt:lpstr>
      <vt:lpstr>Power Supply</vt:lpstr>
      <vt:lpstr>Power Supply</vt:lpstr>
      <vt:lpstr>Power Supply</vt:lpstr>
      <vt:lpstr>Clock</vt:lpstr>
      <vt:lpstr>Clock</vt:lpstr>
      <vt:lpstr>Reset</vt:lpstr>
      <vt:lpstr>Pull UP/DOWN</vt:lpstr>
      <vt:lpstr>Types of Switches</vt:lpstr>
      <vt:lpstr>Switch Debouncing</vt:lpstr>
      <vt:lpstr>Programming Interface</vt:lpstr>
      <vt:lpstr>User Interface</vt:lpstr>
      <vt:lpstr>LED MATRIX CONSTRUCTION</vt:lpstr>
      <vt:lpstr>LED MATRIX CONSTRUCTION</vt:lpstr>
      <vt:lpstr>LED MATRIX DRIVER</vt:lpstr>
      <vt:lpstr>LED MATRIX DRIVER</vt:lpstr>
      <vt:lpstr>LED MATRIX DRIVER</vt:lpstr>
      <vt:lpstr>SWITCHES FOR CONTROL</vt:lpstr>
      <vt:lpstr>Eagle Schematic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Projects using Microcontrollers</dc:title>
  <dc:creator>Pranav Srinivas</dc:creator>
  <cp:lastModifiedBy>Pranav Srinivas</cp:lastModifiedBy>
  <cp:revision>34</cp:revision>
  <cp:lastPrinted>2012-08-15T21:38:02Z</cp:lastPrinted>
  <dcterms:created xsi:type="dcterms:W3CDTF">2019-01-15T06:01:45Z</dcterms:created>
  <dcterms:modified xsi:type="dcterms:W3CDTF">2020-11-17T14:50:43Z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