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4" r:id="rId4"/>
    <p:sldId id="263" r:id="rId5"/>
    <p:sldId id="257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5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24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24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14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2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8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2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2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7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8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157530E-B048-40D4-9AB9-37BDD3DFC55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D65BE9-8745-4EE8-A25E-74F2B625C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5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B9C6-D94F-69DD-F27D-2F74FE24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9275"/>
            <a:ext cx="9144000" cy="23529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WordPress Migration</a:t>
            </a:r>
            <a:br>
              <a:rPr lang="en-US" sz="6000" dirty="0"/>
            </a:br>
            <a:r>
              <a:rPr lang="en-US" sz="6000" dirty="0"/>
              <a:t>for</a:t>
            </a:r>
            <a:br>
              <a:rPr lang="en-US" sz="6000" dirty="0"/>
            </a:br>
            <a:r>
              <a:rPr lang="en-US" sz="6000" dirty="0"/>
              <a:t>University Centers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DBB6D-0B93-2059-D98B-A2B7F80FD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6750"/>
            <a:ext cx="9144000" cy="754025"/>
          </a:xfrm>
        </p:spPr>
        <p:txBody>
          <a:bodyPr/>
          <a:lstStyle/>
          <a:p>
            <a:pPr algn="ctr"/>
            <a:r>
              <a:rPr lang="en-US" dirty="0"/>
              <a:t>Dominic Perrine</a:t>
            </a:r>
          </a:p>
        </p:txBody>
      </p:sp>
    </p:spTree>
    <p:extLst>
      <p:ext uri="{BB962C8B-B14F-4D97-AF65-F5344CB8AC3E}">
        <p14:creationId xmlns:p14="http://schemas.microsoft.com/office/powerpoint/2010/main" val="140214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D074-1D78-8907-C67A-687F6535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FED0-B2A1-12C3-84B0-FF765D0B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141537"/>
            <a:ext cx="10233800" cy="3141663"/>
          </a:xfrm>
        </p:spPr>
        <p:txBody>
          <a:bodyPr/>
          <a:lstStyle/>
          <a:p>
            <a:r>
              <a:rPr lang="en-US" dirty="0"/>
              <a:t>Wireframe / Page design</a:t>
            </a:r>
          </a:p>
          <a:p>
            <a:endParaRPr lang="en-US" dirty="0"/>
          </a:p>
          <a:p>
            <a:r>
              <a:rPr lang="en-US" dirty="0"/>
              <a:t>Peer / Client Review</a:t>
            </a:r>
          </a:p>
          <a:p>
            <a:endParaRPr lang="en-US" dirty="0"/>
          </a:p>
          <a:p>
            <a:r>
              <a:rPr lang="en-US" dirty="0"/>
              <a:t>Publish and Clean Up SharePoint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0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11C-DDC7-A088-498C-C3271BE6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3003-4345-7DFE-4FDA-092458AF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5313457" cy="4351338"/>
          </a:xfrm>
        </p:spPr>
        <p:txBody>
          <a:bodyPr/>
          <a:lstStyle/>
          <a:p>
            <a:r>
              <a:rPr lang="en-US" dirty="0"/>
              <a:t>Save $$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Experience with WordPress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UWSP Policies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Familiarity with Department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5EFB26-7675-656F-871F-71EBF772E92E}"/>
              </a:ext>
            </a:extLst>
          </p:cNvPr>
          <p:cNvSpPr txBox="1">
            <a:spLocks/>
          </p:cNvSpPr>
          <p:nvPr/>
        </p:nvSpPr>
        <p:spPr>
          <a:xfrm>
            <a:off x="6433457" y="1825625"/>
            <a:ext cx="53134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Modernized Website</a:t>
            </a:r>
          </a:p>
          <a:p>
            <a:endParaRPr lang="en-US" dirty="0"/>
          </a:p>
          <a:p>
            <a:pPr lvl="1"/>
            <a:r>
              <a:rPr lang="en-US" dirty="0"/>
              <a:t>Navigation / Accessibility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Condensed</a:t>
            </a:r>
          </a:p>
        </p:txBody>
      </p:sp>
    </p:spTree>
    <p:extLst>
      <p:ext uri="{BB962C8B-B14F-4D97-AF65-F5344CB8AC3E}">
        <p14:creationId xmlns:p14="http://schemas.microsoft.com/office/powerpoint/2010/main" val="316127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741E-FABC-0140-3CC5-1537405F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Redesign - CASE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4BA8D-4C42-F45E-D5CC-82C7C0ED0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41" y="1804988"/>
            <a:ext cx="4814787" cy="3730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C7C6C-3642-9779-2DC7-876B8B91D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41" y="1690688"/>
            <a:ext cx="4924618" cy="373039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4F1513F-CB21-C703-6767-D5F937EB4E08}"/>
              </a:ext>
            </a:extLst>
          </p:cNvPr>
          <p:cNvSpPr/>
          <p:nvPr/>
        </p:nvSpPr>
        <p:spPr>
          <a:xfrm>
            <a:off x="5502729" y="3102429"/>
            <a:ext cx="1175657" cy="816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9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6CA9-11D2-A45A-9633-DA88ED8F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Redesign – The Cupboard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9133C-63C9-83CE-FC73-AC29A4CF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72" y="2543042"/>
            <a:ext cx="4996561" cy="35725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D48EFB-6391-35E7-EE24-6CABDF5E7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43" y="2389218"/>
            <a:ext cx="3739014" cy="388018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028E80-3F7D-CF88-D9D9-ECED1AF7A96D}"/>
              </a:ext>
            </a:extLst>
          </p:cNvPr>
          <p:cNvSpPr/>
          <p:nvPr/>
        </p:nvSpPr>
        <p:spPr>
          <a:xfrm>
            <a:off x="5826723" y="3784600"/>
            <a:ext cx="1450377" cy="889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6F05-CFA5-60E8-6DED-15A4479A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SharePoint Clean-Up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BCEE60-DB91-D12A-324B-39B133556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50" y="2434431"/>
            <a:ext cx="9515475" cy="3133725"/>
          </a:xfrm>
        </p:spPr>
      </p:pic>
    </p:spTree>
    <p:extLst>
      <p:ext uri="{BB962C8B-B14F-4D97-AF65-F5344CB8AC3E}">
        <p14:creationId xmlns:p14="http://schemas.microsoft.com/office/powerpoint/2010/main" val="20119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2574-D3C3-F544-B15A-23572489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9BA7-76DE-BCAF-CC87-1D2D39F3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Restricted from access to pages and content</a:t>
            </a:r>
          </a:p>
          <a:p>
            <a:endParaRPr lang="en-US" dirty="0"/>
          </a:p>
          <a:p>
            <a:r>
              <a:rPr lang="en-US" dirty="0"/>
              <a:t>Site Mapping</a:t>
            </a:r>
          </a:p>
          <a:p>
            <a:endParaRPr lang="en-US" dirty="0"/>
          </a:p>
          <a:p>
            <a:r>
              <a:rPr lang="en-US" dirty="0"/>
              <a:t>Additional peer-review steps</a:t>
            </a:r>
          </a:p>
        </p:txBody>
      </p:sp>
    </p:spTree>
    <p:extLst>
      <p:ext uri="{BB962C8B-B14F-4D97-AF65-F5344CB8AC3E}">
        <p14:creationId xmlns:p14="http://schemas.microsoft.com/office/powerpoint/2010/main" val="75625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F049-27AF-A9A9-74AE-4B84B8D3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8BE7-0A08-7144-241B-BB64E13B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Approval of Pages</a:t>
            </a:r>
          </a:p>
          <a:p>
            <a:endParaRPr lang="en-US" dirty="0"/>
          </a:p>
          <a:p>
            <a:r>
              <a:rPr lang="en-US" dirty="0"/>
              <a:t>SEO Score of 75+</a:t>
            </a:r>
          </a:p>
          <a:p>
            <a:endParaRPr lang="en-US" dirty="0"/>
          </a:p>
          <a:p>
            <a:r>
              <a:rPr lang="en-US" dirty="0"/>
              <a:t>SharePoint Excel Sheet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30A8C-276C-F58C-2685-435ABE78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97" y="1825624"/>
            <a:ext cx="2732088" cy="755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A36F5-6BE9-0C6F-BEFB-38E0BF0B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653" y="3140649"/>
            <a:ext cx="2466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4020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114</TotalTime>
  <Words>77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WordPress Migration for University Centers</vt:lpstr>
      <vt:lpstr>Process</vt:lpstr>
      <vt:lpstr>Impact</vt:lpstr>
      <vt:lpstr>Redesign - CASE</vt:lpstr>
      <vt:lpstr>Redesign – The Cupboard</vt:lpstr>
      <vt:lpstr>SharePoint Clean-Up</vt:lpstr>
      <vt:lpstr>Challenges</vt:lpstr>
      <vt:lpstr>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Migration for University Centers</dc:title>
  <dc:creator>Perrine, Dominic [dperr222]</dc:creator>
  <cp:lastModifiedBy>Perrine, Dominic [dperr222]</cp:lastModifiedBy>
  <cp:revision>1</cp:revision>
  <dcterms:created xsi:type="dcterms:W3CDTF">2023-10-05T13:07:33Z</dcterms:created>
  <dcterms:modified xsi:type="dcterms:W3CDTF">2023-10-05T15:02:20Z</dcterms:modified>
</cp:coreProperties>
</file>