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953-473E-4741-B780-1847B865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97E2A-7457-4333-9693-DB2F79626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7BE3-57F2-4A05-AED0-932247A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AD9E-ED04-4F97-90C8-875C8A0D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A985-BFE4-48C8-9D42-69B26DC6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70EC-4160-4151-AC37-0AFABA8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EA63-B189-40A5-B042-EA357D45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9B1B-8C2D-4A90-B839-CC59691A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6D13-2097-4F46-BFE1-4096FDC3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EA6E-C581-4499-B1A4-1637334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2E453-9CAD-46A1-9D10-E2B9FA7D7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F2CC-2AE8-4DF2-88C5-05A0C6EB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14DF-7D16-491E-8396-6A0B4FCD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8193-818B-428A-881B-9522D136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EABD-AC07-4604-9B97-588CE96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CF3-EE9A-4DA0-8DF3-93E7A9FE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B23C-D231-45D4-AE72-E22AC9AD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7E04-D70E-42F8-B2E5-2DFBF65E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A80B-D996-478A-8B04-AFE04B89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80A3-9F4B-4AAD-A46A-C749814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F2F1-A565-4DBC-BEE4-ABDA3C5F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5286-671C-4512-ABFA-6D7764EE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6D4B-05FC-4A99-AD52-27B276BF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193E-2700-4945-AEA7-1A9334B5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3188-FE13-4359-8207-E089E6C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9740-00F2-477D-B040-E6076BF6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9A62-54E6-44A7-B038-E1E85D853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4B8EC-5D44-459E-A3BF-C6F57380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CA14-E3A3-429E-B0A5-B00D1EC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06A33-DE49-4B52-B3B8-0862D77A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FF189-6EC2-408E-8E2C-E3344A5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6517-3814-43A3-87DF-606626D8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7DEB-004F-4888-929F-631178F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47316-1DE2-4CA7-B428-2D61C67E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33092-BAD3-4081-8590-5779E2C8A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81586-7F04-4F4C-8748-DDB25DCC4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2B81-6F6C-48E2-8604-D9CBE8E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F71AB-0481-407E-8D0A-A6BB207D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E4FA4-1942-442C-936D-AC374046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627-407E-44D8-9F49-FE4EECCF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3D6E6-C102-4E99-B885-D0872F70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E401F-1102-4CED-9D77-B7E2289F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15AED-A776-4E78-87B6-A4B525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29E51-CC30-417A-BA94-5699A21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8CDE0-5642-4AF4-BE17-A60C1B75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E3F7D-52DE-497F-B87D-A1C66E31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D54D-A054-4A1E-857D-09ED61DC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92C1-61C9-49B1-8A46-458AF170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E3112-A008-49F9-80BC-4D45E4AD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2131-0FE0-455F-A6A5-4013AC03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C03C3-81D3-4907-986A-4AFCF7F1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76876-3F8E-4149-8A14-97688573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438A-98D0-4587-AF5B-8D748808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5EE28-EB13-41DE-B62F-1AF455323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56F6-1F41-4629-AE0C-6FA3AEC1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1E9F9-37C1-41DB-9DDF-A9DEAEC6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A1762-4A7C-4ACF-8E1D-8A341F29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D99-8412-4944-8B43-5561FA65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8A006-9AF9-437E-B5B8-BB7AF995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2BF7-7BC8-498A-8586-C3AA03F4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B37E-0BFD-4FF2-91B7-8A72F1728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3EB3-507F-4D18-ABAB-3E5F307D883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9E34-62DE-4248-9DFE-6748990E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13B9-F452-4DD1-97F6-E96632F4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D727-D9BC-4376-96C2-EAFD787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6EFA-47C7-4B15-AA80-D83B6FAE7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FowlerSite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19A7-D58A-4A7F-ABE7-685A3459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464E-B4F3-4015-AC88-3887BF41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Voorhies</a:t>
            </a:r>
          </a:p>
          <a:p>
            <a:r>
              <a:rPr lang="en-US" dirty="0"/>
              <a:t>Casey Adams</a:t>
            </a:r>
          </a:p>
          <a:p>
            <a:r>
              <a:rPr lang="en-US" dirty="0"/>
              <a:t>Anthony Ganster</a:t>
            </a:r>
          </a:p>
          <a:p>
            <a:r>
              <a:rPr lang="en-US" dirty="0"/>
              <a:t>Dominic Perrine</a:t>
            </a:r>
          </a:p>
        </p:txBody>
      </p:sp>
    </p:spTree>
    <p:extLst>
      <p:ext uri="{BB962C8B-B14F-4D97-AF65-F5344CB8AC3E}">
        <p14:creationId xmlns:p14="http://schemas.microsoft.com/office/powerpoint/2010/main" val="26823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38C4-C749-4B67-BF28-F24508EB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D500-FEE1-4A65-BE27-D6A40B56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Casey – Worked on back-end composition and helping other team members. Data injection for the database.</a:t>
            </a:r>
          </a:p>
          <a:p>
            <a:r>
              <a:rPr lang="en-US" dirty="0"/>
              <a:t>Michael – Worked on the login page for users and admins.</a:t>
            </a:r>
          </a:p>
          <a:p>
            <a:r>
              <a:rPr lang="en-US" dirty="0"/>
              <a:t>Anthony – Home page cleanup and a (mostly) functional filter.</a:t>
            </a:r>
          </a:p>
          <a:p>
            <a:r>
              <a:rPr lang="en-US" dirty="0"/>
              <a:t>Dominic – The cart and store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34062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B786-5402-4987-99DC-D9FA4876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8406C3B-2928-4AB3-BB9C-9AD06BB85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84" y="0"/>
            <a:ext cx="9573808" cy="7333751"/>
          </a:xfrm>
        </p:spPr>
      </p:pic>
    </p:spTree>
    <p:extLst>
      <p:ext uri="{BB962C8B-B14F-4D97-AF65-F5344CB8AC3E}">
        <p14:creationId xmlns:p14="http://schemas.microsoft.com/office/powerpoint/2010/main" val="190284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F88B-5752-43E1-91D0-25AF4D8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E5B-D79A-44E9-B408-385A580C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65" y="3663679"/>
            <a:ext cx="4627983" cy="3065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5B2F3-233C-4969-AEAF-8F266B46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1682623"/>
            <a:ext cx="3732245" cy="1952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AFB79-E480-4B11-B684-B66F275AC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401" y="1690688"/>
            <a:ext cx="7470308" cy="191685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E73645-1ECB-4307-A063-413337F64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48" y="3663680"/>
            <a:ext cx="3981061" cy="30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D5A51A87F5CF4AB354D86713FBB35D" ma:contentTypeVersion="7" ma:contentTypeDescription="Create a new document." ma:contentTypeScope="" ma:versionID="36b0e3654db44a81858ac1bf9f96ff8b">
  <xsd:schema xmlns:xsd="http://www.w3.org/2001/XMLSchema" xmlns:xs="http://www.w3.org/2001/XMLSchema" xmlns:p="http://schemas.microsoft.com/office/2006/metadata/properties" xmlns:ns2="fba16fff-89bb-43ba-8c8f-a3331c3a7d4c" targetNamespace="http://schemas.microsoft.com/office/2006/metadata/properties" ma:root="true" ma:fieldsID="7f2e4a571b0edc1429143864d1bcdada" ns2:_="">
    <xsd:import namespace="fba16fff-89bb-43ba-8c8f-a3331c3a7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16fff-89bb-43ba-8c8f-a3331c3a7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068BC-DA18-44C0-BB51-385D7C11FAE4}"/>
</file>

<file path=customXml/itemProps2.xml><?xml version="1.0" encoding="utf-8"?>
<ds:datastoreItem xmlns:ds="http://schemas.openxmlformats.org/officeDocument/2006/customXml" ds:itemID="{843F63AB-1FF4-416C-965B-182107CFC5A0}"/>
</file>

<file path=customXml/itemProps3.xml><?xml version="1.0" encoding="utf-8"?>
<ds:datastoreItem xmlns:ds="http://schemas.openxmlformats.org/officeDocument/2006/customXml" ds:itemID="{DCF9BBB3-01F3-4921-8727-29DB5376863A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FowlerSite</vt:lpstr>
      <vt:lpstr>Introductions</vt:lpstr>
      <vt:lpstr>What we did</vt:lpstr>
      <vt:lpstr>ERD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FowlerSite</dc:title>
  <dc:creator>Voorhies, Michael Brandon</dc:creator>
  <cp:lastModifiedBy>Voorhies, Michael Brandon</cp:lastModifiedBy>
  <cp:revision>1</cp:revision>
  <dcterms:created xsi:type="dcterms:W3CDTF">2021-10-04T17:32:11Z</dcterms:created>
  <dcterms:modified xsi:type="dcterms:W3CDTF">2021-10-04T17:42:14Z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0x010100A3D5A51A87F5CF4AB354D86713FBB35D</vt:lpwstr>
  </property>
</Properties>
</file>