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0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C8A35-F83F-4795-8B45-614DCF1D3742}" v="26" dt="2021-11-15T15:38:40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ster, Anthony" userId="S::16960449@mstc.edu::31f1a5a5-de9f-4165-9439-798ce08c3fba" providerId="AD" clId="Web-{794C8A35-F83F-4795-8B45-614DCF1D3742}"/>
    <pc:docChg chg="addSld modSld addMainMaster delMainMaster">
      <pc:chgData name="Ganster, Anthony" userId="S::16960449@mstc.edu::31f1a5a5-de9f-4165-9439-798ce08c3fba" providerId="AD" clId="Web-{794C8A35-F83F-4795-8B45-614DCF1D3742}" dt="2021-11-15T15:42:41.370" v="319" actId="20577"/>
      <pc:docMkLst>
        <pc:docMk/>
      </pc:docMkLst>
      <pc:sldChg chg="addSp modSp mod setBg modClrScheme addAnim setClrOvrMap chgLayout">
        <pc:chgData name="Ganster, Anthony" userId="S::16960449@mstc.edu::31f1a5a5-de9f-4165-9439-798ce08c3fba" providerId="AD" clId="Web-{794C8A35-F83F-4795-8B45-614DCF1D3742}" dt="2021-11-15T15:38:37.434" v="283" actId="20577"/>
        <pc:sldMkLst>
          <pc:docMk/>
          <pc:sldMk cId="3525089085" sldId="256"/>
        </pc:sldMkLst>
        <pc:spChg chg="mod ord">
          <ac:chgData name="Ganster, Anthony" userId="S::16960449@mstc.edu::31f1a5a5-de9f-4165-9439-798ce08c3fba" providerId="AD" clId="Web-{794C8A35-F83F-4795-8B45-614DCF1D3742}" dt="2021-11-15T15:38:37.434" v="283" actId="20577"/>
          <ac:spMkLst>
            <pc:docMk/>
            <pc:sldMk cId="3525089085" sldId="256"/>
            <ac:spMk id="2" creationId="{B2476EFA-47C7-4B15-AA80-D83B6FAE7F2F}"/>
          </ac:spMkLst>
        </pc:spChg>
        <pc:spChg chg="add">
          <ac:chgData name="Ganster, Anthony" userId="S::16960449@mstc.edu::31f1a5a5-de9f-4165-9439-798ce08c3fba" providerId="AD" clId="Web-{794C8A35-F83F-4795-8B45-614DCF1D3742}" dt="2021-11-15T15:20:08.691" v="2"/>
          <ac:spMkLst>
            <pc:docMk/>
            <pc:sldMk cId="3525089085" sldId="256"/>
            <ac:spMk id="7" creationId="{DE27238C-8EAF-4098-86E6-7723B7DAE601}"/>
          </ac:spMkLst>
        </pc:spChg>
        <pc:spChg chg="add">
          <ac:chgData name="Ganster, Anthony" userId="S::16960449@mstc.edu::31f1a5a5-de9f-4165-9439-798ce08c3fba" providerId="AD" clId="Web-{794C8A35-F83F-4795-8B45-614DCF1D3742}" dt="2021-11-15T15:20:08.691" v="2"/>
          <ac:spMkLst>
            <pc:docMk/>
            <pc:sldMk cId="3525089085" sldId="256"/>
            <ac:spMk id="9" creationId="{992F97B1-1891-4FCC-9E5F-BA97EDB48F89}"/>
          </ac:spMkLst>
        </pc:spChg>
        <pc:spChg chg="add">
          <ac:chgData name="Ganster, Anthony" userId="S::16960449@mstc.edu::31f1a5a5-de9f-4165-9439-798ce08c3fba" providerId="AD" clId="Web-{794C8A35-F83F-4795-8B45-614DCF1D3742}" dt="2021-11-15T15:20:08.691" v="2"/>
          <ac:spMkLst>
            <pc:docMk/>
            <pc:sldMk cId="3525089085" sldId="256"/>
            <ac:spMk id="11" creationId="{78C6C821-FEE1-4EB6-9590-C021440C77DE}"/>
          </ac:spMkLst>
        </pc:spChg>
        <pc:spChg chg="add">
          <ac:chgData name="Ganster, Anthony" userId="S::16960449@mstc.edu::31f1a5a5-de9f-4165-9439-798ce08c3fba" providerId="AD" clId="Web-{794C8A35-F83F-4795-8B45-614DCF1D3742}" dt="2021-11-15T15:20:08.691" v="2"/>
          <ac:spMkLst>
            <pc:docMk/>
            <pc:sldMk cId="3525089085" sldId="256"/>
            <ac:spMk id="13" creationId="{B61A74B3-E247-44D4-8C48-FAE8E2056401}"/>
          </ac:spMkLst>
        </pc:spChg>
      </pc:sldChg>
      <pc:sldChg chg="addSp delSp modSp mod setBg modClrScheme setClrOvrMap chgLayout">
        <pc:chgData name="Ganster, Anthony" userId="S::16960449@mstc.edu::31f1a5a5-de9f-4165-9439-798ce08c3fba" providerId="AD" clId="Web-{794C8A35-F83F-4795-8B45-614DCF1D3742}" dt="2021-11-15T15:20:23.332" v="4"/>
        <pc:sldMkLst>
          <pc:docMk/>
          <pc:sldMk cId="2682314786" sldId="257"/>
        </pc:sldMkLst>
        <pc:spChg chg="mod ord">
          <ac:chgData name="Ganster, Anthony" userId="S::16960449@mstc.edu::31f1a5a5-de9f-4165-9439-798ce08c3fba" providerId="AD" clId="Web-{794C8A35-F83F-4795-8B45-614DCF1D3742}" dt="2021-11-15T15:20:23.332" v="4"/>
          <ac:spMkLst>
            <pc:docMk/>
            <pc:sldMk cId="2682314786" sldId="257"/>
            <ac:spMk id="2" creationId="{0EED19A7-D58A-4A7F-ABE7-685A3459D8D6}"/>
          </ac:spMkLst>
        </pc:spChg>
        <pc:spChg chg="del mod ord">
          <ac:chgData name="Ganster, Anthony" userId="S::16960449@mstc.edu::31f1a5a5-de9f-4165-9439-798ce08c3fba" providerId="AD" clId="Web-{794C8A35-F83F-4795-8B45-614DCF1D3742}" dt="2021-11-15T15:20:23.332" v="4"/>
          <ac:spMkLst>
            <pc:docMk/>
            <pc:sldMk cId="2682314786" sldId="257"/>
            <ac:spMk id="3" creationId="{C734464E-B4F3-4015-AC88-3887BF41E1BA}"/>
          </ac:spMkLst>
        </pc:spChg>
        <pc:spChg chg="add">
          <ac:chgData name="Ganster, Anthony" userId="S::16960449@mstc.edu::31f1a5a5-de9f-4165-9439-798ce08c3fba" providerId="AD" clId="Web-{794C8A35-F83F-4795-8B45-614DCF1D3742}" dt="2021-11-15T15:20:23.332" v="4"/>
          <ac:spMkLst>
            <pc:docMk/>
            <pc:sldMk cId="2682314786" sldId="257"/>
            <ac:spMk id="9" creationId="{ABE6F9A3-300E-47F5-B41C-C8C5E758DE7C}"/>
          </ac:spMkLst>
        </pc:spChg>
        <pc:spChg chg="add">
          <ac:chgData name="Ganster, Anthony" userId="S::16960449@mstc.edu::31f1a5a5-de9f-4165-9439-798ce08c3fba" providerId="AD" clId="Web-{794C8A35-F83F-4795-8B45-614DCF1D3742}" dt="2021-11-15T15:20:23.332" v="4"/>
          <ac:spMkLst>
            <pc:docMk/>
            <pc:sldMk cId="2682314786" sldId="257"/>
            <ac:spMk id="11" creationId="{61B4701B-39FE-43B8-86AA-D6B8789C2207}"/>
          </ac:spMkLst>
        </pc:spChg>
        <pc:spChg chg="add">
          <ac:chgData name="Ganster, Anthony" userId="S::16960449@mstc.edu::31f1a5a5-de9f-4165-9439-798ce08c3fba" providerId="AD" clId="Web-{794C8A35-F83F-4795-8B45-614DCF1D3742}" dt="2021-11-15T15:20:23.332" v="4"/>
          <ac:spMkLst>
            <pc:docMk/>
            <pc:sldMk cId="2682314786" sldId="257"/>
            <ac:spMk id="13" creationId="{E9A7EF13-49FA-4355-971A-34B065F35022}"/>
          </ac:spMkLst>
        </pc:spChg>
        <pc:spChg chg="add">
          <ac:chgData name="Ganster, Anthony" userId="S::16960449@mstc.edu::31f1a5a5-de9f-4165-9439-798ce08c3fba" providerId="AD" clId="Web-{794C8A35-F83F-4795-8B45-614DCF1D3742}" dt="2021-11-15T15:20:23.332" v="4"/>
          <ac:spMkLst>
            <pc:docMk/>
            <pc:sldMk cId="2682314786" sldId="257"/>
            <ac:spMk id="15" creationId="{92CF3C3E-0F7B-4F0C-8EBD-BDD38E9C66F5}"/>
          </ac:spMkLst>
        </pc:spChg>
        <pc:graphicFrameChg chg="add">
          <ac:chgData name="Ganster, Anthony" userId="S::16960449@mstc.edu::31f1a5a5-de9f-4165-9439-798ce08c3fba" providerId="AD" clId="Web-{794C8A35-F83F-4795-8B45-614DCF1D3742}" dt="2021-11-15T15:20:23.332" v="4"/>
          <ac:graphicFrameMkLst>
            <pc:docMk/>
            <pc:sldMk cId="2682314786" sldId="257"/>
            <ac:graphicFrameMk id="5" creationId="{3E34652A-7E99-4E8E-B607-976D56D78587}"/>
          </ac:graphicFrameMkLst>
        </pc:graphicFrameChg>
      </pc:sldChg>
      <pc:sldChg chg="addSp delSp modSp mod setBg modClrScheme setClrOvrMap chgLayout">
        <pc:chgData name="Ganster, Anthony" userId="S::16960449@mstc.edu::31f1a5a5-de9f-4165-9439-798ce08c3fba" providerId="AD" clId="Web-{794C8A35-F83F-4795-8B45-614DCF1D3742}" dt="2021-11-15T15:35:24.498" v="263" actId="14100"/>
        <pc:sldMkLst>
          <pc:docMk/>
          <pc:sldMk cId="1902848063" sldId="258"/>
        </pc:sldMkLst>
        <pc:spChg chg="mod ord">
          <ac:chgData name="Ganster, Anthony" userId="S::16960449@mstc.edu::31f1a5a5-de9f-4165-9439-798ce08c3fba" providerId="AD" clId="Web-{794C8A35-F83F-4795-8B45-614DCF1D3742}" dt="2021-11-15T15:35:24.498" v="263" actId="14100"/>
          <ac:spMkLst>
            <pc:docMk/>
            <pc:sldMk cId="1902848063" sldId="258"/>
            <ac:spMk id="2" creationId="{32FCB786-5402-4987-99DC-D9FA4876FA3E}"/>
          </ac:spMkLst>
        </pc:spChg>
        <pc:spChg chg="add del">
          <ac:chgData name="Ganster, Anthony" userId="S::16960449@mstc.edu::31f1a5a5-de9f-4165-9439-798ce08c3fba" providerId="AD" clId="Web-{794C8A35-F83F-4795-8B45-614DCF1D3742}" dt="2021-11-15T15:35:17.483" v="262"/>
          <ac:spMkLst>
            <pc:docMk/>
            <pc:sldMk cId="1902848063" sldId="258"/>
            <ac:spMk id="9" creationId="{44A87DB3-2235-4C88-BEBD-C0CD6FF5DE56}"/>
          </ac:spMkLst>
        </pc:spChg>
        <pc:spChg chg="add">
          <ac:chgData name="Ganster, Anthony" userId="S::16960449@mstc.edu::31f1a5a5-de9f-4165-9439-798ce08c3fba" providerId="AD" clId="Web-{794C8A35-F83F-4795-8B45-614DCF1D3742}" dt="2021-11-15T15:34:59.201" v="261"/>
          <ac:spMkLst>
            <pc:docMk/>
            <pc:sldMk cId="1902848063" sldId="258"/>
            <ac:spMk id="12" creationId="{49076D5E-68ED-4CD1-A04F-E7934EBFAAD9}"/>
          </ac:spMkLst>
        </pc:spChg>
        <pc:spChg chg="add">
          <ac:chgData name="Ganster, Anthony" userId="S::16960449@mstc.edu::31f1a5a5-de9f-4165-9439-798ce08c3fba" providerId="AD" clId="Web-{794C8A35-F83F-4795-8B45-614DCF1D3742}" dt="2021-11-15T15:34:59.201" v="261"/>
          <ac:spMkLst>
            <pc:docMk/>
            <pc:sldMk cId="1902848063" sldId="258"/>
            <ac:spMk id="14" creationId="{21BE0A6B-EBF8-4301-B1AE-F6A1C4003E2A}"/>
          </ac:spMkLst>
        </pc:spChg>
        <pc:spChg chg="add">
          <ac:chgData name="Ganster, Anthony" userId="S::16960449@mstc.edu::31f1a5a5-de9f-4165-9439-798ce08c3fba" providerId="AD" clId="Web-{794C8A35-F83F-4795-8B45-614DCF1D3742}" dt="2021-11-15T15:34:59.201" v="261"/>
          <ac:spMkLst>
            <pc:docMk/>
            <pc:sldMk cId="1902848063" sldId="258"/>
            <ac:spMk id="16" creationId="{03C06118-B3FE-4B51-80A1-B82C2E9FF970}"/>
          </ac:spMkLst>
        </pc:spChg>
        <pc:spChg chg="add">
          <ac:chgData name="Ganster, Anthony" userId="S::16960449@mstc.edu::31f1a5a5-de9f-4165-9439-798ce08c3fba" providerId="AD" clId="Web-{794C8A35-F83F-4795-8B45-614DCF1D3742}" dt="2021-11-15T15:34:59.201" v="261"/>
          <ac:spMkLst>
            <pc:docMk/>
            <pc:sldMk cId="1902848063" sldId="258"/>
            <ac:spMk id="18" creationId="{172BE3F8-96D6-4535-9AE4-694DC4F5B13F}"/>
          </ac:spMkLst>
        </pc:spChg>
        <pc:picChg chg="mod ord">
          <ac:chgData name="Ganster, Anthony" userId="S::16960449@mstc.edu::31f1a5a5-de9f-4165-9439-798ce08c3fba" providerId="AD" clId="Web-{794C8A35-F83F-4795-8B45-614DCF1D3742}" dt="2021-11-15T15:34:59.201" v="261"/>
          <ac:picMkLst>
            <pc:docMk/>
            <pc:sldMk cId="1902848063" sldId="258"/>
            <ac:picMk id="5" creationId="{68406C3B-2928-4AB3-BB9C-9AD06BB85FAC}"/>
          </ac:picMkLst>
        </pc:picChg>
      </pc:sldChg>
      <pc:sldChg chg="addSp delSp modSp mod setBg modClrScheme addAnim chgLayout">
        <pc:chgData name="Ganster, Anthony" userId="S::16960449@mstc.edu::31f1a5a5-de9f-4165-9439-798ce08c3fba" providerId="AD" clId="Web-{794C8A35-F83F-4795-8B45-614DCF1D3742}" dt="2021-11-15T15:38:02.231" v="281"/>
        <pc:sldMkLst>
          <pc:docMk/>
          <pc:sldMk cId="3680425343" sldId="259"/>
        </pc:sldMkLst>
        <pc:spChg chg="mod ord">
          <ac:chgData name="Ganster, Anthony" userId="S::16960449@mstc.edu::31f1a5a5-de9f-4165-9439-798ce08c3fba" providerId="AD" clId="Web-{794C8A35-F83F-4795-8B45-614DCF1D3742}" dt="2021-11-15T15:38:02.231" v="280"/>
          <ac:spMkLst>
            <pc:docMk/>
            <pc:sldMk cId="3680425343" sldId="259"/>
            <ac:spMk id="2" creationId="{59F4F88B-5752-43E1-91D0-25AF4D8AA172}"/>
          </ac:spMkLst>
        </pc:spChg>
        <pc:spChg chg="add">
          <ac:chgData name="Ganster, Anthony" userId="S::16960449@mstc.edu::31f1a5a5-de9f-4165-9439-798ce08c3fba" providerId="AD" clId="Web-{794C8A35-F83F-4795-8B45-614DCF1D3742}" dt="2021-11-15T15:38:02.231" v="280"/>
          <ac:spMkLst>
            <pc:docMk/>
            <pc:sldMk cId="3680425343" sldId="259"/>
            <ac:spMk id="12" creationId="{989BE678-777B-482A-A616-FEDC47B162E5}"/>
          </ac:spMkLst>
        </pc:spChg>
        <pc:spChg chg="add">
          <ac:chgData name="Ganster, Anthony" userId="S::16960449@mstc.edu::31f1a5a5-de9f-4165-9439-798ce08c3fba" providerId="AD" clId="Web-{794C8A35-F83F-4795-8B45-614DCF1D3742}" dt="2021-11-15T15:38:02.231" v="280"/>
          <ac:spMkLst>
            <pc:docMk/>
            <pc:sldMk cId="3680425343" sldId="259"/>
            <ac:spMk id="18" creationId="{D28BE0C3-2102-4820-B88B-A448B1840D14}"/>
          </ac:spMkLst>
        </pc:spChg>
        <pc:spChg chg="add">
          <ac:chgData name="Ganster, Anthony" userId="S::16960449@mstc.edu::31f1a5a5-de9f-4165-9439-798ce08c3fba" providerId="AD" clId="Web-{794C8A35-F83F-4795-8B45-614DCF1D3742}" dt="2021-11-15T15:38:02.231" v="280"/>
          <ac:spMkLst>
            <pc:docMk/>
            <pc:sldMk cId="3680425343" sldId="259"/>
            <ac:spMk id="20" creationId="{C885E190-58DD-42DD-A4A8-401E15C92A52}"/>
          </ac:spMkLst>
        </pc:spChg>
        <pc:picChg chg="add mod">
          <ac:chgData name="Ganster, Anthony" userId="S::16960449@mstc.edu::31f1a5a5-de9f-4165-9439-798ce08c3fba" providerId="AD" clId="Web-{794C8A35-F83F-4795-8B45-614DCF1D3742}" dt="2021-11-15T15:38:02.231" v="280"/>
          <ac:picMkLst>
            <pc:docMk/>
            <pc:sldMk cId="3680425343" sldId="259"/>
            <ac:picMk id="3" creationId="{24D2207F-F0A1-49C7-90FC-8555C9D75870}"/>
          </ac:picMkLst>
        </pc:picChg>
        <pc:picChg chg="del">
          <ac:chgData name="Ganster, Anthony" userId="S::16960449@mstc.edu::31f1a5a5-de9f-4165-9439-798ce08c3fba" providerId="AD" clId="Web-{794C8A35-F83F-4795-8B45-614DCF1D3742}" dt="2021-11-15T15:36:19.326" v="266"/>
          <ac:picMkLst>
            <pc:docMk/>
            <pc:sldMk cId="3680425343" sldId="259"/>
            <ac:picMk id="5" creationId="{5B989E5B-D79A-44E9-B408-385A580C0B29}"/>
          </ac:picMkLst>
        </pc:picChg>
        <pc:picChg chg="del">
          <ac:chgData name="Ganster, Anthony" userId="S::16960449@mstc.edu::31f1a5a5-de9f-4165-9439-798ce08c3fba" providerId="AD" clId="Web-{794C8A35-F83F-4795-8B45-614DCF1D3742}" dt="2021-11-15T15:36:17.750" v="265"/>
          <ac:picMkLst>
            <pc:docMk/>
            <pc:sldMk cId="3680425343" sldId="259"/>
            <ac:picMk id="7" creationId="{4D35B2F3-233C-4969-AEAF-8F266B463A15}"/>
          </ac:picMkLst>
        </pc:picChg>
        <pc:picChg chg="add">
          <ac:chgData name="Ganster, Anthony" userId="S::16960449@mstc.edu::31f1a5a5-de9f-4165-9439-798ce08c3fba" providerId="AD" clId="Web-{794C8A35-F83F-4795-8B45-614DCF1D3742}" dt="2021-11-15T15:38:02.231" v="280"/>
          <ac:picMkLst>
            <pc:docMk/>
            <pc:sldMk cId="3680425343" sldId="259"/>
            <ac:picMk id="8" creationId="{DF19BAF3-7E20-4B9D-B544-BABAEEA1FA75}"/>
          </ac:picMkLst>
        </pc:picChg>
        <pc:picChg chg="del">
          <ac:chgData name="Ganster, Anthony" userId="S::16960449@mstc.edu::31f1a5a5-de9f-4165-9439-798ce08c3fba" providerId="AD" clId="Web-{794C8A35-F83F-4795-8B45-614DCF1D3742}" dt="2021-11-15T15:36:15.732" v="264"/>
          <ac:picMkLst>
            <pc:docMk/>
            <pc:sldMk cId="3680425343" sldId="259"/>
            <ac:picMk id="9" creationId="{0A0AFB79-E480-4B11-B684-B66F275AC61E}"/>
          </ac:picMkLst>
        </pc:picChg>
        <pc:picChg chg="add">
          <ac:chgData name="Ganster, Anthony" userId="S::16960449@mstc.edu::31f1a5a5-de9f-4165-9439-798ce08c3fba" providerId="AD" clId="Web-{794C8A35-F83F-4795-8B45-614DCF1D3742}" dt="2021-11-15T15:38:02.231" v="280"/>
          <ac:picMkLst>
            <pc:docMk/>
            <pc:sldMk cId="3680425343" sldId="259"/>
            <ac:picMk id="10" creationId="{950648F4-ABCD-4DF0-8641-76CFB2354721}"/>
          </ac:picMkLst>
        </pc:picChg>
        <pc:picChg chg="del">
          <ac:chgData name="Ganster, Anthony" userId="S::16960449@mstc.edu::31f1a5a5-de9f-4165-9439-798ce08c3fba" providerId="AD" clId="Web-{794C8A35-F83F-4795-8B45-614DCF1D3742}" dt="2021-11-15T15:36:19.404" v="267"/>
          <ac:picMkLst>
            <pc:docMk/>
            <pc:sldMk cId="3680425343" sldId="259"/>
            <ac:picMk id="11" creationId="{D2E73645-1ECB-4307-A063-413337F6410B}"/>
          </ac:picMkLst>
        </pc:picChg>
        <pc:picChg chg="add">
          <ac:chgData name="Ganster, Anthony" userId="S::16960449@mstc.edu::31f1a5a5-de9f-4165-9439-798ce08c3fba" providerId="AD" clId="Web-{794C8A35-F83F-4795-8B45-614DCF1D3742}" dt="2021-11-15T15:38:02.231" v="280"/>
          <ac:picMkLst>
            <pc:docMk/>
            <pc:sldMk cId="3680425343" sldId="259"/>
            <ac:picMk id="14" creationId="{CF1EB4BD-9C7E-4AA3-9681-C7EB0DA6250B}"/>
          </ac:picMkLst>
        </pc:picChg>
        <pc:picChg chg="add">
          <ac:chgData name="Ganster, Anthony" userId="S::16960449@mstc.edu::31f1a5a5-de9f-4165-9439-798ce08c3fba" providerId="AD" clId="Web-{794C8A35-F83F-4795-8B45-614DCF1D3742}" dt="2021-11-15T15:38:02.231" v="280"/>
          <ac:picMkLst>
            <pc:docMk/>
            <pc:sldMk cId="3680425343" sldId="259"/>
            <ac:picMk id="16" creationId="{94AAE3AA-3759-4D28-B0EF-575F25A5146C}"/>
          </ac:picMkLst>
        </pc:picChg>
      </pc:sldChg>
      <pc:sldChg chg="addSp delSp modSp mod setBg modClrScheme setClrOvrMap chgLayout">
        <pc:chgData name="Ganster, Anthony" userId="S::16960449@mstc.edu::31f1a5a5-de9f-4165-9439-798ce08c3fba" providerId="AD" clId="Web-{794C8A35-F83F-4795-8B45-614DCF1D3742}" dt="2021-11-15T15:42:41.370" v="319" actId="20577"/>
        <pc:sldMkLst>
          <pc:docMk/>
          <pc:sldMk cId="2340626758" sldId="260"/>
        </pc:sldMkLst>
        <pc:spChg chg="mod ord">
          <ac:chgData name="Ganster, Anthony" userId="S::16960449@mstc.edu::31f1a5a5-de9f-4165-9439-798ce08c3fba" providerId="AD" clId="Web-{794C8A35-F83F-4795-8B45-614DCF1D3742}" dt="2021-11-15T15:20:43.722" v="5"/>
          <ac:spMkLst>
            <pc:docMk/>
            <pc:sldMk cId="2340626758" sldId="260"/>
            <ac:spMk id="2" creationId="{7BD938C4-C749-4B67-BF28-F24508EB53D3}"/>
          </ac:spMkLst>
        </pc:spChg>
        <pc:spChg chg="del mod ord">
          <ac:chgData name="Ganster, Anthony" userId="S::16960449@mstc.edu::31f1a5a5-de9f-4165-9439-798ce08c3fba" providerId="AD" clId="Web-{794C8A35-F83F-4795-8B45-614DCF1D3742}" dt="2021-11-15T15:20:43.722" v="5"/>
          <ac:spMkLst>
            <pc:docMk/>
            <pc:sldMk cId="2340626758" sldId="260"/>
            <ac:spMk id="3" creationId="{35EED500-FEE1-4A65-BE27-D6A40B564276}"/>
          </ac:spMkLst>
        </pc:spChg>
        <pc:spChg chg="add">
          <ac:chgData name="Ganster, Anthony" userId="S::16960449@mstc.edu::31f1a5a5-de9f-4165-9439-798ce08c3fba" providerId="AD" clId="Web-{794C8A35-F83F-4795-8B45-614DCF1D3742}" dt="2021-11-15T15:20:43.722" v="5"/>
          <ac:spMkLst>
            <pc:docMk/>
            <pc:sldMk cId="2340626758" sldId="260"/>
            <ac:spMk id="9" creationId="{4E78424C-6FD0-41F8-9CAA-5DC19C42359F}"/>
          </ac:spMkLst>
        </pc:spChg>
        <pc:spChg chg="add">
          <ac:chgData name="Ganster, Anthony" userId="S::16960449@mstc.edu::31f1a5a5-de9f-4165-9439-798ce08c3fba" providerId="AD" clId="Web-{794C8A35-F83F-4795-8B45-614DCF1D3742}" dt="2021-11-15T15:20:43.722" v="5"/>
          <ac:spMkLst>
            <pc:docMk/>
            <pc:sldMk cId="2340626758" sldId="260"/>
            <ac:spMk id="11" creationId="{DD136760-57DC-4301-8BEA-B71AD2D13905}"/>
          </ac:spMkLst>
        </pc:spChg>
        <pc:spChg chg="add">
          <ac:chgData name="Ganster, Anthony" userId="S::16960449@mstc.edu::31f1a5a5-de9f-4165-9439-798ce08c3fba" providerId="AD" clId="Web-{794C8A35-F83F-4795-8B45-614DCF1D3742}" dt="2021-11-15T15:20:43.722" v="5"/>
          <ac:spMkLst>
            <pc:docMk/>
            <pc:sldMk cId="2340626758" sldId="260"/>
            <ac:spMk id="13" creationId="{BDC58DEA-1307-4F44-AD47-E613D8B76A89}"/>
          </ac:spMkLst>
        </pc:spChg>
        <pc:spChg chg="add">
          <ac:chgData name="Ganster, Anthony" userId="S::16960449@mstc.edu::31f1a5a5-de9f-4165-9439-798ce08c3fba" providerId="AD" clId="Web-{794C8A35-F83F-4795-8B45-614DCF1D3742}" dt="2021-11-15T15:20:43.722" v="5"/>
          <ac:spMkLst>
            <pc:docMk/>
            <pc:sldMk cId="2340626758" sldId="260"/>
            <ac:spMk id="15" creationId="{C99B912D-1E4B-42AF-A2BE-CFEFEC916EE7}"/>
          </ac:spMkLst>
        </pc:spChg>
        <pc:graphicFrameChg chg="add mod modGraphic">
          <ac:chgData name="Ganster, Anthony" userId="S::16960449@mstc.edu::31f1a5a5-de9f-4165-9439-798ce08c3fba" providerId="AD" clId="Web-{794C8A35-F83F-4795-8B45-614DCF1D3742}" dt="2021-11-15T15:42:41.370" v="319" actId="20577"/>
          <ac:graphicFrameMkLst>
            <pc:docMk/>
            <pc:sldMk cId="2340626758" sldId="260"/>
            <ac:graphicFrameMk id="5" creationId="{3AAF15E0-8834-4CDD-AC2E-B16416CAC91A}"/>
          </ac:graphicFrameMkLst>
        </pc:graphicFrameChg>
      </pc:sldChg>
      <pc:sldChg chg="addSp delSp modSp new mod setBg addAnim">
        <pc:chgData name="Ganster, Anthony" userId="S::16960449@mstc.edu::31f1a5a5-de9f-4165-9439-798ce08c3fba" providerId="AD" clId="Web-{794C8A35-F83F-4795-8B45-614DCF1D3742}" dt="2021-11-15T15:37:41.341" v="279"/>
        <pc:sldMkLst>
          <pc:docMk/>
          <pc:sldMk cId="3667996515" sldId="261"/>
        </pc:sldMkLst>
        <pc:spChg chg="mod">
          <ac:chgData name="Ganster, Anthony" userId="S::16960449@mstc.edu::31f1a5a5-de9f-4165-9439-798ce08c3fba" providerId="AD" clId="Web-{794C8A35-F83F-4795-8B45-614DCF1D3742}" dt="2021-11-15T15:37:37.107" v="277"/>
          <ac:spMkLst>
            <pc:docMk/>
            <pc:sldMk cId="3667996515" sldId="261"/>
            <ac:spMk id="2" creationId="{CDC5509A-DBAA-41B7-96F9-56436D5D0E33}"/>
          </ac:spMkLst>
        </pc:spChg>
        <pc:spChg chg="del mod">
          <ac:chgData name="Ganster, Anthony" userId="S::16960449@mstc.edu::31f1a5a5-de9f-4165-9439-798ce08c3fba" providerId="AD" clId="Web-{794C8A35-F83F-4795-8B45-614DCF1D3742}" dt="2021-11-15T15:37:41.341" v="279"/>
          <ac:spMkLst>
            <pc:docMk/>
            <pc:sldMk cId="3667996515" sldId="261"/>
            <ac:spMk id="3" creationId="{87005021-72EA-467F-B5CD-7F39CD4D16D3}"/>
          </ac:spMkLst>
        </pc:spChg>
        <pc:spChg chg="add">
          <ac:chgData name="Ganster, Anthony" userId="S::16960449@mstc.edu::31f1a5a5-de9f-4165-9439-798ce08c3fba" providerId="AD" clId="Web-{794C8A35-F83F-4795-8B45-614DCF1D3742}" dt="2021-11-15T15:37:37.107" v="277"/>
          <ac:spMkLst>
            <pc:docMk/>
            <pc:sldMk cId="3667996515" sldId="261"/>
            <ac:spMk id="9" creationId="{C885E190-58DD-42DD-A4A8-401E15C92A52}"/>
          </ac:spMkLst>
        </pc:spChg>
        <pc:picChg chg="add">
          <ac:chgData name="Ganster, Anthony" userId="S::16960449@mstc.edu::31f1a5a5-de9f-4165-9439-798ce08c3fba" providerId="AD" clId="Web-{794C8A35-F83F-4795-8B45-614DCF1D3742}" dt="2021-11-15T15:37:37.107" v="277"/>
          <ac:picMkLst>
            <pc:docMk/>
            <pc:sldMk cId="3667996515" sldId="261"/>
            <ac:picMk id="5" creationId="{6F37C645-E879-435D-8886-0CD6745B084A}"/>
          </ac:picMkLst>
        </pc:picChg>
      </pc:sldChg>
      <pc:sldMasterChg chg="del delSldLayout">
        <pc:chgData name="Ganster, Anthony" userId="S::16960449@mstc.edu::31f1a5a5-de9f-4165-9439-798ce08c3fba" providerId="AD" clId="Web-{794C8A35-F83F-4795-8B45-614DCF1D3742}" dt="2021-11-15T15:19:38.832" v="0"/>
        <pc:sldMasterMkLst>
          <pc:docMk/>
          <pc:sldMasterMk cId="884832339" sldId="2147483648"/>
        </pc:sldMasterMkLst>
        <pc:sldLayoutChg chg="del">
          <pc:chgData name="Ganster, Anthony" userId="S::16960449@mstc.edu::31f1a5a5-de9f-4165-9439-798ce08c3fba" providerId="AD" clId="Web-{794C8A35-F83F-4795-8B45-614DCF1D3742}" dt="2021-11-15T15:19:38.832" v="0"/>
          <pc:sldLayoutMkLst>
            <pc:docMk/>
            <pc:sldMasterMk cId="884832339" sldId="2147483648"/>
            <pc:sldLayoutMk cId="209387939" sldId="2147483649"/>
          </pc:sldLayoutMkLst>
        </pc:sldLayoutChg>
        <pc:sldLayoutChg chg="del">
          <pc:chgData name="Ganster, Anthony" userId="S::16960449@mstc.edu::31f1a5a5-de9f-4165-9439-798ce08c3fba" providerId="AD" clId="Web-{794C8A35-F83F-4795-8B45-614DCF1D3742}" dt="2021-11-15T15:19:38.832" v="0"/>
          <pc:sldLayoutMkLst>
            <pc:docMk/>
            <pc:sldMasterMk cId="884832339" sldId="2147483648"/>
            <pc:sldLayoutMk cId="1707583727" sldId="2147483650"/>
          </pc:sldLayoutMkLst>
        </pc:sldLayoutChg>
        <pc:sldLayoutChg chg="del">
          <pc:chgData name="Ganster, Anthony" userId="S::16960449@mstc.edu::31f1a5a5-de9f-4165-9439-798ce08c3fba" providerId="AD" clId="Web-{794C8A35-F83F-4795-8B45-614DCF1D3742}" dt="2021-11-15T15:19:38.832" v="0"/>
          <pc:sldLayoutMkLst>
            <pc:docMk/>
            <pc:sldMasterMk cId="884832339" sldId="2147483648"/>
            <pc:sldLayoutMk cId="4155752990" sldId="2147483651"/>
          </pc:sldLayoutMkLst>
        </pc:sldLayoutChg>
        <pc:sldLayoutChg chg="del">
          <pc:chgData name="Ganster, Anthony" userId="S::16960449@mstc.edu::31f1a5a5-de9f-4165-9439-798ce08c3fba" providerId="AD" clId="Web-{794C8A35-F83F-4795-8B45-614DCF1D3742}" dt="2021-11-15T15:19:38.832" v="0"/>
          <pc:sldLayoutMkLst>
            <pc:docMk/>
            <pc:sldMasterMk cId="884832339" sldId="2147483648"/>
            <pc:sldLayoutMk cId="3422694849" sldId="2147483652"/>
          </pc:sldLayoutMkLst>
        </pc:sldLayoutChg>
        <pc:sldLayoutChg chg="del">
          <pc:chgData name="Ganster, Anthony" userId="S::16960449@mstc.edu::31f1a5a5-de9f-4165-9439-798ce08c3fba" providerId="AD" clId="Web-{794C8A35-F83F-4795-8B45-614DCF1D3742}" dt="2021-11-15T15:19:38.832" v="0"/>
          <pc:sldLayoutMkLst>
            <pc:docMk/>
            <pc:sldMasterMk cId="884832339" sldId="2147483648"/>
            <pc:sldLayoutMk cId="3339727969" sldId="2147483653"/>
          </pc:sldLayoutMkLst>
        </pc:sldLayoutChg>
        <pc:sldLayoutChg chg="del">
          <pc:chgData name="Ganster, Anthony" userId="S::16960449@mstc.edu::31f1a5a5-de9f-4165-9439-798ce08c3fba" providerId="AD" clId="Web-{794C8A35-F83F-4795-8B45-614DCF1D3742}" dt="2021-11-15T15:19:38.832" v="0"/>
          <pc:sldLayoutMkLst>
            <pc:docMk/>
            <pc:sldMasterMk cId="884832339" sldId="2147483648"/>
            <pc:sldLayoutMk cId="1068857206" sldId="2147483654"/>
          </pc:sldLayoutMkLst>
        </pc:sldLayoutChg>
        <pc:sldLayoutChg chg="del">
          <pc:chgData name="Ganster, Anthony" userId="S::16960449@mstc.edu::31f1a5a5-de9f-4165-9439-798ce08c3fba" providerId="AD" clId="Web-{794C8A35-F83F-4795-8B45-614DCF1D3742}" dt="2021-11-15T15:19:38.832" v="0"/>
          <pc:sldLayoutMkLst>
            <pc:docMk/>
            <pc:sldMasterMk cId="884832339" sldId="2147483648"/>
            <pc:sldLayoutMk cId="1011085350" sldId="2147483655"/>
          </pc:sldLayoutMkLst>
        </pc:sldLayoutChg>
        <pc:sldLayoutChg chg="del">
          <pc:chgData name="Ganster, Anthony" userId="S::16960449@mstc.edu::31f1a5a5-de9f-4165-9439-798ce08c3fba" providerId="AD" clId="Web-{794C8A35-F83F-4795-8B45-614DCF1D3742}" dt="2021-11-15T15:19:38.832" v="0"/>
          <pc:sldLayoutMkLst>
            <pc:docMk/>
            <pc:sldMasterMk cId="884832339" sldId="2147483648"/>
            <pc:sldLayoutMk cId="3420343959" sldId="2147483656"/>
          </pc:sldLayoutMkLst>
        </pc:sldLayoutChg>
        <pc:sldLayoutChg chg="del">
          <pc:chgData name="Ganster, Anthony" userId="S::16960449@mstc.edu::31f1a5a5-de9f-4165-9439-798ce08c3fba" providerId="AD" clId="Web-{794C8A35-F83F-4795-8B45-614DCF1D3742}" dt="2021-11-15T15:19:38.832" v="0"/>
          <pc:sldLayoutMkLst>
            <pc:docMk/>
            <pc:sldMasterMk cId="884832339" sldId="2147483648"/>
            <pc:sldLayoutMk cId="1236830376" sldId="2147483657"/>
          </pc:sldLayoutMkLst>
        </pc:sldLayoutChg>
        <pc:sldLayoutChg chg="del">
          <pc:chgData name="Ganster, Anthony" userId="S::16960449@mstc.edu::31f1a5a5-de9f-4165-9439-798ce08c3fba" providerId="AD" clId="Web-{794C8A35-F83F-4795-8B45-614DCF1D3742}" dt="2021-11-15T15:19:38.832" v="0"/>
          <pc:sldLayoutMkLst>
            <pc:docMk/>
            <pc:sldMasterMk cId="884832339" sldId="2147483648"/>
            <pc:sldLayoutMk cId="3067236043" sldId="2147483658"/>
          </pc:sldLayoutMkLst>
        </pc:sldLayoutChg>
        <pc:sldLayoutChg chg="del">
          <pc:chgData name="Ganster, Anthony" userId="S::16960449@mstc.edu::31f1a5a5-de9f-4165-9439-798ce08c3fba" providerId="AD" clId="Web-{794C8A35-F83F-4795-8B45-614DCF1D3742}" dt="2021-11-15T15:19:38.832" v="0"/>
          <pc:sldLayoutMkLst>
            <pc:docMk/>
            <pc:sldMasterMk cId="884832339" sldId="2147483648"/>
            <pc:sldLayoutMk cId="1686892864" sldId="2147483659"/>
          </pc:sldLayoutMkLst>
        </pc:sldLayoutChg>
      </pc:sldMasterChg>
      <pc:sldMasterChg chg="add del addSldLayout delSldLayout modSldLayout">
        <pc:chgData name="Ganster, Anthony" userId="S::16960449@mstc.edu::31f1a5a5-de9f-4165-9439-798ce08c3fba" providerId="AD" clId="Web-{794C8A35-F83F-4795-8B45-614DCF1D3742}" dt="2021-11-15T15:19:46.035" v="1"/>
        <pc:sldMasterMkLst>
          <pc:docMk/>
          <pc:sldMasterMk cId="1498590161" sldId="2147483660"/>
        </pc:sldMasterMkLst>
        <pc:sldLayoutChg chg="add del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1498590161" sldId="2147483660"/>
            <pc:sldLayoutMk cId="2227159657" sldId="2147483661"/>
          </pc:sldLayoutMkLst>
        </pc:sldLayoutChg>
        <pc:sldLayoutChg chg="add del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1498590161" sldId="2147483660"/>
            <pc:sldLayoutMk cId="589087187" sldId="2147483662"/>
          </pc:sldLayoutMkLst>
        </pc:sldLayoutChg>
        <pc:sldLayoutChg chg="add del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1498590161" sldId="2147483660"/>
            <pc:sldLayoutMk cId="1510303396" sldId="2147483663"/>
          </pc:sldLayoutMkLst>
        </pc:sldLayoutChg>
        <pc:sldLayoutChg chg="add del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1498590161" sldId="2147483660"/>
            <pc:sldLayoutMk cId="3153039987" sldId="2147483664"/>
          </pc:sldLayoutMkLst>
        </pc:sldLayoutChg>
        <pc:sldLayoutChg chg="add del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1498590161" sldId="2147483660"/>
            <pc:sldLayoutMk cId="3590469622" sldId="2147483665"/>
          </pc:sldLayoutMkLst>
        </pc:sldLayoutChg>
        <pc:sldLayoutChg chg="add del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1498590161" sldId="2147483660"/>
            <pc:sldLayoutMk cId="3275826147" sldId="2147483666"/>
          </pc:sldLayoutMkLst>
        </pc:sldLayoutChg>
        <pc:sldLayoutChg chg="add del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1498590161" sldId="2147483660"/>
            <pc:sldLayoutMk cId="1908483553" sldId="2147483667"/>
          </pc:sldLayoutMkLst>
        </pc:sldLayoutChg>
        <pc:sldLayoutChg chg="add del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1498590161" sldId="2147483660"/>
            <pc:sldLayoutMk cId="1867882743" sldId="2147483668"/>
          </pc:sldLayoutMkLst>
        </pc:sldLayoutChg>
        <pc:sldLayoutChg chg="add del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1498590161" sldId="2147483660"/>
            <pc:sldLayoutMk cId="3711643474" sldId="2147483669"/>
          </pc:sldLayoutMkLst>
        </pc:sldLayoutChg>
        <pc:sldLayoutChg chg="add del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1498590161" sldId="2147483660"/>
            <pc:sldLayoutMk cId="2426074000" sldId="2147483670"/>
          </pc:sldLayoutMkLst>
        </pc:sldLayoutChg>
        <pc:sldLayoutChg chg="add del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1498590161" sldId="2147483660"/>
            <pc:sldLayoutMk cId="3696134876" sldId="2147483671"/>
          </pc:sldLayoutMkLst>
        </pc:sldLayoutChg>
      </pc:sldMasterChg>
      <pc:sldMasterChg chg="add addSldLayout modSldLayout">
        <pc:chgData name="Ganster, Anthony" userId="S::16960449@mstc.edu::31f1a5a5-de9f-4165-9439-798ce08c3fba" providerId="AD" clId="Web-{794C8A35-F83F-4795-8B45-614DCF1D3742}" dt="2021-11-15T15:19:46.035" v="1"/>
        <pc:sldMasterMkLst>
          <pc:docMk/>
          <pc:sldMasterMk cId="530571823" sldId="2147483672"/>
        </pc:sldMasterMkLst>
        <pc:sldLayoutChg chg="add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530571823" sldId="2147483672"/>
            <pc:sldLayoutMk cId="879323316" sldId="2147483673"/>
          </pc:sldLayoutMkLst>
        </pc:sldLayoutChg>
        <pc:sldLayoutChg chg="add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530571823" sldId="2147483672"/>
            <pc:sldLayoutMk cId="1537141880" sldId="2147483674"/>
          </pc:sldLayoutMkLst>
        </pc:sldLayoutChg>
        <pc:sldLayoutChg chg="add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530571823" sldId="2147483672"/>
            <pc:sldLayoutMk cId="4194129087" sldId="2147483675"/>
          </pc:sldLayoutMkLst>
        </pc:sldLayoutChg>
        <pc:sldLayoutChg chg="add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530571823" sldId="2147483672"/>
            <pc:sldLayoutMk cId="2718175356" sldId="2147483676"/>
          </pc:sldLayoutMkLst>
        </pc:sldLayoutChg>
        <pc:sldLayoutChg chg="add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530571823" sldId="2147483672"/>
            <pc:sldLayoutMk cId="1230165489" sldId="2147483677"/>
          </pc:sldLayoutMkLst>
        </pc:sldLayoutChg>
        <pc:sldLayoutChg chg="add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530571823" sldId="2147483672"/>
            <pc:sldLayoutMk cId="1754663125" sldId="2147483678"/>
          </pc:sldLayoutMkLst>
        </pc:sldLayoutChg>
        <pc:sldLayoutChg chg="add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530571823" sldId="2147483672"/>
            <pc:sldLayoutMk cId="3457630521" sldId="2147483679"/>
          </pc:sldLayoutMkLst>
        </pc:sldLayoutChg>
        <pc:sldLayoutChg chg="add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530571823" sldId="2147483672"/>
            <pc:sldLayoutMk cId="370614220" sldId="2147483680"/>
          </pc:sldLayoutMkLst>
        </pc:sldLayoutChg>
        <pc:sldLayoutChg chg="add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530571823" sldId="2147483672"/>
            <pc:sldLayoutMk cId="1704116459" sldId="2147483681"/>
          </pc:sldLayoutMkLst>
        </pc:sldLayoutChg>
        <pc:sldLayoutChg chg="add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530571823" sldId="2147483672"/>
            <pc:sldLayoutMk cId="705918184" sldId="2147483682"/>
          </pc:sldLayoutMkLst>
        </pc:sldLayoutChg>
        <pc:sldLayoutChg chg="add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530571823" sldId="2147483672"/>
            <pc:sldLayoutMk cId="1764018242" sldId="2147483683"/>
          </pc:sldLayoutMkLst>
        </pc:sldLayoutChg>
        <pc:sldLayoutChg chg="add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530571823" sldId="2147483672"/>
            <pc:sldLayoutMk cId="4207635892" sldId="2147483684"/>
          </pc:sldLayoutMkLst>
        </pc:sldLayoutChg>
        <pc:sldLayoutChg chg="add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530571823" sldId="2147483672"/>
            <pc:sldLayoutMk cId="2129658739" sldId="2147483685"/>
          </pc:sldLayoutMkLst>
        </pc:sldLayoutChg>
        <pc:sldLayoutChg chg="add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530571823" sldId="2147483672"/>
            <pc:sldLayoutMk cId="2303738787" sldId="2147483686"/>
          </pc:sldLayoutMkLst>
        </pc:sldLayoutChg>
        <pc:sldLayoutChg chg="add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530571823" sldId="2147483672"/>
            <pc:sldLayoutMk cId="4127742552" sldId="2147483687"/>
          </pc:sldLayoutMkLst>
        </pc:sldLayoutChg>
        <pc:sldLayoutChg chg="add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530571823" sldId="2147483672"/>
            <pc:sldLayoutMk cId="1688676168" sldId="2147483688"/>
          </pc:sldLayoutMkLst>
        </pc:sldLayoutChg>
        <pc:sldLayoutChg chg="add mod replId">
          <pc:chgData name="Ganster, Anthony" userId="S::16960449@mstc.edu::31f1a5a5-de9f-4165-9439-798ce08c3fba" providerId="AD" clId="Web-{794C8A35-F83F-4795-8B45-614DCF1D3742}" dt="2021-11-15T15:19:46.035" v="1"/>
          <pc:sldLayoutMkLst>
            <pc:docMk/>
            <pc:sldMasterMk cId="530571823" sldId="2147483672"/>
            <pc:sldLayoutMk cId="1222092927" sldId="214748368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7B6EA2-C789-41DE-A9F4-C5280CA86309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77C0187-D470-4A41-94C2-EF4022AF2486}">
      <dgm:prSet/>
      <dgm:spPr/>
      <dgm:t>
        <a:bodyPr/>
        <a:lstStyle/>
        <a:p>
          <a:r>
            <a:rPr lang="en-US" b="0" i="0"/>
            <a:t>Michael Voorhies</a:t>
          </a:r>
          <a:endParaRPr lang="en-US"/>
        </a:p>
      </dgm:t>
    </dgm:pt>
    <dgm:pt modelId="{C96D3237-F45F-4443-8EFC-A4AAEDBE0E32}" type="parTrans" cxnId="{800838A8-6B1D-4953-BDC2-326827AA1960}">
      <dgm:prSet/>
      <dgm:spPr/>
      <dgm:t>
        <a:bodyPr/>
        <a:lstStyle/>
        <a:p>
          <a:endParaRPr lang="en-US"/>
        </a:p>
      </dgm:t>
    </dgm:pt>
    <dgm:pt modelId="{AACADB44-B1AE-4E8A-A02D-559B2F268184}" type="sibTrans" cxnId="{800838A8-6B1D-4953-BDC2-326827AA1960}">
      <dgm:prSet/>
      <dgm:spPr/>
      <dgm:t>
        <a:bodyPr/>
        <a:lstStyle/>
        <a:p>
          <a:endParaRPr lang="en-US"/>
        </a:p>
      </dgm:t>
    </dgm:pt>
    <dgm:pt modelId="{F9EF8C44-AF42-488C-9BC2-431A38B2870C}">
      <dgm:prSet/>
      <dgm:spPr/>
      <dgm:t>
        <a:bodyPr/>
        <a:lstStyle/>
        <a:p>
          <a:r>
            <a:rPr lang="en-US" b="0" i="0"/>
            <a:t>Casey Adams</a:t>
          </a:r>
          <a:endParaRPr lang="en-US"/>
        </a:p>
      </dgm:t>
    </dgm:pt>
    <dgm:pt modelId="{043C99AE-1F54-469F-AB5E-385766E1E69A}" type="parTrans" cxnId="{6F45256E-F91F-4462-8F3C-E06E865225C2}">
      <dgm:prSet/>
      <dgm:spPr/>
      <dgm:t>
        <a:bodyPr/>
        <a:lstStyle/>
        <a:p>
          <a:endParaRPr lang="en-US"/>
        </a:p>
      </dgm:t>
    </dgm:pt>
    <dgm:pt modelId="{ADD25519-6EED-42A2-A872-21DD50789F78}" type="sibTrans" cxnId="{6F45256E-F91F-4462-8F3C-E06E865225C2}">
      <dgm:prSet/>
      <dgm:spPr/>
      <dgm:t>
        <a:bodyPr/>
        <a:lstStyle/>
        <a:p>
          <a:endParaRPr lang="en-US"/>
        </a:p>
      </dgm:t>
    </dgm:pt>
    <dgm:pt modelId="{6DE21CA6-FDFC-4987-A8FF-9AF2F3CA265D}">
      <dgm:prSet/>
      <dgm:spPr/>
      <dgm:t>
        <a:bodyPr/>
        <a:lstStyle/>
        <a:p>
          <a:r>
            <a:rPr lang="en-US" b="0" i="0"/>
            <a:t>Anthony Ganster</a:t>
          </a:r>
          <a:endParaRPr lang="en-US"/>
        </a:p>
      </dgm:t>
    </dgm:pt>
    <dgm:pt modelId="{FF823480-E63C-4F7F-8988-B7D0EAD17F0A}" type="parTrans" cxnId="{81ADD007-9122-496A-89CD-5CD934BD42DA}">
      <dgm:prSet/>
      <dgm:spPr/>
      <dgm:t>
        <a:bodyPr/>
        <a:lstStyle/>
        <a:p>
          <a:endParaRPr lang="en-US"/>
        </a:p>
      </dgm:t>
    </dgm:pt>
    <dgm:pt modelId="{211877E2-2659-4118-BEA3-BC3E4A6B0691}" type="sibTrans" cxnId="{81ADD007-9122-496A-89CD-5CD934BD42DA}">
      <dgm:prSet/>
      <dgm:spPr/>
      <dgm:t>
        <a:bodyPr/>
        <a:lstStyle/>
        <a:p>
          <a:endParaRPr lang="en-US"/>
        </a:p>
      </dgm:t>
    </dgm:pt>
    <dgm:pt modelId="{9AD0548E-33C8-4565-B768-CC5789AAE667}">
      <dgm:prSet/>
      <dgm:spPr/>
      <dgm:t>
        <a:bodyPr/>
        <a:lstStyle/>
        <a:p>
          <a:r>
            <a:rPr lang="en-US" b="0" i="0"/>
            <a:t>Dominic Perrine</a:t>
          </a:r>
          <a:endParaRPr lang="en-US"/>
        </a:p>
      </dgm:t>
    </dgm:pt>
    <dgm:pt modelId="{2E2D727F-21ED-4081-9629-7ADA8AEBB569}" type="parTrans" cxnId="{33099FFC-C54B-4985-87CD-01B83C889438}">
      <dgm:prSet/>
      <dgm:spPr/>
      <dgm:t>
        <a:bodyPr/>
        <a:lstStyle/>
        <a:p>
          <a:endParaRPr lang="en-US"/>
        </a:p>
      </dgm:t>
    </dgm:pt>
    <dgm:pt modelId="{BCEDFDCC-77BD-4CD4-9B6D-A37ECCAE4B14}" type="sibTrans" cxnId="{33099FFC-C54B-4985-87CD-01B83C889438}">
      <dgm:prSet/>
      <dgm:spPr/>
      <dgm:t>
        <a:bodyPr/>
        <a:lstStyle/>
        <a:p>
          <a:endParaRPr lang="en-US"/>
        </a:p>
      </dgm:t>
    </dgm:pt>
    <dgm:pt modelId="{82B29B21-6DC6-415D-BB5B-CF174852916E}" type="pres">
      <dgm:prSet presAssocID="{B37B6EA2-C789-41DE-A9F4-C5280CA86309}" presName="matrix" presStyleCnt="0">
        <dgm:presLayoutVars>
          <dgm:chMax val="1"/>
          <dgm:dir/>
          <dgm:resizeHandles val="exact"/>
        </dgm:presLayoutVars>
      </dgm:prSet>
      <dgm:spPr/>
    </dgm:pt>
    <dgm:pt modelId="{17FB86D2-74CC-4BAA-A670-68590E982637}" type="pres">
      <dgm:prSet presAssocID="{B37B6EA2-C789-41DE-A9F4-C5280CA86309}" presName="diamond" presStyleLbl="bgShp" presStyleIdx="0" presStyleCnt="1"/>
      <dgm:spPr/>
    </dgm:pt>
    <dgm:pt modelId="{FAE04F7C-2DB9-4891-9A33-D0A1757228EA}" type="pres">
      <dgm:prSet presAssocID="{B37B6EA2-C789-41DE-A9F4-C5280CA8630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7C23264-B231-45B6-8304-31117195D758}" type="pres">
      <dgm:prSet presAssocID="{B37B6EA2-C789-41DE-A9F4-C5280CA8630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6D5B59-2B53-492E-B94F-B1D98DBCEAD6}" type="pres">
      <dgm:prSet presAssocID="{B37B6EA2-C789-41DE-A9F4-C5280CA8630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59FAA31-0CAE-4577-B07F-24EE07DE259B}" type="pres">
      <dgm:prSet presAssocID="{B37B6EA2-C789-41DE-A9F4-C5280CA8630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1ADD007-9122-496A-89CD-5CD934BD42DA}" srcId="{B37B6EA2-C789-41DE-A9F4-C5280CA86309}" destId="{6DE21CA6-FDFC-4987-A8FF-9AF2F3CA265D}" srcOrd="2" destOrd="0" parTransId="{FF823480-E63C-4F7F-8988-B7D0EAD17F0A}" sibTransId="{211877E2-2659-4118-BEA3-BC3E4A6B0691}"/>
    <dgm:cxn modelId="{E981A413-751E-47E3-BAD6-D585991FB7F2}" type="presOf" srcId="{F9EF8C44-AF42-488C-9BC2-431A38B2870C}" destId="{77C23264-B231-45B6-8304-31117195D758}" srcOrd="0" destOrd="0" presId="urn:microsoft.com/office/officeart/2005/8/layout/matrix3"/>
    <dgm:cxn modelId="{1DBD6F67-20B3-4147-874B-D70432F00D5B}" type="presOf" srcId="{6DE21CA6-FDFC-4987-A8FF-9AF2F3CA265D}" destId="{C76D5B59-2B53-492E-B94F-B1D98DBCEAD6}" srcOrd="0" destOrd="0" presId="urn:microsoft.com/office/officeart/2005/8/layout/matrix3"/>
    <dgm:cxn modelId="{6F45256E-F91F-4462-8F3C-E06E865225C2}" srcId="{B37B6EA2-C789-41DE-A9F4-C5280CA86309}" destId="{F9EF8C44-AF42-488C-9BC2-431A38B2870C}" srcOrd="1" destOrd="0" parTransId="{043C99AE-1F54-469F-AB5E-385766E1E69A}" sibTransId="{ADD25519-6EED-42A2-A872-21DD50789F78}"/>
    <dgm:cxn modelId="{2FD43F4F-93F0-4329-92EE-374C4F7A4230}" type="presOf" srcId="{9AD0548E-33C8-4565-B768-CC5789AAE667}" destId="{959FAA31-0CAE-4577-B07F-24EE07DE259B}" srcOrd="0" destOrd="0" presId="urn:microsoft.com/office/officeart/2005/8/layout/matrix3"/>
    <dgm:cxn modelId="{C131898B-89F6-4E73-B4AC-EFEA9D6DB438}" type="presOf" srcId="{B37B6EA2-C789-41DE-A9F4-C5280CA86309}" destId="{82B29B21-6DC6-415D-BB5B-CF174852916E}" srcOrd="0" destOrd="0" presId="urn:microsoft.com/office/officeart/2005/8/layout/matrix3"/>
    <dgm:cxn modelId="{1B9FE6A7-CF7D-439E-87C4-E86ED51A8FF7}" type="presOf" srcId="{377C0187-D470-4A41-94C2-EF4022AF2486}" destId="{FAE04F7C-2DB9-4891-9A33-D0A1757228EA}" srcOrd="0" destOrd="0" presId="urn:microsoft.com/office/officeart/2005/8/layout/matrix3"/>
    <dgm:cxn modelId="{800838A8-6B1D-4953-BDC2-326827AA1960}" srcId="{B37B6EA2-C789-41DE-A9F4-C5280CA86309}" destId="{377C0187-D470-4A41-94C2-EF4022AF2486}" srcOrd="0" destOrd="0" parTransId="{C96D3237-F45F-4443-8EFC-A4AAEDBE0E32}" sibTransId="{AACADB44-B1AE-4E8A-A02D-559B2F268184}"/>
    <dgm:cxn modelId="{33099FFC-C54B-4985-87CD-01B83C889438}" srcId="{B37B6EA2-C789-41DE-A9F4-C5280CA86309}" destId="{9AD0548E-33C8-4565-B768-CC5789AAE667}" srcOrd="3" destOrd="0" parTransId="{2E2D727F-21ED-4081-9629-7ADA8AEBB569}" sibTransId="{BCEDFDCC-77BD-4CD4-9B6D-A37ECCAE4B14}"/>
    <dgm:cxn modelId="{E7A237B9-BD23-462B-AB17-90E63CE682C9}" type="presParOf" srcId="{82B29B21-6DC6-415D-BB5B-CF174852916E}" destId="{17FB86D2-74CC-4BAA-A670-68590E982637}" srcOrd="0" destOrd="0" presId="urn:microsoft.com/office/officeart/2005/8/layout/matrix3"/>
    <dgm:cxn modelId="{CE156D4B-4A50-44ED-8D66-1BF08B88D072}" type="presParOf" srcId="{82B29B21-6DC6-415D-BB5B-CF174852916E}" destId="{FAE04F7C-2DB9-4891-9A33-D0A1757228EA}" srcOrd="1" destOrd="0" presId="urn:microsoft.com/office/officeart/2005/8/layout/matrix3"/>
    <dgm:cxn modelId="{E16BD9F8-E5AE-46BA-9EA4-BA54782FEB1D}" type="presParOf" srcId="{82B29B21-6DC6-415D-BB5B-CF174852916E}" destId="{77C23264-B231-45B6-8304-31117195D758}" srcOrd="2" destOrd="0" presId="urn:microsoft.com/office/officeart/2005/8/layout/matrix3"/>
    <dgm:cxn modelId="{E28ED83A-59AA-42E8-81F4-68774B07FF25}" type="presParOf" srcId="{82B29B21-6DC6-415D-BB5B-CF174852916E}" destId="{C76D5B59-2B53-492E-B94F-B1D98DBCEAD6}" srcOrd="3" destOrd="0" presId="urn:microsoft.com/office/officeart/2005/8/layout/matrix3"/>
    <dgm:cxn modelId="{2BCF33C1-EA79-4BBD-A444-D4A3A87026E1}" type="presParOf" srcId="{82B29B21-6DC6-415D-BB5B-CF174852916E}" destId="{959FAA31-0CAE-4577-B07F-24EE07DE259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AB2F0B-86C6-4927-B22A-326D4EBE6598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900966F-4DDE-4BB0-9D9C-4A4F35A416FF}">
      <dgm:prSet/>
      <dgm:spPr/>
      <dgm:t>
        <a:bodyPr/>
        <a:lstStyle/>
        <a:p>
          <a:pPr rtl="0"/>
          <a:r>
            <a:rPr lang="en-US" b="0" i="0" u="sng" dirty="0">
              <a:solidFill>
                <a:schemeClr val="tx1"/>
              </a:solidFill>
            </a:rPr>
            <a:t>Anthony</a:t>
          </a:r>
          <a:br>
            <a:rPr lang="en-US" b="0" i="0" dirty="0">
              <a:latin typeface="Century Gothic" panose="020B0502020202020204"/>
            </a:rPr>
          </a:br>
          <a:br>
            <a:rPr lang="en-US" b="0" i="0" dirty="0">
              <a:latin typeface="Century Gothic" panose="020B0502020202020204"/>
            </a:rPr>
          </a:br>
          <a:r>
            <a:rPr lang="en-US" b="0" i="0" dirty="0">
              <a:latin typeface="Century Gothic" panose="020B0502020202020204"/>
            </a:rPr>
            <a:t>Utilized</a:t>
          </a:r>
          <a:r>
            <a:rPr lang="en-US" dirty="0">
              <a:latin typeface="Century Gothic" panose="020B0502020202020204"/>
            </a:rPr>
            <a:t> Azure Storage to store images used on the site.</a:t>
          </a:r>
          <a:endParaRPr lang="en-US" dirty="0"/>
        </a:p>
      </dgm:t>
    </dgm:pt>
    <dgm:pt modelId="{52E79B52-E245-41B9-B29E-9E1DF4C88CEE}" type="parTrans" cxnId="{35781435-FDEF-45FA-A291-CF7348FCC618}">
      <dgm:prSet/>
      <dgm:spPr/>
      <dgm:t>
        <a:bodyPr/>
        <a:lstStyle/>
        <a:p>
          <a:endParaRPr lang="en-US"/>
        </a:p>
      </dgm:t>
    </dgm:pt>
    <dgm:pt modelId="{C23756DE-91C8-4519-9397-41EEC1C3CDA3}" type="sibTrans" cxnId="{35781435-FDEF-45FA-A291-CF7348FCC618}">
      <dgm:prSet/>
      <dgm:spPr/>
      <dgm:t>
        <a:bodyPr/>
        <a:lstStyle/>
        <a:p>
          <a:endParaRPr lang="en-US"/>
        </a:p>
      </dgm:t>
    </dgm:pt>
    <dgm:pt modelId="{48FF3B74-C8AF-4CF8-A265-C6B2D768F448}">
      <dgm:prSet/>
      <dgm:spPr/>
      <dgm:t>
        <a:bodyPr/>
        <a:lstStyle/>
        <a:p>
          <a:pPr rtl="0"/>
          <a:r>
            <a:rPr lang="en-US" b="0" i="0" u="sng" dirty="0">
              <a:solidFill>
                <a:schemeClr val="tx1"/>
              </a:solidFill>
            </a:rPr>
            <a:t>Dominic</a:t>
          </a:r>
          <a:br>
            <a:rPr lang="en-US" b="0" i="0" dirty="0">
              <a:solidFill>
                <a:srgbClr val="010000"/>
              </a:solidFill>
              <a:latin typeface="Century Gothic" panose="020B0502020202020204"/>
            </a:rPr>
          </a:br>
          <a:br>
            <a:rPr lang="en-US" b="0" i="0" dirty="0">
              <a:latin typeface="Century Gothic" panose="020B0502020202020204"/>
            </a:rPr>
          </a:br>
          <a:r>
            <a:rPr lang="en-US" b="0" i="0" dirty="0">
              <a:latin typeface="Century Gothic" panose="020B0502020202020204"/>
            </a:rPr>
            <a:t>Improvements to the cart</a:t>
          </a:r>
          <a:r>
            <a:rPr lang="en-US" b="0" i="0" dirty="0"/>
            <a:t> and store</a:t>
          </a:r>
          <a:r>
            <a:rPr lang="en-US" b="0" i="0" dirty="0">
              <a:latin typeface="Century Gothic" panose="020B0502020202020204"/>
            </a:rPr>
            <a:t> checkout</a:t>
          </a:r>
          <a:r>
            <a:rPr lang="en-US" b="0" i="0" dirty="0"/>
            <a:t> functionality.</a:t>
          </a:r>
          <a:endParaRPr lang="en-US" dirty="0"/>
        </a:p>
      </dgm:t>
    </dgm:pt>
    <dgm:pt modelId="{00D76238-2527-4640-BAE7-2B0DEB2B0CFC}" type="parTrans" cxnId="{1B1A0E8B-4465-42F9-BFB4-0BD5F36E46CD}">
      <dgm:prSet/>
      <dgm:spPr/>
      <dgm:t>
        <a:bodyPr/>
        <a:lstStyle/>
        <a:p>
          <a:endParaRPr lang="en-US"/>
        </a:p>
      </dgm:t>
    </dgm:pt>
    <dgm:pt modelId="{25462F7F-DA2B-4BFF-9A8A-060230A9788F}" type="sibTrans" cxnId="{1B1A0E8B-4465-42F9-BFB4-0BD5F36E46CD}">
      <dgm:prSet/>
      <dgm:spPr/>
      <dgm:t>
        <a:bodyPr/>
        <a:lstStyle/>
        <a:p>
          <a:endParaRPr lang="en-US"/>
        </a:p>
      </dgm:t>
    </dgm:pt>
    <dgm:pt modelId="{E17B5946-72DB-4CA8-8D07-B070B894CFA6}">
      <dgm:prSet phldr="0"/>
      <dgm:spPr/>
      <dgm:t>
        <a:bodyPr/>
        <a:lstStyle/>
        <a:p>
          <a:pPr rtl="0"/>
          <a:r>
            <a:rPr lang="en-US" b="0" i="0" u="sng" dirty="0">
              <a:solidFill>
                <a:schemeClr val="tx1"/>
              </a:solidFill>
              <a:latin typeface="Century Gothic" panose="020B0502020202020204"/>
            </a:rPr>
            <a:t>Michael</a:t>
          </a:r>
          <a:br>
            <a:rPr lang="en-US" b="0" i="0" dirty="0">
              <a:solidFill>
                <a:srgbClr val="010000"/>
              </a:solidFill>
              <a:latin typeface="Century Gothic" panose="020B0502020202020204"/>
            </a:rPr>
          </a:br>
          <a:br>
            <a:rPr lang="en-US" b="0" i="0" dirty="0">
              <a:solidFill>
                <a:srgbClr val="010000"/>
              </a:solidFill>
              <a:latin typeface="Century Gothic" panose="020B0502020202020204"/>
            </a:rPr>
          </a:br>
          <a:r>
            <a:rPr lang="en-US" b="0" i="0" u="none" dirty="0">
              <a:latin typeface="Century Gothic" panose="020B0502020202020204"/>
            </a:rPr>
            <a:t>Created roles for users to restrict various areas of the site.</a:t>
          </a:r>
        </a:p>
      </dgm:t>
    </dgm:pt>
    <dgm:pt modelId="{4F98507A-143F-41CF-82B0-1180D8AE20B8}" type="parTrans" cxnId="{08F056BF-01D9-406F-81AE-E3A5DCF44A87}">
      <dgm:prSet/>
      <dgm:spPr/>
    </dgm:pt>
    <dgm:pt modelId="{A082AF0F-7810-47B0-94EA-FF5853B4C6C3}" type="sibTrans" cxnId="{08F056BF-01D9-406F-81AE-E3A5DCF44A87}">
      <dgm:prSet/>
      <dgm:spPr/>
    </dgm:pt>
    <dgm:pt modelId="{448FEFA6-5444-48EE-BBAA-CA208477B687}">
      <dgm:prSet phldr="0"/>
      <dgm:spPr/>
      <dgm:t>
        <a:bodyPr/>
        <a:lstStyle/>
        <a:p>
          <a:pPr rtl="0"/>
          <a:r>
            <a:rPr lang="en-US" b="0" i="0" u="sng" dirty="0">
              <a:solidFill>
                <a:srgbClr val="010000"/>
              </a:solidFill>
              <a:latin typeface="Century Gothic" panose="020B0502020202020204"/>
            </a:rPr>
            <a:t>Casey</a:t>
          </a:r>
          <a:br>
            <a:rPr lang="en-US" b="0" i="0" dirty="0">
              <a:solidFill>
                <a:srgbClr val="010000"/>
              </a:solidFill>
              <a:latin typeface="Century Gothic" panose="020B0502020202020204"/>
            </a:rPr>
          </a:br>
          <a:br>
            <a:rPr lang="en-US" b="0" i="0" dirty="0">
              <a:latin typeface="Century Gothic" panose="020B0502020202020204"/>
            </a:rPr>
          </a:br>
          <a:r>
            <a:rPr lang="en-US" b="0" i="0" dirty="0">
              <a:latin typeface="Century Gothic" panose="020B0502020202020204"/>
            </a:rPr>
            <a:t>Built transaction records</a:t>
          </a:r>
          <a:r>
            <a:rPr lang="en-US" dirty="0">
              <a:latin typeface="Century Gothic" panose="020B0502020202020204"/>
            </a:rPr>
            <a:t> and implemented form validation.</a:t>
          </a:r>
          <a:endParaRPr lang="en-US" dirty="0"/>
        </a:p>
      </dgm:t>
    </dgm:pt>
    <dgm:pt modelId="{AB2118C6-A893-47DC-BB14-4B3349259A03}" type="parTrans" cxnId="{DEBE0861-5DEA-4747-A822-7360A858723E}">
      <dgm:prSet/>
      <dgm:spPr/>
    </dgm:pt>
    <dgm:pt modelId="{822D0EC2-6A4E-4E4E-A8E9-77C30B932657}" type="sibTrans" cxnId="{DEBE0861-5DEA-4747-A822-7360A858723E}">
      <dgm:prSet/>
      <dgm:spPr/>
    </dgm:pt>
    <dgm:pt modelId="{D69437C0-61FB-47F8-925A-0BE51D83BF3A}" type="pres">
      <dgm:prSet presAssocID="{25AB2F0B-86C6-4927-B22A-326D4EBE6598}" presName="matrix" presStyleCnt="0">
        <dgm:presLayoutVars>
          <dgm:chMax val="1"/>
          <dgm:dir/>
          <dgm:resizeHandles val="exact"/>
        </dgm:presLayoutVars>
      </dgm:prSet>
      <dgm:spPr/>
    </dgm:pt>
    <dgm:pt modelId="{72DA7EB5-5E04-44A8-A9DD-1440BF9EE15D}" type="pres">
      <dgm:prSet presAssocID="{25AB2F0B-86C6-4927-B22A-326D4EBE6598}" presName="diamond" presStyleLbl="bgShp" presStyleIdx="0" presStyleCnt="1"/>
      <dgm:spPr/>
    </dgm:pt>
    <dgm:pt modelId="{1A272907-9DE6-44D9-8DA9-C84105CBAAD6}" type="pres">
      <dgm:prSet presAssocID="{25AB2F0B-86C6-4927-B22A-326D4EBE659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5E29F5C-23DB-4065-9B67-0FF0E947C248}" type="pres">
      <dgm:prSet presAssocID="{25AB2F0B-86C6-4927-B22A-326D4EBE659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80C72C9-2BAF-4FFC-AE03-AE56225DEE04}" type="pres">
      <dgm:prSet presAssocID="{25AB2F0B-86C6-4927-B22A-326D4EBE659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041F448-0EB8-40A5-94C9-F1940D5EB5CE}" type="pres">
      <dgm:prSet presAssocID="{25AB2F0B-86C6-4927-B22A-326D4EBE659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5781435-FDEF-45FA-A291-CF7348FCC618}" srcId="{25AB2F0B-86C6-4927-B22A-326D4EBE6598}" destId="{3900966F-4DDE-4BB0-9D9C-4A4F35A416FF}" srcOrd="2" destOrd="0" parTransId="{52E79B52-E245-41B9-B29E-9E1DF4C88CEE}" sibTransId="{C23756DE-91C8-4519-9397-41EEC1C3CDA3}"/>
    <dgm:cxn modelId="{4F524135-BC3C-4C2D-89E6-01C8037FC86C}" type="presOf" srcId="{3900966F-4DDE-4BB0-9D9C-4A4F35A416FF}" destId="{880C72C9-2BAF-4FFC-AE03-AE56225DEE04}" srcOrd="0" destOrd="0" presId="urn:microsoft.com/office/officeart/2005/8/layout/matrix3"/>
    <dgm:cxn modelId="{DEBE0861-5DEA-4747-A822-7360A858723E}" srcId="{25AB2F0B-86C6-4927-B22A-326D4EBE6598}" destId="{448FEFA6-5444-48EE-BBAA-CA208477B687}" srcOrd="1" destOrd="0" parTransId="{AB2118C6-A893-47DC-BB14-4B3349259A03}" sibTransId="{822D0EC2-6A4E-4E4E-A8E9-77C30B932657}"/>
    <dgm:cxn modelId="{5E989343-6803-4464-AC32-E2541E5A4697}" type="presOf" srcId="{25AB2F0B-86C6-4927-B22A-326D4EBE6598}" destId="{D69437C0-61FB-47F8-925A-0BE51D83BF3A}" srcOrd="0" destOrd="0" presId="urn:microsoft.com/office/officeart/2005/8/layout/matrix3"/>
    <dgm:cxn modelId="{BFE47B50-079A-4327-9354-68121E758595}" type="presOf" srcId="{E17B5946-72DB-4CA8-8D07-B070B894CFA6}" destId="{1A272907-9DE6-44D9-8DA9-C84105CBAAD6}" srcOrd="0" destOrd="0" presId="urn:microsoft.com/office/officeart/2005/8/layout/matrix3"/>
    <dgm:cxn modelId="{1B1A0E8B-4465-42F9-BFB4-0BD5F36E46CD}" srcId="{25AB2F0B-86C6-4927-B22A-326D4EBE6598}" destId="{48FF3B74-C8AF-4CF8-A265-C6B2D768F448}" srcOrd="3" destOrd="0" parTransId="{00D76238-2527-4640-BAE7-2B0DEB2B0CFC}" sibTransId="{25462F7F-DA2B-4BFF-9A8A-060230A9788F}"/>
    <dgm:cxn modelId="{08F056BF-01D9-406F-81AE-E3A5DCF44A87}" srcId="{25AB2F0B-86C6-4927-B22A-326D4EBE6598}" destId="{E17B5946-72DB-4CA8-8D07-B070B894CFA6}" srcOrd="0" destOrd="0" parTransId="{4F98507A-143F-41CF-82B0-1180D8AE20B8}" sibTransId="{A082AF0F-7810-47B0-94EA-FF5853B4C6C3}"/>
    <dgm:cxn modelId="{01B064CC-B283-4426-A287-C1A21E0604C7}" type="presOf" srcId="{48FF3B74-C8AF-4CF8-A265-C6B2D768F448}" destId="{2041F448-0EB8-40A5-94C9-F1940D5EB5CE}" srcOrd="0" destOrd="0" presId="urn:microsoft.com/office/officeart/2005/8/layout/matrix3"/>
    <dgm:cxn modelId="{858DBECC-63DC-4770-9980-1F8400EF7014}" type="presOf" srcId="{448FEFA6-5444-48EE-BBAA-CA208477B687}" destId="{25E29F5C-23DB-4065-9B67-0FF0E947C248}" srcOrd="0" destOrd="0" presId="urn:microsoft.com/office/officeart/2005/8/layout/matrix3"/>
    <dgm:cxn modelId="{00C9BB1B-13D2-4F7E-96A2-987E821BE71B}" type="presParOf" srcId="{D69437C0-61FB-47F8-925A-0BE51D83BF3A}" destId="{72DA7EB5-5E04-44A8-A9DD-1440BF9EE15D}" srcOrd="0" destOrd="0" presId="urn:microsoft.com/office/officeart/2005/8/layout/matrix3"/>
    <dgm:cxn modelId="{8130C4F5-542A-4872-8136-EE70DB7DAC84}" type="presParOf" srcId="{D69437C0-61FB-47F8-925A-0BE51D83BF3A}" destId="{1A272907-9DE6-44D9-8DA9-C84105CBAAD6}" srcOrd="1" destOrd="0" presId="urn:microsoft.com/office/officeart/2005/8/layout/matrix3"/>
    <dgm:cxn modelId="{116A17ED-F711-4F7E-ABEA-5C49A0F0E4A0}" type="presParOf" srcId="{D69437C0-61FB-47F8-925A-0BE51D83BF3A}" destId="{25E29F5C-23DB-4065-9B67-0FF0E947C248}" srcOrd="2" destOrd="0" presId="urn:microsoft.com/office/officeart/2005/8/layout/matrix3"/>
    <dgm:cxn modelId="{47A59CF8-3AD1-4ACC-921F-3F029826D28C}" type="presParOf" srcId="{D69437C0-61FB-47F8-925A-0BE51D83BF3A}" destId="{880C72C9-2BAF-4FFC-AE03-AE56225DEE04}" srcOrd="3" destOrd="0" presId="urn:microsoft.com/office/officeart/2005/8/layout/matrix3"/>
    <dgm:cxn modelId="{B2990D67-E60A-4C24-97EA-9CBE2E9F9113}" type="presParOf" srcId="{D69437C0-61FB-47F8-925A-0BE51D83BF3A}" destId="{2041F448-0EB8-40A5-94C9-F1940D5EB5C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B86D2-74CC-4BAA-A670-68590E982637}">
      <dsp:nvSpPr>
        <dsp:cNvPr id="0" name=""/>
        <dsp:cNvSpPr/>
      </dsp:nvSpPr>
      <dsp:spPr>
        <a:xfrm>
          <a:off x="420687" y="0"/>
          <a:ext cx="4773613" cy="477361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04F7C-2DB9-4891-9A33-D0A1757228EA}">
      <dsp:nvSpPr>
        <dsp:cNvPr id="0" name=""/>
        <dsp:cNvSpPr/>
      </dsp:nvSpPr>
      <dsp:spPr>
        <a:xfrm>
          <a:off x="874180" y="453493"/>
          <a:ext cx="1861709" cy="18617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Michael Voorhies</a:t>
          </a:r>
          <a:endParaRPr lang="en-US" sz="2700" kern="1200"/>
        </a:p>
      </dsp:txBody>
      <dsp:txXfrm>
        <a:off x="965061" y="544374"/>
        <a:ext cx="1679947" cy="1679947"/>
      </dsp:txXfrm>
    </dsp:sp>
    <dsp:sp modelId="{77C23264-B231-45B6-8304-31117195D758}">
      <dsp:nvSpPr>
        <dsp:cNvPr id="0" name=""/>
        <dsp:cNvSpPr/>
      </dsp:nvSpPr>
      <dsp:spPr>
        <a:xfrm>
          <a:off x="2879097" y="453493"/>
          <a:ext cx="1861709" cy="18617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Casey Adams</a:t>
          </a:r>
          <a:endParaRPr lang="en-US" sz="2700" kern="1200"/>
        </a:p>
      </dsp:txBody>
      <dsp:txXfrm>
        <a:off x="2969978" y="544374"/>
        <a:ext cx="1679947" cy="1679947"/>
      </dsp:txXfrm>
    </dsp:sp>
    <dsp:sp modelId="{C76D5B59-2B53-492E-B94F-B1D98DBCEAD6}">
      <dsp:nvSpPr>
        <dsp:cNvPr id="0" name=""/>
        <dsp:cNvSpPr/>
      </dsp:nvSpPr>
      <dsp:spPr>
        <a:xfrm>
          <a:off x="874180" y="2458410"/>
          <a:ext cx="1861709" cy="186170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Anthony Ganster</a:t>
          </a:r>
          <a:endParaRPr lang="en-US" sz="2700" kern="1200"/>
        </a:p>
      </dsp:txBody>
      <dsp:txXfrm>
        <a:off x="965061" y="2549291"/>
        <a:ext cx="1679947" cy="1679947"/>
      </dsp:txXfrm>
    </dsp:sp>
    <dsp:sp modelId="{959FAA31-0CAE-4577-B07F-24EE07DE259B}">
      <dsp:nvSpPr>
        <dsp:cNvPr id="0" name=""/>
        <dsp:cNvSpPr/>
      </dsp:nvSpPr>
      <dsp:spPr>
        <a:xfrm>
          <a:off x="2879097" y="2458410"/>
          <a:ext cx="1861709" cy="18617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Dominic Perrine</a:t>
          </a:r>
          <a:endParaRPr lang="en-US" sz="2700" kern="1200"/>
        </a:p>
      </dsp:txBody>
      <dsp:txXfrm>
        <a:off x="2969978" y="2549291"/>
        <a:ext cx="1679947" cy="16799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A7EB5-5E04-44A8-A9DD-1440BF9EE15D}">
      <dsp:nvSpPr>
        <dsp:cNvPr id="0" name=""/>
        <dsp:cNvSpPr/>
      </dsp:nvSpPr>
      <dsp:spPr>
        <a:xfrm>
          <a:off x="1795912" y="0"/>
          <a:ext cx="6699847" cy="669984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272907-9DE6-44D9-8DA9-C84105CBAAD6}">
      <dsp:nvSpPr>
        <dsp:cNvPr id="0" name=""/>
        <dsp:cNvSpPr/>
      </dsp:nvSpPr>
      <dsp:spPr>
        <a:xfrm>
          <a:off x="2432397" y="636485"/>
          <a:ext cx="2612940" cy="26129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sng" kern="1200" dirty="0">
              <a:solidFill>
                <a:schemeClr val="tx1"/>
              </a:solidFill>
              <a:latin typeface="Century Gothic" panose="020B0502020202020204"/>
            </a:rPr>
            <a:t>Michael</a:t>
          </a:r>
          <a:br>
            <a:rPr lang="en-US" sz="2200" b="0" i="0" kern="1200" dirty="0">
              <a:solidFill>
                <a:srgbClr val="010000"/>
              </a:solidFill>
              <a:latin typeface="Century Gothic" panose="020B0502020202020204"/>
            </a:rPr>
          </a:br>
          <a:br>
            <a:rPr lang="en-US" sz="2200" b="0" i="0" kern="1200" dirty="0">
              <a:solidFill>
                <a:srgbClr val="010000"/>
              </a:solidFill>
              <a:latin typeface="Century Gothic" panose="020B0502020202020204"/>
            </a:rPr>
          </a:br>
          <a:r>
            <a:rPr lang="en-US" sz="2200" b="0" i="0" u="none" kern="1200" dirty="0">
              <a:latin typeface="Century Gothic" panose="020B0502020202020204"/>
            </a:rPr>
            <a:t>Created roles for users to restrict various areas of the site.</a:t>
          </a:r>
        </a:p>
      </dsp:txBody>
      <dsp:txXfrm>
        <a:off x="2559950" y="764038"/>
        <a:ext cx="2357834" cy="2357834"/>
      </dsp:txXfrm>
    </dsp:sp>
    <dsp:sp modelId="{25E29F5C-23DB-4065-9B67-0FF0E947C248}">
      <dsp:nvSpPr>
        <dsp:cNvPr id="0" name=""/>
        <dsp:cNvSpPr/>
      </dsp:nvSpPr>
      <dsp:spPr>
        <a:xfrm>
          <a:off x="5246333" y="636485"/>
          <a:ext cx="2612940" cy="26129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sng" kern="1200" dirty="0">
              <a:solidFill>
                <a:srgbClr val="010000"/>
              </a:solidFill>
              <a:latin typeface="Century Gothic" panose="020B0502020202020204"/>
            </a:rPr>
            <a:t>Casey</a:t>
          </a:r>
          <a:br>
            <a:rPr lang="en-US" sz="2200" b="0" i="0" kern="1200" dirty="0">
              <a:solidFill>
                <a:srgbClr val="010000"/>
              </a:solidFill>
              <a:latin typeface="Century Gothic" panose="020B0502020202020204"/>
            </a:rPr>
          </a:br>
          <a:br>
            <a:rPr lang="en-US" sz="2200" b="0" i="0" kern="1200" dirty="0">
              <a:latin typeface="Century Gothic" panose="020B0502020202020204"/>
            </a:rPr>
          </a:br>
          <a:r>
            <a:rPr lang="en-US" sz="2200" b="0" i="0" kern="1200" dirty="0">
              <a:latin typeface="Century Gothic" panose="020B0502020202020204"/>
            </a:rPr>
            <a:t>Built transaction records</a:t>
          </a:r>
          <a:r>
            <a:rPr lang="en-US" sz="2200" kern="1200" dirty="0">
              <a:latin typeface="Century Gothic" panose="020B0502020202020204"/>
            </a:rPr>
            <a:t> and implemented form validation.</a:t>
          </a:r>
          <a:endParaRPr lang="en-US" sz="2200" kern="1200" dirty="0"/>
        </a:p>
      </dsp:txBody>
      <dsp:txXfrm>
        <a:off x="5373886" y="764038"/>
        <a:ext cx="2357834" cy="2357834"/>
      </dsp:txXfrm>
    </dsp:sp>
    <dsp:sp modelId="{880C72C9-2BAF-4FFC-AE03-AE56225DEE04}">
      <dsp:nvSpPr>
        <dsp:cNvPr id="0" name=""/>
        <dsp:cNvSpPr/>
      </dsp:nvSpPr>
      <dsp:spPr>
        <a:xfrm>
          <a:off x="2432397" y="3450421"/>
          <a:ext cx="2612940" cy="26129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sng" kern="1200" dirty="0">
              <a:solidFill>
                <a:schemeClr val="tx1"/>
              </a:solidFill>
            </a:rPr>
            <a:t>Anthony</a:t>
          </a:r>
          <a:br>
            <a:rPr lang="en-US" sz="2200" b="0" i="0" kern="1200" dirty="0">
              <a:latin typeface="Century Gothic" panose="020B0502020202020204"/>
            </a:rPr>
          </a:br>
          <a:br>
            <a:rPr lang="en-US" sz="2200" b="0" i="0" kern="1200" dirty="0">
              <a:latin typeface="Century Gothic" panose="020B0502020202020204"/>
            </a:rPr>
          </a:br>
          <a:r>
            <a:rPr lang="en-US" sz="2200" b="0" i="0" kern="1200" dirty="0">
              <a:latin typeface="Century Gothic" panose="020B0502020202020204"/>
            </a:rPr>
            <a:t>Utilized</a:t>
          </a:r>
          <a:r>
            <a:rPr lang="en-US" sz="2200" kern="1200" dirty="0">
              <a:latin typeface="Century Gothic" panose="020B0502020202020204"/>
            </a:rPr>
            <a:t> Azure Storage to store images used on the site.</a:t>
          </a:r>
          <a:endParaRPr lang="en-US" sz="2200" kern="1200" dirty="0"/>
        </a:p>
      </dsp:txBody>
      <dsp:txXfrm>
        <a:off x="2559950" y="3577974"/>
        <a:ext cx="2357834" cy="2357834"/>
      </dsp:txXfrm>
    </dsp:sp>
    <dsp:sp modelId="{2041F448-0EB8-40A5-94C9-F1940D5EB5CE}">
      <dsp:nvSpPr>
        <dsp:cNvPr id="0" name=""/>
        <dsp:cNvSpPr/>
      </dsp:nvSpPr>
      <dsp:spPr>
        <a:xfrm>
          <a:off x="5246333" y="3450421"/>
          <a:ext cx="2612940" cy="26129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sng" kern="1200" dirty="0">
              <a:solidFill>
                <a:schemeClr val="tx1"/>
              </a:solidFill>
            </a:rPr>
            <a:t>Dominic</a:t>
          </a:r>
          <a:br>
            <a:rPr lang="en-US" sz="2200" b="0" i="0" kern="1200" dirty="0">
              <a:solidFill>
                <a:srgbClr val="010000"/>
              </a:solidFill>
              <a:latin typeface="Century Gothic" panose="020B0502020202020204"/>
            </a:rPr>
          </a:br>
          <a:br>
            <a:rPr lang="en-US" sz="2200" b="0" i="0" kern="1200" dirty="0">
              <a:latin typeface="Century Gothic" panose="020B0502020202020204"/>
            </a:rPr>
          </a:br>
          <a:r>
            <a:rPr lang="en-US" sz="2200" b="0" i="0" kern="1200" dirty="0">
              <a:latin typeface="Century Gothic" panose="020B0502020202020204"/>
            </a:rPr>
            <a:t>Improvements to the cart</a:t>
          </a:r>
          <a:r>
            <a:rPr lang="en-US" sz="2200" b="0" i="0" kern="1200" dirty="0"/>
            <a:t> and store</a:t>
          </a:r>
          <a:r>
            <a:rPr lang="en-US" sz="2200" b="0" i="0" kern="1200" dirty="0">
              <a:latin typeface="Century Gothic" panose="020B0502020202020204"/>
            </a:rPr>
            <a:t> checkout</a:t>
          </a:r>
          <a:r>
            <a:rPr lang="en-US" sz="2200" b="0" i="0" kern="1200" dirty="0"/>
            <a:t> functionality.</a:t>
          </a:r>
          <a:endParaRPr lang="en-US" sz="2200" kern="1200" dirty="0"/>
        </a:p>
      </dsp:txBody>
      <dsp:txXfrm>
        <a:off x="5373886" y="3577974"/>
        <a:ext cx="2357834" cy="235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2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1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18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635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58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38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42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76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9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4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2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7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6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6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3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1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71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76EFA-47C7-4B15-AA80-D83B6FAE7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/>
              <a:t>Good Games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5089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D19A7-D58A-4A7F-ABE7-685A3459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sz="3900">
                <a:solidFill>
                  <a:srgbClr val="F2F2F2"/>
                </a:solidFill>
              </a:rPr>
              <a:t>Introductions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34652A-7E99-4E8E-B607-976D56D785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922270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2314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938C4-C749-4B67-BF28-F24508EB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What we did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AF15E0-8834-4CDD-AC2E-B16416CAC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508071"/>
              </p:ext>
            </p:extLst>
          </p:nvPr>
        </p:nvGraphicFramePr>
        <p:xfrm>
          <a:off x="3222326" y="67574"/>
          <a:ext cx="10291672" cy="6699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626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CB786-5402-4987-99DC-D9FA4876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132013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8406C3B-2928-4AB3-BB9C-9AD06BB85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204716"/>
            <a:ext cx="5614835" cy="4295348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2848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4D2207F-F0A1-49C7-90FC-8555C9D7587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0679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F4F88B-5752-43E1-91D0-25AF4D8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LIVE DEMO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042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6F37C645-E879-435D-8886-0CD6745B08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9092" t="16018" r="-7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C5509A-DBAA-41B7-96F9-56436D5D0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799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D5A51A87F5CF4AB354D86713FBB35D" ma:contentTypeVersion="8" ma:contentTypeDescription="Create a new document." ma:contentTypeScope="" ma:versionID="c3eda59aff6ec1c2e26a065761deb199">
  <xsd:schema xmlns:xsd="http://www.w3.org/2001/XMLSchema" xmlns:xs="http://www.w3.org/2001/XMLSchema" xmlns:p="http://schemas.microsoft.com/office/2006/metadata/properties" xmlns:ns2="fba16fff-89bb-43ba-8c8f-a3331c3a7d4c" targetNamespace="http://schemas.microsoft.com/office/2006/metadata/properties" ma:root="true" ma:fieldsID="5412b0116588319fba9416d3e12239e1" ns2:_="">
    <xsd:import namespace="fba16fff-89bb-43ba-8c8f-a3331c3a7d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a16fff-89bb-43ba-8c8f-a3331c3a7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3F63AB-1FF4-416C-965B-182107CFC5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F9BBB3-01F3-4921-8727-29DB537686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8EAA9ED-5C5D-49CB-ACA5-80B3289120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a16fff-89bb-43ba-8c8f-a3331c3a7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Good Games</vt:lpstr>
      <vt:lpstr>Introductions</vt:lpstr>
      <vt:lpstr>What we did</vt:lpstr>
      <vt:lpstr>ERD</vt:lpstr>
      <vt:lpstr>LIVE 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FowlerSite</dc:title>
  <dc:creator>Voorhies, Michael Brandon</dc:creator>
  <cp:lastModifiedBy>Voorhies, Michael Brandon</cp:lastModifiedBy>
  <cp:revision>77</cp:revision>
  <dcterms:created xsi:type="dcterms:W3CDTF">2021-10-04T17:32:11Z</dcterms:created>
  <dcterms:modified xsi:type="dcterms:W3CDTF">2021-11-15T15:42:41Z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0x010100A3D5A51A87F5CF4AB354D86713FBB35D</vt:lpwstr>
  </property>
</Properties>
</file>