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1"/>
            <p14:sldId id="260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4" autoAdjust="0"/>
    <p:restoredTop sz="94241" autoAdjust="0"/>
  </p:normalViewPr>
  <p:slideViewPr>
    <p:cSldViewPr snapToGrid="0">
      <p:cViewPr>
        <p:scale>
          <a:sx n="130" d="100"/>
          <a:sy n="130" d="100"/>
        </p:scale>
        <p:origin x="-78" y="7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Team Fowler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1093921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-Casey Adams	-Michael Voorhies	-Anthony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Ganster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-Dominic Perrine	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F6C0-B087-4B34-9912-5AE5B3C5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42C4EA6-01FA-47F8-8B64-6C4F432F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54" y="448056"/>
            <a:ext cx="5373918" cy="519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40EC82-DDCB-4432-A662-F0ADDE4E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41" y="1958060"/>
            <a:ext cx="5600188" cy="44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0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63CD-9E22-4D4B-9CC9-46FDA73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FDB1-CAE0-4A3C-B1E3-27FACD5212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r>
              <a:rPr lang="en-US" dirty="0"/>
              <a:t>Initial UI with database and dynamic elements.</a:t>
            </a:r>
          </a:p>
          <a:p>
            <a:r>
              <a:rPr lang="en-US" dirty="0"/>
              <a:t>Contacts and products pages</a:t>
            </a:r>
          </a:p>
        </p:txBody>
      </p:sp>
    </p:spTree>
    <p:extLst>
      <p:ext uri="{BB962C8B-B14F-4D97-AF65-F5344CB8AC3E}">
        <p14:creationId xmlns:p14="http://schemas.microsoft.com/office/powerpoint/2010/main" val="338623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052D-5E9C-4B03-8A58-4BB17C5B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31" y="4746172"/>
            <a:ext cx="3934026" cy="766354"/>
          </a:xfrm>
        </p:spPr>
        <p:txBody>
          <a:bodyPr>
            <a:noAutofit/>
          </a:bodyPr>
          <a:lstStyle/>
          <a:p>
            <a:r>
              <a:rPr lang="en-US" sz="6400" b="1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B1DBF-5952-4ACC-9C6E-CCB0C98B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91" y="565004"/>
            <a:ext cx="6656295" cy="41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30ED-277B-40D8-A8AF-47AE1499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598" y="2985796"/>
            <a:ext cx="3976149" cy="989512"/>
          </a:xfrm>
        </p:spPr>
        <p:txBody>
          <a:bodyPr>
            <a:normAutofit fontScale="90000"/>
          </a:bodyPr>
          <a:lstStyle/>
          <a:p>
            <a:r>
              <a:rPr lang="en-US" sz="6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8121761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{E03A7D35-99BD-4C88-946A-A5857380F7AE}tf10001108_win32</Template>
  <TotalTime>119</TotalTime>
  <Words>39</Words>
  <Application>Microsoft Office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Team Fowler</vt:lpstr>
      <vt:lpstr>PowerPoint Presentation</vt:lpstr>
      <vt:lpstr>Sprint One</vt:lpstr>
      <vt:lpstr>Live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Fowler</dc:title>
  <dc:creator>Casey</dc:creator>
  <cp:keywords/>
  <cp:lastModifiedBy>Casey</cp:lastModifiedBy>
  <cp:revision>1</cp:revision>
  <dcterms:created xsi:type="dcterms:W3CDTF">2021-09-13T17:59:41Z</dcterms:created>
  <dcterms:modified xsi:type="dcterms:W3CDTF">2021-09-13T19:58:46Z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