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24F1F-3405-4F19-8182-6A3C4C4DF31D}" v="1" dt="2024-02-25T20:10:32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>
        <p:scale>
          <a:sx n="58" d="100"/>
          <a:sy n="58" d="100"/>
        </p:scale>
        <p:origin x="8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4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3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2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1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9763-3061-34D7-4766-4F8961775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Hospital Patients’ Well-Being through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21AC4-7B6F-CE4A-E0A7-5E68B8EBE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Perrine</a:t>
            </a:r>
          </a:p>
        </p:txBody>
      </p:sp>
    </p:spTree>
    <p:extLst>
      <p:ext uri="{BB962C8B-B14F-4D97-AF65-F5344CB8AC3E}">
        <p14:creationId xmlns:p14="http://schemas.microsoft.com/office/powerpoint/2010/main" val="232948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4FAF-AC5E-D17F-B2EF-8FA99607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DFAF-EFA6-8059-68CC-D63097C8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I’m developing an application to help hospital patient’s overall well-being.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Patients would be able to download app on phone or access on a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Would include aspects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Access to support 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Place to connect with other people in the hospital (other patients, case managers, patient advocates)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Relaxing and destressing exercises/ activities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Support of holistic care (physical, mental, emotional, and spiritual well-being)</a:t>
            </a:r>
          </a:p>
        </p:txBody>
      </p:sp>
    </p:spTree>
    <p:extLst>
      <p:ext uri="{BB962C8B-B14F-4D97-AF65-F5344CB8AC3E}">
        <p14:creationId xmlns:p14="http://schemas.microsoft.com/office/powerpoint/2010/main" val="84458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18A8-27B0-B3BF-3332-F553AC45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104B-59FB-E6B9-8179-3D3991CD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an interesting CS project because…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It’s interesting learning about the requirements gathering process and everything that goes into developing a useful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development and design is something that I am curious to learn more about.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brings together mental health and 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It’s a way to utilize my programming and computer science skills to help people.</a:t>
            </a:r>
          </a:p>
        </p:txBody>
      </p:sp>
    </p:spTree>
    <p:extLst>
      <p:ext uri="{BB962C8B-B14F-4D97-AF65-F5344CB8AC3E}">
        <p14:creationId xmlns:p14="http://schemas.microsoft.com/office/powerpoint/2010/main" val="33011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4070-C091-B66F-4F78-14968FD1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0F30-5EB9-9B19-1795-8E17F0D1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far, I’ve been gathering requirements and getting ideas from others.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Met with Ursula Tierney, who is a mental health nurse instructor here at Xavier.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Learning and reading about requirements gathering and UI/UX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Externalizing ideas; drawing some rough sketches of what it could potentially look like.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Looked at wireframing websites to start designing what the app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360591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63FF-BDAB-89DF-9092-BDEBD1EC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hope to accomplish/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A85D-3D47-C14F-357D-3B16E458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this project, I hope to…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 more about UI/UX and starting the design of a large-scale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 skills in designing an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Get a wireframe designed and understand what different screens on the app could look like.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for design purposes, no functionality.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Figma, moqups, or wireframe.cc.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 a skeleton for the application.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Basic functionality.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910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</TotalTime>
  <Words>339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Improving Hospital Patients’ Well-Being through Technology</vt:lpstr>
      <vt:lpstr>What is my project?</vt:lpstr>
      <vt:lpstr>What makes this interesting?</vt:lpstr>
      <vt:lpstr>What have I done so far?</vt:lpstr>
      <vt:lpstr>What do I hope to accomplish/ 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Perrine, Josh</dc:creator>
  <cp:lastModifiedBy>Perrine, Josh</cp:lastModifiedBy>
  <cp:revision>4</cp:revision>
  <dcterms:created xsi:type="dcterms:W3CDTF">2024-02-25T20:07:59Z</dcterms:created>
  <dcterms:modified xsi:type="dcterms:W3CDTF">2024-02-28T19:39:58Z</dcterms:modified>
</cp:coreProperties>
</file>