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d2efb734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d2efb734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d2efb734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d2efb734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d69e2e7e0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d69e2e7e0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441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Music Recommendation System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032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50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Knowledge Representation and the Semantic Web </a:t>
            </a:r>
            <a:endParaRPr sz="1250">
              <a:solidFill>
                <a:srgbClr val="000000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50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Project Idea Seminar</a:t>
            </a:r>
            <a:endParaRPr sz="1250">
              <a:solidFill>
                <a:srgbClr val="000000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3"/>
          <p:cNvSpPr txBox="1"/>
          <p:nvPr>
            <p:ph idx="1" type="subTitle"/>
          </p:nvPr>
        </p:nvSpPr>
        <p:spPr>
          <a:xfrm>
            <a:off x="1858700" y="3502875"/>
            <a:ext cx="1866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Eduardo Pereira</a:t>
            </a:r>
            <a:endParaRPr sz="900">
              <a:solidFill>
                <a:srgbClr val="000000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Juan Carlos Aguilar</a:t>
            </a:r>
            <a:r>
              <a:rPr lang="pt-PT" sz="900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			</a:t>
            </a:r>
            <a:endParaRPr sz="900"/>
          </a:p>
        </p:txBody>
      </p:sp>
      <p:sp>
        <p:nvSpPr>
          <p:cNvPr id="131" name="Google Shape;131;p13"/>
          <p:cNvSpPr txBox="1"/>
          <p:nvPr>
            <p:ph idx="1" type="subTitle"/>
          </p:nvPr>
        </p:nvSpPr>
        <p:spPr>
          <a:xfrm>
            <a:off x="3826888" y="3502875"/>
            <a:ext cx="1866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Utku Atay</a:t>
            </a:r>
            <a:endParaRPr sz="900">
              <a:solidFill>
                <a:srgbClr val="000000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Yi Yang</a:t>
            </a:r>
            <a:endParaRPr sz="900"/>
          </a:p>
        </p:txBody>
      </p:sp>
      <p:sp>
        <p:nvSpPr>
          <p:cNvPr id="132" name="Google Shape;132;p13"/>
          <p:cNvSpPr txBox="1"/>
          <p:nvPr>
            <p:ph idx="1" type="subTitle"/>
          </p:nvPr>
        </p:nvSpPr>
        <p:spPr>
          <a:xfrm>
            <a:off x="5795075" y="3502875"/>
            <a:ext cx="1866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Tingjun Yuan</a:t>
            </a:r>
            <a:endParaRPr sz="900">
              <a:solidFill>
                <a:srgbClr val="000000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highlight>
                <a:srgbClr val="F2F2F2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900">
                <a:solidFill>
                  <a:srgbClr val="000000"/>
                </a:solidFill>
                <a:highlight>
                  <a:srgbClr val="F2F2F2"/>
                </a:highlight>
                <a:latin typeface="Arial"/>
                <a:ea typeface="Arial"/>
                <a:cs typeface="Arial"/>
                <a:sym typeface="Arial"/>
              </a:rPr>
              <a:t>			</a:t>
            </a:r>
            <a:endParaRPr sz="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Use Case and Functionalities</a:t>
            </a:r>
            <a:endParaRPr/>
          </a:p>
        </p:txBody>
      </p:sp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accent1"/>
                </a:solidFill>
              </a:rPr>
              <a:t>Main functionality:</a:t>
            </a:r>
            <a:endParaRPr>
              <a:solidFill>
                <a:schemeClr val="accent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pt-PT">
                <a:solidFill>
                  <a:schemeClr val="accent1"/>
                </a:solidFill>
              </a:rPr>
              <a:t>Profile based </a:t>
            </a:r>
            <a:r>
              <a:rPr lang="pt-PT">
                <a:solidFill>
                  <a:schemeClr val="accent1"/>
                </a:solidFill>
              </a:rPr>
              <a:t>music</a:t>
            </a:r>
            <a:r>
              <a:rPr lang="pt-PT">
                <a:solidFill>
                  <a:schemeClr val="accent1"/>
                </a:solidFill>
              </a:rPr>
              <a:t> </a:t>
            </a:r>
            <a:r>
              <a:rPr lang="pt-PT">
                <a:solidFill>
                  <a:schemeClr val="accent1"/>
                </a:solidFill>
              </a:rPr>
              <a:t>recommendations</a:t>
            </a:r>
            <a:endParaRPr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accent1"/>
                </a:solidFill>
              </a:rPr>
              <a:t>Next Steps:</a:t>
            </a:r>
            <a:endParaRPr>
              <a:solidFill>
                <a:schemeClr val="accent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pt-PT">
                <a:solidFill>
                  <a:schemeClr val="accent1"/>
                </a:solidFill>
              </a:rPr>
              <a:t>Update model with user ratings</a:t>
            </a:r>
            <a:endParaRPr>
              <a:solidFill>
                <a:schemeClr val="accen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pt-PT">
                <a:solidFill>
                  <a:schemeClr val="accent1"/>
                </a:solidFill>
              </a:rPr>
              <a:t>On queue, slightly less profile based recommendation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To Do’s</a:t>
            </a:r>
            <a:endParaRPr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48800" y="19833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pt-PT">
                <a:solidFill>
                  <a:schemeClr val="accent1"/>
                </a:solidFill>
              </a:rPr>
              <a:t>Design a shared ontology with data from MusicBrainz and YAGO.</a:t>
            </a:r>
            <a:endParaRPr>
              <a:solidFill>
                <a:schemeClr val="accen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pt-PT">
                <a:solidFill>
                  <a:schemeClr val="accent1"/>
                </a:solidFill>
              </a:rPr>
              <a:t>Design SPARQL queries to extract data from the knowledge graphs.</a:t>
            </a:r>
            <a:endParaRPr>
              <a:solidFill>
                <a:schemeClr val="accen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pt-PT">
                <a:solidFill>
                  <a:schemeClr val="accent1"/>
                </a:solidFill>
              </a:rPr>
              <a:t>Define custom rules for deriving recommendation using rule-based reasoning.</a:t>
            </a:r>
            <a:endParaRPr>
              <a:solidFill>
                <a:schemeClr val="accen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●"/>
            </a:pPr>
            <a:r>
              <a:rPr lang="pt-PT">
                <a:solidFill>
                  <a:schemeClr val="accent1"/>
                </a:solidFill>
              </a:rPr>
              <a:t>Define user questions for user profile building.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1672" y="935700"/>
            <a:ext cx="5273175" cy="369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Matching Engine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