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2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19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03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611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14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21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55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33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519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7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00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87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029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8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22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77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65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01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307B61-5010-42F2-8903-CBD0863D0954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A044DA-FE7B-4584-AA5F-4B1BF04D3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07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  <p:sldLayoutId id="21474840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E083-8B50-C3D9-35DB-EA31BDAB6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4A4B9-C860-6528-5E09-430FC6614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79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DECDB56-CF99-8677-5C59-A2F7A1EF0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820" y="715248"/>
            <a:ext cx="6450860" cy="5317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2FF12-D069-D441-D5BF-08713377A473}"/>
              </a:ext>
            </a:extLst>
          </p:cNvPr>
          <p:cNvSpPr txBox="1"/>
          <p:nvPr/>
        </p:nvSpPr>
        <p:spPr>
          <a:xfrm>
            <a:off x="8802685" y="912362"/>
            <a:ext cx="49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U.S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F5757-AED0-A388-5DA7-7D269293FAE9}"/>
              </a:ext>
            </a:extLst>
          </p:cNvPr>
          <p:cNvSpPr txBox="1"/>
          <p:nvPr/>
        </p:nvSpPr>
        <p:spPr>
          <a:xfrm>
            <a:off x="5697881" y="3356246"/>
            <a:ext cx="461665" cy="62292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AU" dirty="0"/>
              <a:t>China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FAC51-E6FA-4091-BD05-CDBCD89DC7F7}"/>
              </a:ext>
            </a:extLst>
          </p:cNvPr>
          <p:cNvSpPr txBox="1"/>
          <p:nvPr/>
        </p:nvSpPr>
        <p:spPr>
          <a:xfrm>
            <a:off x="7232716" y="1296705"/>
            <a:ext cx="1433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(decarbonise) DC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F2508-8E25-C738-84BC-C23F3219F20D}"/>
              </a:ext>
            </a:extLst>
          </p:cNvPr>
          <p:cNvSpPr txBox="1"/>
          <p:nvPr/>
        </p:nvSpPr>
        <p:spPr>
          <a:xfrm>
            <a:off x="9048490" y="1281694"/>
            <a:ext cx="253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(NBAU) nearly business-as-usual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87F45-D61B-8984-7F44-730C570E250E}"/>
              </a:ext>
            </a:extLst>
          </p:cNvPr>
          <p:cNvSpPr txBox="1"/>
          <p:nvPr/>
        </p:nvSpPr>
        <p:spPr>
          <a:xfrm rot="16200000">
            <a:off x="5700408" y="2558345"/>
            <a:ext cx="1433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(decarbonise) DC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08707-A35E-C5CB-E6C0-09DC51B49AFD}"/>
              </a:ext>
            </a:extLst>
          </p:cNvPr>
          <p:cNvSpPr txBox="1"/>
          <p:nvPr/>
        </p:nvSpPr>
        <p:spPr>
          <a:xfrm rot="16200000">
            <a:off x="5006474" y="4339749"/>
            <a:ext cx="279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(NBAU) nearly business-as-usual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2D6989-BE92-2240-6E8F-D121C0FFF282}"/>
              </a:ext>
            </a:extLst>
          </p:cNvPr>
          <p:cNvSpPr txBox="1"/>
          <p:nvPr/>
        </p:nvSpPr>
        <p:spPr>
          <a:xfrm>
            <a:off x="1368892" y="1090402"/>
            <a:ext cx="3900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2 Players: U.S and other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2 Feasible strategies at play: decarbonise (DC) or nearly business-as-usual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Viewpoint is to be played from an </a:t>
            </a:r>
            <a:r>
              <a:rPr lang="en-AU" sz="2000" i="1" u="sng" dirty="0"/>
              <a:t>optimistic </a:t>
            </a:r>
            <a:r>
              <a:rPr lang="en-AU" sz="2000" dirty="0"/>
              <a:t>game theorist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3A82F4-4FEF-4BB4-D0D8-E13FE88F4E62}"/>
              </a:ext>
            </a:extLst>
          </p:cNvPr>
          <p:cNvSpPr txBox="1"/>
          <p:nvPr/>
        </p:nvSpPr>
        <p:spPr>
          <a:xfrm>
            <a:off x="7045981" y="2771471"/>
            <a:ext cx="580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A7330C-67E7-A78F-03D8-7CAB7C1F672E}"/>
              </a:ext>
            </a:extLst>
          </p:cNvPr>
          <p:cNvSpPr txBox="1"/>
          <p:nvPr/>
        </p:nvSpPr>
        <p:spPr>
          <a:xfrm>
            <a:off x="9513834" y="4903631"/>
            <a:ext cx="963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6D5E1-0B2F-FBA2-6276-E1A7B2937EC0}"/>
              </a:ext>
            </a:extLst>
          </p:cNvPr>
          <p:cNvSpPr txBox="1"/>
          <p:nvPr/>
        </p:nvSpPr>
        <p:spPr>
          <a:xfrm>
            <a:off x="8046278" y="1936788"/>
            <a:ext cx="580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CC3A7-AD2C-3364-5ACB-5868F07738E5}"/>
              </a:ext>
            </a:extLst>
          </p:cNvPr>
          <p:cNvSpPr txBox="1"/>
          <p:nvPr/>
        </p:nvSpPr>
        <p:spPr>
          <a:xfrm>
            <a:off x="10710500" y="406139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B141-5608-180E-5BAD-3B605C859840}"/>
              </a:ext>
            </a:extLst>
          </p:cNvPr>
          <p:cNvSpPr txBox="1"/>
          <p:nvPr/>
        </p:nvSpPr>
        <p:spPr>
          <a:xfrm>
            <a:off x="6951304" y="48226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E73216-3FFB-0201-C454-DDE348800757}"/>
              </a:ext>
            </a:extLst>
          </p:cNvPr>
          <p:cNvSpPr txBox="1"/>
          <p:nvPr/>
        </p:nvSpPr>
        <p:spPr>
          <a:xfrm>
            <a:off x="10614255" y="1936788"/>
            <a:ext cx="5598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F0A521-69C1-CF56-422F-0BCD00CD5F50}"/>
              </a:ext>
            </a:extLst>
          </p:cNvPr>
          <p:cNvSpPr txBox="1"/>
          <p:nvPr/>
        </p:nvSpPr>
        <p:spPr>
          <a:xfrm>
            <a:off x="8229021" y="4052671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7D970D-A9F9-B26F-8BEE-93587ADF22C3}"/>
              </a:ext>
            </a:extLst>
          </p:cNvPr>
          <p:cNvSpPr txBox="1"/>
          <p:nvPr/>
        </p:nvSpPr>
        <p:spPr>
          <a:xfrm>
            <a:off x="9488024" y="2771471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907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E818-42B4-6171-E4EB-D3A75AA6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Interpreting payoff matrix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59CC-61E6-FFC3-8376-843D0385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399" y="1620253"/>
            <a:ext cx="9560011" cy="5077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By co-operating (both choosing DC), there is a net gain for both countries, the value of the benefit being chosen as 10 units. This strategy is the </a:t>
            </a:r>
            <a:r>
              <a:rPr lang="en-AU" sz="2000" b="1" u="sng" dirty="0"/>
              <a:t>best response</a:t>
            </a:r>
            <a:r>
              <a:rPr lang="en-AU" sz="2000" b="1" dirty="0"/>
              <a:t> </a:t>
            </a:r>
            <a:r>
              <a:rPr lang="en-AU" sz="2000" dirty="0"/>
              <a:t>for both players.</a:t>
            </a:r>
          </a:p>
          <a:p>
            <a:pPr marL="0" indent="0">
              <a:buNone/>
            </a:pPr>
            <a:r>
              <a:rPr lang="en-AU" sz="2000" dirty="0"/>
              <a:t> Both players choosing NBAU will see some gain for both parties with a chosen margin of </a:t>
            </a:r>
            <a:r>
              <a:rPr lang="en-AU" sz="2000" b="1" dirty="0"/>
              <a:t>4 units</a:t>
            </a:r>
            <a:r>
              <a:rPr lang="en-AU" sz="2000" dirty="0"/>
              <a:t>, but with both players benefit being greater if they had instead chosen DC. </a:t>
            </a:r>
          </a:p>
          <a:p>
            <a:pPr marL="0" indent="0">
              <a:buNone/>
            </a:pPr>
            <a:r>
              <a:rPr lang="en-AU" sz="2000" dirty="0"/>
              <a:t>In the scenario where a player may choose NBAU they will receive reliable short term results at the detriment of the other player who chooses to co-operate (DC). The player acting in self interest (NBAU) will benefit by a chosen value of </a:t>
            </a:r>
            <a:r>
              <a:rPr lang="en-AU" sz="2000" b="1" dirty="0"/>
              <a:t>6 units </a:t>
            </a:r>
            <a:r>
              <a:rPr lang="en-AU" sz="2000" dirty="0"/>
              <a:t>and the player choosing to co-operate (DC) will only benefit by </a:t>
            </a:r>
            <a:r>
              <a:rPr lang="en-AU" sz="2000" b="1" dirty="0"/>
              <a:t>2 units.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463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C463-44B2-9E66-68CF-F27BD61C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Best responses and the dominant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EB0F4-786F-C742-FF13-C7829371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67" y="2182712"/>
            <a:ext cx="4972050" cy="4105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B8028-D6E9-599A-B2E7-411350EB9496}"/>
              </a:ext>
            </a:extLst>
          </p:cNvPr>
          <p:cNvSpPr txBox="1"/>
          <p:nvPr/>
        </p:nvSpPr>
        <p:spPr>
          <a:xfrm>
            <a:off x="7136757" y="2182712"/>
            <a:ext cx="4972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There are 2 Nash equilibria:</a:t>
            </a:r>
          </a:p>
          <a:p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Risk dominant (NBAU, NBAU) – if player 1 chooses NBAU then player 2 will also choose NBAU to increase their payoff from 2 -&gt; 4 and vice versa.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Payoff dominant (DC, DC) – payoffs are higher for both players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C85EA-3844-9BD4-C6F8-DB33E6526092}"/>
              </a:ext>
            </a:extLst>
          </p:cNvPr>
          <p:cNvSpPr txBox="1"/>
          <p:nvPr/>
        </p:nvSpPr>
        <p:spPr>
          <a:xfrm>
            <a:off x="7136757" y="4491036"/>
            <a:ext cx="4861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this game it just so happens that acting in self-interest and co-operating are both the same response, leading to a socially desirable outcome.</a:t>
            </a:r>
          </a:p>
          <a:p>
            <a:endParaRPr lang="en-AU" dirty="0"/>
          </a:p>
          <a:p>
            <a:r>
              <a:rPr lang="en-AU" dirty="0"/>
              <a:t>Best response  from both players is to choose DC as they are both better off and can achieve no greater payoff</a:t>
            </a:r>
          </a:p>
        </p:txBody>
      </p:sp>
    </p:spTree>
    <p:extLst>
      <p:ext uri="{BB962C8B-B14F-4D97-AF65-F5344CB8AC3E}">
        <p14:creationId xmlns:p14="http://schemas.microsoft.com/office/powerpoint/2010/main" val="195687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5C55-94EA-17AD-043E-D447BFF9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Economic outcomes, efficiency and fairness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1A42A-9451-E9A5-564E-69A4ABF63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06" y="2193757"/>
            <a:ext cx="4968671" cy="41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3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313</TotalTime>
  <Words>311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PowerPoint Presentation</vt:lpstr>
      <vt:lpstr>PowerPoint Presentation</vt:lpstr>
      <vt:lpstr>Interpreting payoff matrix  </vt:lpstr>
      <vt:lpstr>Best responses and the dominant strategies</vt:lpstr>
      <vt:lpstr>Economic outcomes, efficiency and fairness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JJ Perry</dc:creator>
  <cp:lastModifiedBy>JJ Perry</cp:lastModifiedBy>
  <cp:revision>1</cp:revision>
  <dcterms:created xsi:type="dcterms:W3CDTF">2022-09-01T10:47:58Z</dcterms:created>
  <dcterms:modified xsi:type="dcterms:W3CDTF">2022-09-01T16:01:05Z</dcterms:modified>
</cp:coreProperties>
</file>