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50" d="100"/>
          <a:sy n="150" d="100"/>
        </p:scale>
        <p:origin x="-7766" y="-2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F446-FF2E-4ED1-993C-349463422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ADAB-0146-425F-BBB5-3491E8F4D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39B16-7B87-414C-BDB9-413D926B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17EF-665C-4121-A284-6ED48A3F7E0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4068F-955A-4B5D-8E22-888A2541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F0BAE-7A25-4D6F-B19A-EDB0D975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FB6A-44D2-4415-94CA-92D1E7DF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4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452A-20D9-412D-A608-ECAF6AB8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CE19A-8682-4BBD-999A-657D6F889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D10C7-CBA7-4A2A-96DE-6097BB53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17EF-665C-4121-A284-6ED48A3F7E0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50A07-45CD-47BB-96F4-00047ABA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6880A-A64D-4876-81E9-FF3633E6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FB6A-44D2-4415-94CA-92D1E7DF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5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AD7DF-A9EF-4F49-8F9B-C22384B8A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1EBC8-CAB6-4910-BE5B-21CD8294B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D0EB-E89B-4B93-8285-C598586F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17EF-665C-4121-A284-6ED48A3F7E0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8892-F8C9-4284-8439-B0B357C3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0FC22-9963-4998-BFC4-C0C5DC74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FB6A-44D2-4415-94CA-92D1E7DF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60B5-2507-4CD6-9D0E-2D065447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A9E6-7962-4E6F-BF27-1CF5ECA9C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10FAB-447F-42E3-9A25-5EC6E878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17EF-665C-4121-A284-6ED48A3F7E0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536F1-413E-4F58-A42E-0B4519EA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1DB0-F6C0-4356-B114-5AC851C9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FB6A-44D2-4415-94CA-92D1E7DF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B4A0-C161-4185-90A5-8363A5F6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03824-7A8F-4631-AF79-07AA167A4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1A343-040C-4DEA-8F26-4249F5F0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17EF-665C-4121-A284-6ED48A3F7E0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E68BA-912F-4E76-AB70-33B9F4AD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ECCCE-8883-4368-9E69-9E3026CE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FB6A-44D2-4415-94CA-92D1E7DF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3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0F29-32DB-43B9-8CA5-C3D32DA5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7B59E-C3FA-452C-A035-9C8383D58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B5282-E041-4E00-A0A1-8E48063D4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9504C-4369-49D3-AC99-DED9DB7D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17EF-665C-4121-A284-6ED48A3F7E0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D8471-06DA-4B58-8A37-C2C919C3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B1623-9308-4175-8D02-66FFF099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FB6A-44D2-4415-94CA-92D1E7DF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7651-7640-4F5B-A093-7E1BAAF5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276E-5AAC-4E2F-8540-1BDA52A2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33112-F694-4ABF-ADF9-078B2DE23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FA6D9-6890-4B96-8F1F-4B41AD68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14053-2B49-4E33-800C-1834EE6B6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661C0-7009-48F8-8D81-285A5950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17EF-665C-4121-A284-6ED48A3F7E0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C2722-AEA3-4927-BA24-1FC549D8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17175-51AF-4E12-A536-8199FE40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FB6A-44D2-4415-94CA-92D1E7DF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1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E61C-DE81-419E-9E1E-502AA0B6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F949A-611E-4E88-8C4A-1FB1ADF6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17EF-665C-4121-A284-6ED48A3F7E0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E43DC-F75A-4AB6-ACD1-6DE504FF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7EA19-5BDC-472F-A6BD-7368BC24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FB6A-44D2-4415-94CA-92D1E7DF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2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0A6D2-7B8E-402A-BD61-58AC5F2D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17EF-665C-4121-A284-6ED48A3F7E0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39C26-CA98-419A-9CF4-002661ED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E515D-7EF4-4648-8951-67214154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FB6A-44D2-4415-94CA-92D1E7DF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4077-8784-48FF-B920-0ADFC484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3BB0-2647-44AE-9EB6-C3C447DC8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4D97F-036D-46DE-BE83-2E7A35BF2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4630B-65A3-4058-8AB7-61ED8A8F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17EF-665C-4121-A284-6ED48A3F7E0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BDE7F-D2FF-4286-AEEA-220CC124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62770-7BE9-47F7-A2F5-971F4B77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FB6A-44D2-4415-94CA-92D1E7DF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8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1357-6D98-4ED1-96FB-0473BD1C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C8FCF-3FEC-4080-AFA6-DCF3C3B90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B7BDF-FD69-4FA1-B486-E982693C5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89D-AF9C-4FE7-B5E8-B223DFA4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17EF-665C-4121-A284-6ED48A3F7E0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337CA-08C0-472C-845C-0DBB1F58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78C3B-7083-487F-A20D-4805FF9C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FB6A-44D2-4415-94CA-92D1E7DF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7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44248-9915-46F7-AC8D-60175986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4FF16-2A22-46FD-B485-44A59B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2E00-01B0-47B8-8968-AC3794C97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117EF-665C-4121-A284-6ED48A3F7E0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F67E-E6CF-4879-B66C-2EFCCD8B0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110AA-CFA9-41E3-A630-6E2F41C0E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FB6A-44D2-4415-94CA-92D1E7DF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3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 descr="A1">
            <a:extLst>
              <a:ext uri="{FF2B5EF4-FFF2-40B4-BE49-F238E27FC236}">
                <a16:creationId xmlns:a16="http://schemas.microsoft.com/office/drawing/2014/main" id="{87C282AA-148F-4733-8834-1CE2217D4845}"/>
              </a:ext>
            </a:extLst>
          </p:cNvPr>
          <p:cNvSpPr/>
          <p:nvPr/>
        </p:nvSpPr>
        <p:spPr>
          <a:xfrm>
            <a:off x="206795" y="14792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B5FC3E-2202-4397-ABDF-1912BF5FE7B8}"/>
              </a:ext>
            </a:extLst>
          </p:cNvPr>
          <p:cNvSpPr/>
          <p:nvPr/>
        </p:nvSpPr>
        <p:spPr>
          <a:xfrm>
            <a:off x="206795" y="858373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A64746-8578-4A9D-86BE-6C7474B344AA}"/>
              </a:ext>
            </a:extLst>
          </p:cNvPr>
          <p:cNvSpPr/>
          <p:nvPr/>
        </p:nvSpPr>
        <p:spPr>
          <a:xfrm>
            <a:off x="206795" y="156882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F47788-7565-4EEC-9DAB-70E49CDA026A}"/>
              </a:ext>
            </a:extLst>
          </p:cNvPr>
          <p:cNvSpPr/>
          <p:nvPr/>
        </p:nvSpPr>
        <p:spPr>
          <a:xfrm>
            <a:off x="206795" y="225910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20A75E-3D8B-43E3-BAD3-14A3440B168D}"/>
              </a:ext>
            </a:extLst>
          </p:cNvPr>
          <p:cNvSpPr/>
          <p:nvPr/>
        </p:nvSpPr>
        <p:spPr>
          <a:xfrm>
            <a:off x="206795" y="299869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AC8FE2-29D8-464B-8905-C5A4311A05E9}"/>
              </a:ext>
            </a:extLst>
          </p:cNvPr>
          <p:cNvSpPr/>
          <p:nvPr/>
        </p:nvSpPr>
        <p:spPr>
          <a:xfrm>
            <a:off x="206795" y="378042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E2F8C1-59DA-478B-8F9B-A36102804B78}"/>
              </a:ext>
            </a:extLst>
          </p:cNvPr>
          <p:cNvSpPr/>
          <p:nvPr/>
        </p:nvSpPr>
        <p:spPr>
          <a:xfrm>
            <a:off x="206795" y="4686601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A6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A20D52-9290-409A-9F2B-42EC49089851}"/>
              </a:ext>
            </a:extLst>
          </p:cNvPr>
          <p:cNvSpPr/>
          <p:nvPr/>
        </p:nvSpPr>
        <p:spPr>
          <a:xfrm>
            <a:off x="217169" y="5489088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56AFB5-670B-4077-8BE2-939F45AD2509}"/>
              </a:ext>
            </a:extLst>
          </p:cNvPr>
          <p:cNvSpPr/>
          <p:nvPr/>
        </p:nvSpPr>
        <p:spPr>
          <a:xfrm>
            <a:off x="217169" y="627636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A8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B8209F-70A0-4F65-82EA-D8B843370B3A}"/>
              </a:ext>
            </a:extLst>
          </p:cNvPr>
          <p:cNvCxnSpPr>
            <a:cxnSpLocks/>
            <a:stCxn id="16" idx="6"/>
            <a:endCxn id="600" idx="2"/>
          </p:cNvCxnSpPr>
          <p:nvPr/>
        </p:nvCxnSpPr>
        <p:spPr>
          <a:xfrm>
            <a:off x="647475" y="6491518"/>
            <a:ext cx="5918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CB09E4-A025-4185-87C1-0F58534AA8FD}"/>
              </a:ext>
            </a:extLst>
          </p:cNvPr>
          <p:cNvCxnSpPr>
            <a:cxnSpLocks/>
            <a:stCxn id="15" idx="6"/>
            <a:endCxn id="599" idx="2"/>
          </p:cNvCxnSpPr>
          <p:nvPr/>
        </p:nvCxnSpPr>
        <p:spPr>
          <a:xfrm flipV="1">
            <a:off x="647475" y="5690496"/>
            <a:ext cx="555811" cy="13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A85D1F-4BBE-494F-AD92-F939B047268E}"/>
              </a:ext>
            </a:extLst>
          </p:cNvPr>
          <p:cNvCxnSpPr>
            <a:cxnSpLocks/>
            <a:stCxn id="14" idx="6"/>
            <a:endCxn id="598" idx="2"/>
          </p:cNvCxnSpPr>
          <p:nvPr/>
        </p:nvCxnSpPr>
        <p:spPr>
          <a:xfrm flipV="1">
            <a:off x="637101" y="4893895"/>
            <a:ext cx="584205" cy="7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1D6AF2-1DDB-400C-98DD-39946ED11D75}"/>
              </a:ext>
            </a:extLst>
          </p:cNvPr>
          <p:cNvCxnSpPr>
            <a:cxnSpLocks/>
            <a:stCxn id="13" idx="6"/>
            <a:endCxn id="597" idx="2"/>
          </p:cNvCxnSpPr>
          <p:nvPr/>
        </p:nvCxnSpPr>
        <p:spPr>
          <a:xfrm>
            <a:off x="637101" y="3995573"/>
            <a:ext cx="579946" cy="377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8204BD-0EE6-4A63-A62A-936C08260A7F}"/>
              </a:ext>
            </a:extLst>
          </p:cNvPr>
          <p:cNvCxnSpPr>
            <a:cxnSpLocks/>
            <a:stCxn id="12" idx="6"/>
            <a:endCxn id="596" idx="2"/>
          </p:cNvCxnSpPr>
          <p:nvPr/>
        </p:nvCxnSpPr>
        <p:spPr>
          <a:xfrm>
            <a:off x="637101" y="3213847"/>
            <a:ext cx="5673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D8E5ED-9E36-4F3A-A6B6-0EB82F6A2F4F}"/>
              </a:ext>
            </a:extLst>
          </p:cNvPr>
          <p:cNvCxnSpPr>
            <a:cxnSpLocks/>
            <a:stCxn id="7" idx="6"/>
            <a:endCxn id="595" idx="2"/>
          </p:cNvCxnSpPr>
          <p:nvPr/>
        </p:nvCxnSpPr>
        <p:spPr>
          <a:xfrm>
            <a:off x="637101" y="2474259"/>
            <a:ext cx="573669" cy="37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22EC5B-1B96-4D99-A3F0-C853BA3D03E9}"/>
              </a:ext>
            </a:extLst>
          </p:cNvPr>
          <p:cNvCxnSpPr>
            <a:cxnSpLocks/>
            <a:stCxn id="6" idx="6"/>
            <a:endCxn id="594" idx="2"/>
          </p:cNvCxnSpPr>
          <p:nvPr/>
        </p:nvCxnSpPr>
        <p:spPr>
          <a:xfrm>
            <a:off x="637101" y="1783979"/>
            <a:ext cx="566185" cy="448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331F04-6F21-4EA1-BB6C-1D5055368B47}"/>
              </a:ext>
            </a:extLst>
          </p:cNvPr>
          <p:cNvCxnSpPr>
            <a:cxnSpLocks/>
            <a:stCxn id="5" idx="6"/>
            <a:endCxn id="593" idx="2"/>
          </p:cNvCxnSpPr>
          <p:nvPr/>
        </p:nvCxnSpPr>
        <p:spPr>
          <a:xfrm flipV="1">
            <a:off x="637101" y="1067923"/>
            <a:ext cx="638437" cy="56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696B8F-C8E5-4E2E-849D-A1B2CFE074C5}"/>
              </a:ext>
            </a:extLst>
          </p:cNvPr>
          <p:cNvCxnSpPr>
            <a:cxnSpLocks/>
            <a:stCxn id="4" idx="6"/>
            <a:endCxn id="592" idx="2"/>
          </p:cNvCxnSpPr>
          <p:nvPr/>
        </p:nvCxnSpPr>
        <p:spPr>
          <a:xfrm flipV="1">
            <a:off x="637101" y="359188"/>
            <a:ext cx="655343" cy="3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90956A-0AC7-4567-B521-9F07B3D68F8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21948" y="578226"/>
            <a:ext cx="0" cy="280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7CF6B22-0BE6-4CF0-81FE-C5D3EE13CB31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1948" y="1288679"/>
            <a:ext cx="0" cy="280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0A96E9-051F-4ADB-8617-20D01D198C2A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21948" y="1999132"/>
            <a:ext cx="0" cy="2599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6CB2117-5544-4420-9913-9EAE1F1F95D3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421948" y="2689412"/>
            <a:ext cx="0" cy="3092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E90CD74-8AF7-4836-A225-10E16C3D909C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421948" y="3429000"/>
            <a:ext cx="0" cy="351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F83D2B2-3E6F-4CD5-8846-50AB21DE7C68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421948" y="4210726"/>
            <a:ext cx="0" cy="475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9015A4-AF04-423A-A59C-5F856C961F55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421948" y="5116907"/>
            <a:ext cx="10374" cy="3721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000CE28-DB2E-4126-800C-DC35F5A1FC03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432322" y="5919394"/>
            <a:ext cx="0" cy="356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Oval 591" descr="A1">
            <a:extLst>
              <a:ext uri="{FF2B5EF4-FFF2-40B4-BE49-F238E27FC236}">
                <a16:creationId xmlns:a16="http://schemas.microsoft.com/office/drawing/2014/main" id="{0E9C7222-7999-41D8-92F9-49887283B65B}"/>
              </a:ext>
            </a:extLst>
          </p:cNvPr>
          <p:cNvSpPr/>
          <p:nvPr/>
        </p:nvSpPr>
        <p:spPr>
          <a:xfrm>
            <a:off x="1292444" y="14403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93" name="Oval 592">
            <a:extLst>
              <a:ext uri="{FF2B5EF4-FFF2-40B4-BE49-F238E27FC236}">
                <a16:creationId xmlns:a16="http://schemas.microsoft.com/office/drawing/2014/main" id="{08F4E428-23E7-47E7-8DD8-FC92A0E9A085}"/>
              </a:ext>
            </a:extLst>
          </p:cNvPr>
          <p:cNvSpPr/>
          <p:nvPr/>
        </p:nvSpPr>
        <p:spPr>
          <a:xfrm>
            <a:off x="1275538" y="85277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594" name="Oval 593">
            <a:extLst>
              <a:ext uri="{FF2B5EF4-FFF2-40B4-BE49-F238E27FC236}">
                <a16:creationId xmlns:a16="http://schemas.microsoft.com/office/drawing/2014/main" id="{EA9E9828-4E24-4D77-AA3F-44526A0B6982}"/>
              </a:ext>
            </a:extLst>
          </p:cNvPr>
          <p:cNvSpPr/>
          <p:nvPr/>
        </p:nvSpPr>
        <p:spPr>
          <a:xfrm>
            <a:off x="1203286" y="1613647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595" name="Oval 594">
            <a:extLst>
              <a:ext uri="{FF2B5EF4-FFF2-40B4-BE49-F238E27FC236}">
                <a16:creationId xmlns:a16="http://schemas.microsoft.com/office/drawing/2014/main" id="{30E51BBF-A2D1-496C-AB11-06A65470C4F4}"/>
              </a:ext>
            </a:extLst>
          </p:cNvPr>
          <p:cNvSpPr/>
          <p:nvPr/>
        </p:nvSpPr>
        <p:spPr>
          <a:xfrm>
            <a:off x="1210770" y="2296373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596" name="Oval 595">
            <a:extLst>
              <a:ext uri="{FF2B5EF4-FFF2-40B4-BE49-F238E27FC236}">
                <a16:creationId xmlns:a16="http://schemas.microsoft.com/office/drawing/2014/main" id="{6056026F-3260-4C1C-8F67-3E9A11D92CD6}"/>
              </a:ext>
            </a:extLst>
          </p:cNvPr>
          <p:cNvSpPr/>
          <p:nvPr/>
        </p:nvSpPr>
        <p:spPr>
          <a:xfrm>
            <a:off x="1204493" y="299869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597" name="Oval 596">
            <a:extLst>
              <a:ext uri="{FF2B5EF4-FFF2-40B4-BE49-F238E27FC236}">
                <a16:creationId xmlns:a16="http://schemas.microsoft.com/office/drawing/2014/main" id="{0D5ADE1D-0700-4C92-ADE7-5B661D4B46AE}"/>
              </a:ext>
            </a:extLst>
          </p:cNvPr>
          <p:cNvSpPr/>
          <p:nvPr/>
        </p:nvSpPr>
        <p:spPr>
          <a:xfrm>
            <a:off x="1217047" y="381813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598" name="Oval 597">
            <a:extLst>
              <a:ext uri="{FF2B5EF4-FFF2-40B4-BE49-F238E27FC236}">
                <a16:creationId xmlns:a16="http://schemas.microsoft.com/office/drawing/2014/main" id="{32534D8D-B2D4-488C-84BE-69F6155A681A}"/>
              </a:ext>
            </a:extLst>
          </p:cNvPr>
          <p:cNvSpPr/>
          <p:nvPr/>
        </p:nvSpPr>
        <p:spPr>
          <a:xfrm>
            <a:off x="1221306" y="4678742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B6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599" name="Oval 598">
            <a:extLst>
              <a:ext uri="{FF2B5EF4-FFF2-40B4-BE49-F238E27FC236}">
                <a16:creationId xmlns:a16="http://schemas.microsoft.com/office/drawing/2014/main" id="{6BC7D89B-626F-4F13-BC66-8777CDD7DFBC}"/>
              </a:ext>
            </a:extLst>
          </p:cNvPr>
          <p:cNvSpPr/>
          <p:nvPr/>
        </p:nvSpPr>
        <p:spPr>
          <a:xfrm>
            <a:off x="1203286" y="5475343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600" name="Oval 599">
            <a:extLst>
              <a:ext uri="{FF2B5EF4-FFF2-40B4-BE49-F238E27FC236}">
                <a16:creationId xmlns:a16="http://schemas.microsoft.com/office/drawing/2014/main" id="{88751F74-E821-4E7B-BF41-73C4D1C651EA}"/>
              </a:ext>
            </a:extLst>
          </p:cNvPr>
          <p:cNvSpPr/>
          <p:nvPr/>
        </p:nvSpPr>
        <p:spPr>
          <a:xfrm>
            <a:off x="1239327" y="627636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B8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604" name="Straight Connector 603">
            <a:extLst>
              <a:ext uri="{FF2B5EF4-FFF2-40B4-BE49-F238E27FC236}">
                <a16:creationId xmlns:a16="http://schemas.microsoft.com/office/drawing/2014/main" id="{F7809ED9-6F31-42D9-BA51-7E0CDF08C7FF}"/>
              </a:ext>
            </a:extLst>
          </p:cNvPr>
          <p:cNvCxnSpPr>
            <a:cxnSpLocks/>
            <a:stCxn id="600" idx="6"/>
            <a:endCxn id="639" idx="2"/>
          </p:cNvCxnSpPr>
          <p:nvPr/>
        </p:nvCxnSpPr>
        <p:spPr>
          <a:xfrm flipV="1">
            <a:off x="1669633" y="6482374"/>
            <a:ext cx="624983" cy="9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7294123B-7E15-4EFE-B1BD-B8181B1ABB8C}"/>
              </a:ext>
            </a:extLst>
          </p:cNvPr>
          <p:cNvCxnSpPr>
            <a:cxnSpLocks/>
            <a:stCxn id="599" idx="6"/>
            <a:endCxn id="638" idx="2"/>
          </p:cNvCxnSpPr>
          <p:nvPr/>
        </p:nvCxnSpPr>
        <p:spPr>
          <a:xfrm>
            <a:off x="1633592" y="5690496"/>
            <a:ext cx="624542" cy="16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144B0F51-014A-4AC1-A0E9-E9EE4A9A890D}"/>
              </a:ext>
            </a:extLst>
          </p:cNvPr>
          <p:cNvCxnSpPr>
            <a:cxnSpLocks/>
            <a:stCxn id="598" idx="6"/>
            <a:endCxn id="637" idx="2"/>
          </p:cNvCxnSpPr>
          <p:nvPr/>
        </p:nvCxnSpPr>
        <p:spPr>
          <a:xfrm flipV="1">
            <a:off x="1651612" y="4877397"/>
            <a:ext cx="594594" cy="164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ECA56ED9-A265-4637-9482-CED520300680}"/>
              </a:ext>
            </a:extLst>
          </p:cNvPr>
          <p:cNvCxnSpPr>
            <a:cxnSpLocks/>
            <a:stCxn id="597" idx="6"/>
            <a:endCxn id="636" idx="2"/>
          </p:cNvCxnSpPr>
          <p:nvPr/>
        </p:nvCxnSpPr>
        <p:spPr>
          <a:xfrm>
            <a:off x="1647353" y="4033283"/>
            <a:ext cx="606313" cy="18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2F7E03DF-7B1B-4B99-A6AD-ECBF75D45C13}"/>
              </a:ext>
            </a:extLst>
          </p:cNvPr>
          <p:cNvCxnSpPr>
            <a:cxnSpLocks/>
            <a:stCxn id="596" idx="6"/>
            <a:endCxn id="635" idx="2"/>
          </p:cNvCxnSpPr>
          <p:nvPr/>
        </p:nvCxnSpPr>
        <p:spPr>
          <a:xfrm>
            <a:off x="1634799" y="3213847"/>
            <a:ext cx="621904" cy="370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262717BE-9E54-4620-ADA8-25C99922916D}"/>
              </a:ext>
            </a:extLst>
          </p:cNvPr>
          <p:cNvCxnSpPr>
            <a:cxnSpLocks/>
            <a:stCxn id="595" idx="6"/>
            <a:endCxn id="634" idx="2"/>
          </p:cNvCxnSpPr>
          <p:nvPr/>
        </p:nvCxnSpPr>
        <p:spPr>
          <a:xfrm>
            <a:off x="1641076" y="2511526"/>
            <a:ext cx="635299" cy="9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EEE70B6C-1F8D-497D-9042-41171031F241}"/>
              </a:ext>
            </a:extLst>
          </p:cNvPr>
          <p:cNvCxnSpPr>
            <a:cxnSpLocks/>
            <a:stCxn id="594" idx="6"/>
            <a:endCxn id="633" idx="2"/>
          </p:cNvCxnSpPr>
          <p:nvPr/>
        </p:nvCxnSpPr>
        <p:spPr>
          <a:xfrm>
            <a:off x="1633592" y="1828800"/>
            <a:ext cx="623111" cy="299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510D29D5-C6D6-42F5-B882-DAC5564C0123}"/>
              </a:ext>
            </a:extLst>
          </p:cNvPr>
          <p:cNvCxnSpPr>
            <a:cxnSpLocks/>
            <a:stCxn id="593" idx="6"/>
            <a:endCxn id="632" idx="2"/>
          </p:cNvCxnSpPr>
          <p:nvPr/>
        </p:nvCxnSpPr>
        <p:spPr>
          <a:xfrm>
            <a:off x="1705844" y="1067923"/>
            <a:ext cx="567092" cy="2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CE74F996-BF74-4178-B339-8BC23D4FE4B8}"/>
              </a:ext>
            </a:extLst>
          </p:cNvPr>
          <p:cNvCxnSpPr>
            <a:cxnSpLocks/>
            <a:stCxn id="592" idx="6"/>
            <a:endCxn id="631" idx="2"/>
          </p:cNvCxnSpPr>
          <p:nvPr/>
        </p:nvCxnSpPr>
        <p:spPr>
          <a:xfrm flipV="1">
            <a:off x="1722750" y="333935"/>
            <a:ext cx="581185" cy="25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9ECF82D7-D7A4-4858-BFCD-07A46694CB86}"/>
              </a:ext>
            </a:extLst>
          </p:cNvPr>
          <p:cNvCxnSpPr>
            <a:cxnSpLocks/>
            <a:stCxn id="592" idx="4"/>
            <a:endCxn id="593" idx="0"/>
          </p:cNvCxnSpPr>
          <p:nvPr/>
        </p:nvCxnSpPr>
        <p:spPr>
          <a:xfrm flipH="1">
            <a:off x="1490691" y="574341"/>
            <a:ext cx="16906" cy="2784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04189015-7DDE-4825-A440-37130C3EBEF4}"/>
              </a:ext>
            </a:extLst>
          </p:cNvPr>
          <p:cNvCxnSpPr>
            <a:cxnSpLocks/>
            <a:stCxn id="593" idx="4"/>
            <a:endCxn id="594" idx="0"/>
          </p:cNvCxnSpPr>
          <p:nvPr/>
        </p:nvCxnSpPr>
        <p:spPr>
          <a:xfrm flipH="1">
            <a:off x="1418439" y="1283076"/>
            <a:ext cx="72252" cy="330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20DDF0E9-F942-4D14-A7BD-84E62DBD1660}"/>
              </a:ext>
            </a:extLst>
          </p:cNvPr>
          <p:cNvCxnSpPr>
            <a:cxnSpLocks/>
            <a:stCxn id="594" idx="4"/>
            <a:endCxn id="595" idx="0"/>
          </p:cNvCxnSpPr>
          <p:nvPr/>
        </p:nvCxnSpPr>
        <p:spPr>
          <a:xfrm>
            <a:off x="1418439" y="2043953"/>
            <a:ext cx="7484" cy="252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C9C11E24-3FA6-45D5-8F41-942C82DF7CB5}"/>
              </a:ext>
            </a:extLst>
          </p:cNvPr>
          <p:cNvCxnSpPr>
            <a:cxnSpLocks/>
            <a:stCxn id="595" idx="4"/>
            <a:endCxn id="596" idx="0"/>
          </p:cNvCxnSpPr>
          <p:nvPr/>
        </p:nvCxnSpPr>
        <p:spPr>
          <a:xfrm flipH="1">
            <a:off x="1419646" y="2726679"/>
            <a:ext cx="6277" cy="2720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7C52BDEF-8A8A-4595-ACF6-F8943F7808B6}"/>
              </a:ext>
            </a:extLst>
          </p:cNvPr>
          <p:cNvCxnSpPr>
            <a:cxnSpLocks/>
            <a:stCxn id="596" idx="4"/>
            <a:endCxn id="597" idx="0"/>
          </p:cNvCxnSpPr>
          <p:nvPr/>
        </p:nvCxnSpPr>
        <p:spPr>
          <a:xfrm>
            <a:off x="1419646" y="3429000"/>
            <a:ext cx="12554" cy="389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F5EAB55B-573A-4B5F-A777-9FDCDDF20D59}"/>
              </a:ext>
            </a:extLst>
          </p:cNvPr>
          <p:cNvCxnSpPr>
            <a:cxnSpLocks/>
            <a:stCxn id="597" idx="4"/>
            <a:endCxn id="598" idx="0"/>
          </p:cNvCxnSpPr>
          <p:nvPr/>
        </p:nvCxnSpPr>
        <p:spPr>
          <a:xfrm>
            <a:off x="1432200" y="4248436"/>
            <a:ext cx="4259" cy="430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74271F59-7C16-4949-B1F8-C2B7A7947F27}"/>
              </a:ext>
            </a:extLst>
          </p:cNvPr>
          <p:cNvCxnSpPr>
            <a:cxnSpLocks/>
            <a:stCxn id="598" idx="4"/>
            <a:endCxn id="599" idx="0"/>
          </p:cNvCxnSpPr>
          <p:nvPr/>
        </p:nvCxnSpPr>
        <p:spPr>
          <a:xfrm flipH="1">
            <a:off x="1418439" y="5109048"/>
            <a:ext cx="18020" cy="3662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>
            <a:extLst>
              <a:ext uri="{FF2B5EF4-FFF2-40B4-BE49-F238E27FC236}">
                <a16:creationId xmlns:a16="http://schemas.microsoft.com/office/drawing/2014/main" id="{B46E7CC2-2E61-4DBB-9DC7-C60E734BDBCA}"/>
              </a:ext>
            </a:extLst>
          </p:cNvPr>
          <p:cNvCxnSpPr>
            <a:cxnSpLocks/>
            <a:stCxn id="599" idx="4"/>
            <a:endCxn id="600" idx="0"/>
          </p:cNvCxnSpPr>
          <p:nvPr/>
        </p:nvCxnSpPr>
        <p:spPr>
          <a:xfrm>
            <a:off x="1418439" y="5905649"/>
            <a:ext cx="36041" cy="3707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Oval 630" descr="A1">
            <a:extLst>
              <a:ext uri="{FF2B5EF4-FFF2-40B4-BE49-F238E27FC236}">
                <a16:creationId xmlns:a16="http://schemas.microsoft.com/office/drawing/2014/main" id="{C643A7CF-68C6-42F7-AC15-88AB3601E837}"/>
              </a:ext>
            </a:extLst>
          </p:cNvPr>
          <p:cNvSpPr/>
          <p:nvPr/>
        </p:nvSpPr>
        <p:spPr>
          <a:xfrm>
            <a:off x="2303935" y="118782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632" name="Oval 631">
            <a:extLst>
              <a:ext uri="{FF2B5EF4-FFF2-40B4-BE49-F238E27FC236}">
                <a16:creationId xmlns:a16="http://schemas.microsoft.com/office/drawing/2014/main" id="{9A6E3036-7D6B-42D4-909A-664D482B4BE2}"/>
              </a:ext>
            </a:extLst>
          </p:cNvPr>
          <p:cNvSpPr/>
          <p:nvPr/>
        </p:nvSpPr>
        <p:spPr>
          <a:xfrm>
            <a:off x="2272936" y="88235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633" name="Oval 632">
            <a:extLst>
              <a:ext uri="{FF2B5EF4-FFF2-40B4-BE49-F238E27FC236}">
                <a16:creationId xmlns:a16="http://schemas.microsoft.com/office/drawing/2014/main" id="{7C7A1328-01A4-4630-81A9-34A2D9747887}"/>
              </a:ext>
            </a:extLst>
          </p:cNvPr>
          <p:cNvSpPr/>
          <p:nvPr/>
        </p:nvSpPr>
        <p:spPr>
          <a:xfrm>
            <a:off x="2256703" y="1643573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634" name="Oval 633">
            <a:extLst>
              <a:ext uri="{FF2B5EF4-FFF2-40B4-BE49-F238E27FC236}">
                <a16:creationId xmlns:a16="http://schemas.microsoft.com/office/drawing/2014/main" id="{9B2B4439-64AE-4C7F-97FA-C4FF58101799}"/>
              </a:ext>
            </a:extLst>
          </p:cNvPr>
          <p:cNvSpPr/>
          <p:nvPr/>
        </p:nvSpPr>
        <p:spPr>
          <a:xfrm>
            <a:off x="2276375" y="230617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635" name="Oval 634">
            <a:extLst>
              <a:ext uri="{FF2B5EF4-FFF2-40B4-BE49-F238E27FC236}">
                <a16:creationId xmlns:a16="http://schemas.microsoft.com/office/drawing/2014/main" id="{6C62ED04-CB76-4501-9042-64A063BA09EF}"/>
              </a:ext>
            </a:extLst>
          </p:cNvPr>
          <p:cNvSpPr/>
          <p:nvPr/>
        </p:nvSpPr>
        <p:spPr>
          <a:xfrm>
            <a:off x="2256703" y="303569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636" name="Oval 635">
            <a:extLst>
              <a:ext uri="{FF2B5EF4-FFF2-40B4-BE49-F238E27FC236}">
                <a16:creationId xmlns:a16="http://schemas.microsoft.com/office/drawing/2014/main" id="{34E7332F-90F6-4CCA-B98E-BD4A5DF28A12}"/>
              </a:ext>
            </a:extLst>
          </p:cNvPr>
          <p:cNvSpPr/>
          <p:nvPr/>
        </p:nvSpPr>
        <p:spPr>
          <a:xfrm>
            <a:off x="2253666" y="3836821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637" name="Oval 636">
            <a:extLst>
              <a:ext uri="{FF2B5EF4-FFF2-40B4-BE49-F238E27FC236}">
                <a16:creationId xmlns:a16="http://schemas.microsoft.com/office/drawing/2014/main" id="{91EF5AD5-20A1-4A71-9F24-A21821839FBA}"/>
              </a:ext>
            </a:extLst>
          </p:cNvPr>
          <p:cNvSpPr/>
          <p:nvPr/>
        </p:nvSpPr>
        <p:spPr>
          <a:xfrm>
            <a:off x="2246206" y="466224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C6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638" name="Oval 637">
            <a:extLst>
              <a:ext uri="{FF2B5EF4-FFF2-40B4-BE49-F238E27FC236}">
                <a16:creationId xmlns:a16="http://schemas.microsoft.com/office/drawing/2014/main" id="{779485F3-732B-49B6-94AE-404736DAD2EE}"/>
              </a:ext>
            </a:extLst>
          </p:cNvPr>
          <p:cNvSpPr/>
          <p:nvPr/>
        </p:nvSpPr>
        <p:spPr>
          <a:xfrm>
            <a:off x="2258134" y="5476987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639" name="Oval 638">
            <a:extLst>
              <a:ext uri="{FF2B5EF4-FFF2-40B4-BE49-F238E27FC236}">
                <a16:creationId xmlns:a16="http://schemas.microsoft.com/office/drawing/2014/main" id="{9818CE98-C5E2-40F4-A9F3-F871F9400792}"/>
              </a:ext>
            </a:extLst>
          </p:cNvPr>
          <p:cNvSpPr/>
          <p:nvPr/>
        </p:nvSpPr>
        <p:spPr>
          <a:xfrm>
            <a:off x="2294616" y="6267221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C8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E1EFE2F8-01F0-4442-8940-F3E64CCFA1D2}"/>
              </a:ext>
            </a:extLst>
          </p:cNvPr>
          <p:cNvCxnSpPr>
            <a:cxnSpLocks/>
            <a:stCxn id="639" idx="6"/>
            <a:endCxn id="668" idx="2"/>
          </p:cNvCxnSpPr>
          <p:nvPr/>
        </p:nvCxnSpPr>
        <p:spPr>
          <a:xfrm>
            <a:off x="2724922" y="6482374"/>
            <a:ext cx="639281" cy="12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79745C13-0086-4D38-8065-09EF4FD89094}"/>
              </a:ext>
            </a:extLst>
          </p:cNvPr>
          <p:cNvCxnSpPr>
            <a:cxnSpLocks/>
            <a:stCxn id="638" idx="6"/>
            <a:endCxn id="667" idx="2"/>
          </p:cNvCxnSpPr>
          <p:nvPr/>
        </p:nvCxnSpPr>
        <p:spPr>
          <a:xfrm flipV="1">
            <a:off x="2688440" y="5654782"/>
            <a:ext cx="653308" cy="373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>
            <a:extLst>
              <a:ext uri="{FF2B5EF4-FFF2-40B4-BE49-F238E27FC236}">
                <a16:creationId xmlns:a16="http://schemas.microsoft.com/office/drawing/2014/main" id="{60183172-A5CA-4D6E-9FFA-778EFC4D69A7}"/>
              </a:ext>
            </a:extLst>
          </p:cNvPr>
          <p:cNvCxnSpPr>
            <a:cxnSpLocks/>
            <a:stCxn id="637" idx="6"/>
            <a:endCxn id="666" idx="2"/>
          </p:cNvCxnSpPr>
          <p:nvPr/>
        </p:nvCxnSpPr>
        <p:spPr>
          <a:xfrm>
            <a:off x="2676512" y="4877397"/>
            <a:ext cx="649413" cy="14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D30B08E8-D665-441F-A88C-6A398A07F1C3}"/>
              </a:ext>
            </a:extLst>
          </p:cNvPr>
          <p:cNvCxnSpPr>
            <a:cxnSpLocks/>
            <a:stCxn id="636" idx="6"/>
            <a:endCxn id="665" idx="2"/>
          </p:cNvCxnSpPr>
          <p:nvPr/>
        </p:nvCxnSpPr>
        <p:spPr>
          <a:xfrm flipV="1">
            <a:off x="2683972" y="4049648"/>
            <a:ext cx="657776" cy="2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Connector 646">
            <a:extLst>
              <a:ext uri="{FF2B5EF4-FFF2-40B4-BE49-F238E27FC236}">
                <a16:creationId xmlns:a16="http://schemas.microsoft.com/office/drawing/2014/main" id="{F5FAE457-D111-4A40-95C8-0532BBB99755}"/>
              </a:ext>
            </a:extLst>
          </p:cNvPr>
          <p:cNvCxnSpPr>
            <a:cxnSpLocks/>
            <a:stCxn id="635" idx="6"/>
            <a:endCxn id="664" idx="2"/>
          </p:cNvCxnSpPr>
          <p:nvPr/>
        </p:nvCxnSpPr>
        <p:spPr>
          <a:xfrm>
            <a:off x="2687009" y="3250848"/>
            <a:ext cx="697226" cy="7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FFB3C434-E1BB-43A9-BB7A-A38BDC58B1A7}"/>
              </a:ext>
            </a:extLst>
          </p:cNvPr>
          <p:cNvCxnSpPr>
            <a:cxnSpLocks/>
            <a:stCxn id="634" idx="6"/>
            <a:endCxn id="663" idx="2"/>
          </p:cNvCxnSpPr>
          <p:nvPr/>
        </p:nvCxnSpPr>
        <p:spPr>
          <a:xfrm flipV="1">
            <a:off x="2706681" y="2504185"/>
            <a:ext cx="718939" cy="17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D6C4A0C0-5C83-4F9C-88C1-C2443C327118}"/>
              </a:ext>
            </a:extLst>
          </p:cNvPr>
          <p:cNvCxnSpPr>
            <a:cxnSpLocks/>
            <a:stCxn id="633" idx="6"/>
            <a:endCxn id="662" idx="2"/>
          </p:cNvCxnSpPr>
          <p:nvPr/>
        </p:nvCxnSpPr>
        <p:spPr>
          <a:xfrm flipV="1">
            <a:off x="2687009" y="1828800"/>
            <a:ext cx="776586" cy="299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5D87F1A3-C624-442E-AA61-19ED98BD5492}"/>
              </a:ext>
            </a:extLst>
          </p:cNvPr>
          <p:cNvCxnSpPr>
            <a:cxnSpLocks/>
            <a:stCxn id="632" idx="6"/>
            <a:endCxn id="661" idx="2"/>
          </p:cNvCxnSpPr>
          <p:nvPr/>
        </p:nvCxnSpPr>
        <p:spPr>
          <a:xfrm flipV="1">
            <a:off x="2703242" y="1062320"/>
            <a:ext cx="806455" cy="35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F5B20800-54F7-4DBB-96F6-8B1CABEF7B3F}"/>
              </a:ext>
            </a:extLst>
          </p:cNvPr>
          <p:cNvCxnSpPr>
            <a:cxnSpLocks/>
            <a:stCxn id="631" idx="6"/>
            <a:endCxn id="660" idx="2"/>
          </p:cNvCxnSpPr>
          <p:nvPr/>
        </p:nvCxnSpPr>
        <p:spPr>
          <a:xfrm>
            <a:off x="2734241" y="333935"/>
            <a:ext cx="707497" cy="119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97FF21F3-4644-4567-B416-10095E8A7895}"/>
              </a:ext>
            </a:extLst>
          </p:cNvPr>
          <p:cNvCxnSpPr>
            <a:cxnSpLocks/>
            <a:stCxn id="631" idx="4"/>
            <a:endCxn id="632" idx="0"/>
          </p:cNvCxnSpPr>
          <p:nvPr/>
        </p:nvCxnSpPr>
        <p:spPr>
          <a:xfrm flipH="1">
            <a:off x="2488089" y="549088"/>
            <a:ext cx="30999" cy="333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4856971C-E942-4E16-9B94-74757F65AE2E}"/>
              </a:ext>
            </a:extLst>
          </p:cNvPr>
          <p:cNvCxnSpPr>
            <a:cxnSpLocks/>
            <a:stCxn id="632" idx="4"/>
            <a:endCxn id="633" idx="0"/>
          </p:cNvCxnSpPr>
          <p:nvPr/>
        </p:nvCxnSpPr>
        <p:spPr>
          <a:xfrm flipH="1">
            <a:off x="2471856" y="1312662"/>
            <a:ext cx="16233" cy="3309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B90F55CA-77EA-4391-852F-C094EC1C49F5}"/>
              </a:ext>
            </a:extLst>
          </p:cNvPr>
          <p:cNvCxnSpPr>
            <a:cxnSpLocks/>
            <a:stCxn id="633" idx="4"/>
            <a:endCxn id="634" idx="0"/>
          </p:cNvCxnSpPr>
          <p:nvPr/>
        </p:nvCxnSpPr>
        <p:spPr>
          <a:xfrm>
            <a:off x="2471856" y="2073879"/>
            <a:ext cx="19672" cy="2322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0AF85B13-AE38-4547-AD38-603189444B52}"/>
              </a:ext>
            </a:extLst>
          </p:cNvPr>
          <p:cNvCxnSpPr>
            <a:cxnSpLocks/>
            <a:stCxn id="634" idx="4"/>
            <a:endCxn id="635" idx="0"/>
          </p:cNvCxnSpPr>
          <p:nvPr/>
        </p:nvCxnSpPr>
        <p:spPr>
          <a:xfrm flipH="1">
            <a:off x="2471856" y="2736476"/>
            <a:ext cx="19672" cy="2992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>
            <a:extLst>
              <a:ext uri="{FF2B5EF4-FFF2-40B4-BE49-F238E27FC236}">
                <a16:creationId xmlns:a16="http://schemas.microsoft.com/office/drawing/2014/main" id="{00B373FC-F992-402D-AE07-FEB9E74F404F}"/>
              </a:ext>
            </a:extLst>
          </p:cNvPr>
          <p:cNvCxnSpPr>
            <a:cxnSpLocks/>
            <a:stCxn id="635" idx="4"/>
            <a:endCxn id="636" idx="0"/>
          </p:cNvCxnSpPr>
          <p:nvPr/>
        </p:nvCxnSpPr>
        <p:spPr>
          <a:xfrm flipH="1">
            <a:off x="2468819" y="3466001"/>
            <a:ext cx="3037" cy="3708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88E1CD49-7047-4610-8248-89BBE84CF0DA}"/>
              </a:ext>
            </a:extLst>
          </p:cNvPr>
          <p:cNvCxnSpPr>
            <a:cxnSpLocks/>
            <a:stCxn id="636" idx="4"/>
            <a:endCxn id="637" idx="0"/>
          </p:cNvCxnSpPr>
          <p:nvPr/>
        </p:nvCxnSpPr>
        <p:spPr>
          <a:xfrm flipH="1">
            <a:off x="2461359" y="4267127"/>
            <a:ext cx="7460" cy="395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ECB0229F-70F6-4641-B3E9-8E366DCC3325}"/>
              </a:ext>
            </a:extLst>
          </p:cNvPr>
          <p:cNvCxnSpPr>
            <a:cxnSpLocks/>
            <a:stCxn id="637" idx="4"/>
            <a:endCxn id="638" idx="0"/>
          </p:cNvCxnSpPr>
          <p:nvPr/>
        </p:nvCxnSpPr>
        <p:spPr>
          <a:xfrm>
            <a:off x="2461359" y="5092550"/>
            <a:ext cx="11928" cy="384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6765B150-85A3-44DD-8898-368B53EF3266}"/>
              </a:ext>
            </a:extLst>
          </p:cNvPr>
          <p:cNvCxnSpPr>
            <a:cxnSpLocks/>
            <a:stCxn id="638" idx="4"/>
            <a:endCxn id="639" idx="0"/>
          </p:cNvCxnSpPr>
          <p:nvPr/>
        </p:nvCxnSpPr>
        <p:spPr>
          <a:xfrm>
            <a:off x="2473287" y="5907293"/>
            <a:ext cx="36482" cy="3599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Oval 659" descr="A1">
            <a:extLst>
              <a:ext uri="{FF2B5EF4-FFF2-40B4-BE49-F238E27FC236}">
                <a16:creationId xmlns:a16="http://schemas.microsoft.com/office/drawing/2014/main" id="{A975C29E-6631-4CAB-A95D-9AF10905EBC7}"/>
              </a:ext>
            </a:extLst>
          </p:cNvPr>
          <p:cNvSpPr/>
          <p:nvPr/>
        </p:nvSpPr>
        <p:spPr>
          <a:xfrm>
            <a:off x="3441738" y="130749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5EB04436-7D63-42A5-A668-B7554DB26A4A}"/>
              </a:ext>
            </a:extLst>
          </p:cNvPr>
          <p:cNvSpPr/>
          <p:nvPr/>
        </p:nvSpPr>
        <p:spPr>
          <a:xfrm>
            <a:off x="3509697" y="847167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662" name="Oval 661">
            <a:extLst>
              <a:ext uri="{FF2B5EF4-FFF2-40B4-BE49-F238E27FC236}">
                <a16:creationId xmlns:a16="http://schemas.microsoft.com/office/drawing/2014/main" id="{659F0AA0-0722-4B17-944A-AA6EE32E5529}"/>
              </a:ext>
            </a:extLst>
          </p:cNvPr>
          <p:cNvSpPr/>
          <p:nvPr/>
        </p:nvSpPr>
        <p:spPr>
          <a:xfrm>
            <a:off x="3463595" y="1613647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63" name="Oval 662">
            <a:extLst>
              <a:ext uri="{FF2B5EF4-FFF2-40B4-BE49-F238E27FC236}">
                <a16:creationId xmlns:a16="http://schemas.microsoft.com/office/drawing/2014/main" id="{4370056B-DB01-48B9-9B5A-CCFEE50520F3}"/>
              </a:ext>
            </a:extLst>
          </p:cNvPr>
          <p:cNvSpPr/>
          <p:nvPr/>
        </p:nvSpPr>
        <p:spPr>
          <a:xfrm>
            <a:off x="3425620" y="2289032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664" name="Oval 663">
            <a:extLst>
              <a:ext uri="{FF2B5EF4-FFF2-40B4-BE49-F238E27FC236}">
                <a16:creationId xmlns:a16="http://schemas.microsoft.com/office/drawing/2014/main" id="{0621C4B7-1C9A-498A-B050-94579048D625}"/>
              </a:ext>
            </a:extLst>
          </p:cNvPr>
          <p:cNvSpPr/>
          <p:nvPr/>
        </p:nvSpPr>
        <p:spPr>
          <a:xfrm>
            <a:off x="3384235" y="304277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65" name="Oval 664">
            <a:extLst>
              <a:ext uri="{FF2B5EF4-FFF2-40B4-BE49-F238E27FC236}">
                <a16:creationId xmlns:a16="http://schemas.microsoft.com/office/drawing/2014/main" id="{63952DEF-D348-4159-9CA8-CA49D1BA00E6}"/>
              </a:ext>
            </a:extLst>
          </p:cNvPr>
          <p:cNvSpPr/>
          <p:nvPr/>
        </p:nvSpPr>
        <p:spPr>
          <a:xfrm>
            <a:off x="3341748" y="383449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04B9ABA1-92B4-4342-8805-2403A6B1BA6B}"/>
              </a:ext>
            </a:extLst>
          </p:cNvPr>
          <p:cNvSpPr/>
          <p:nvPr/>
        </p:nvSpPr>
        <p:spPr>
          <a:xfrm>
            <a:off x="3325925" y="467696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D6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CAEF7E0E-D825-41A5-8960-1D98F1B20BE3}"/>
              </a:ext>
            </a:extLst>
          </p:cNvPr>
          <p:cNvSpPr/>
          <p:nvPr/>
        </p:nvSpPr>
        <p:spPr>
          <a:xfrm>
            <a:off x="3341748" y="5439629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DB99E51F-B102-419A-A672-7AEED1CEC617}"/>
              </a:ext>
            </a:extLst>
          </p:cNvPr>
          <p:cNvSpPr/>
          <p:nvPr/>
        </p:nvSpPr>
        <p:spPr>
          <a:xfrm>
            <a:off x="3364203" y="627977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D8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0BC9CAD8-8790-49DA-8648-BA87A62E0FE9}"/>
              </a:ext>
            </a:extLst>
          </p:cNvPr>
          <p:cNvCxnSpPr>
            <a:cxnSpLocks/>
            <a:stCxn id="668" idx="6"/>
            <a:endCxn id="707" idx="2"/>
          </p:cNvCxnSpPr>
          <p:nvPr/>
        </p:nvCxnSpPr>
        <p:spPr>
          <a:xfrm>
            <a:off x="3794509" y="6494927"/>
            <a:ext cx="596075" cy="2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116EA67E-F9FA-49C2-9DB3-F2815DB4950E}"/>
              </a:ext>
            </a:extLst>
          </p:cNvPr>
          <p:cNvCxnSpPr>
            <a:cxnSpLocks/>
            <a:stCxn id="667" idx="6"/>
            <a:endCxn id="706" idx="2"/>
          </p:cNvCxnSpPr>
          <p:nvPr/>
        </p:nvCxnSpPr>
        <p:spPr>
          <a:xfrm flipV="1">
            <a:off x="3772054" y="5594120"/>
            <a:ext cx="624416" cy="606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BCFD4E0C-5C58-44D7-BA63-27F07E3C3549}"/>
              </a:ext>
            </a:extLst>
          </p:cNvPr>
          <p:cNvCxnSpPr>
            <a:cxnSpLocks/>
            <a:stCxn id="666" idx="6"/>
            <a:endCxn id="705" idx="2"/>
          </p:cNvCxnSpPr>
          <p:nvPr/>
        </p:nvCxnSpPr>
        <p:spPr>
          <a:xfrm flipV="1">
            <a:off x="3756231" y="4848579"/>
            <a:ext cx="617233" cy="4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B2FCAA18-2E49-4154-8BC7-4B9A7063B9D6}"/>
              </a:ext>
            </a:extLst>
          </p:cNvPr>
          <p:cNvCxnSpPr>
            <a:cxnSpLocks/>
            <a:stCxn id="665" idx="6"/>
            <a:endCxn id="704" idx="2"/>
          </p:cNvCxnSpPr>
          <p:nvPr/>
        </p:nvCxnSpPr>
        <p:spPr>
          <a:xfrm flipV="1">
            <a:off x="3772054" y="4037867"/>
            <a:ext cx="608718" cy="11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43D2A3B2-2FE0-4FF4-BD4E-F9EE14C0B9B5}"/>
              </a:ext>
            </a:extLst>
          </p:cNvPr>
          <p:cNvCxnSpPr>
            <a:cxnSpLocks/>
            <a:stCxn id="664" idx="6"/>
            <a:endCxn id="703" idx="2"/>
          </p:cNvCxnSpPr>
          <p:nvPr/>
        </p:nvCxnSpPr>
        <p:spPr>
          <a:xfrm>
            <a:off x="3814541" y="3257928"/>
            <a:ext cx="560913" cy="29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3DB284AB-2DB9-4A3F-AC50-ECE3B8D6BA99}"/>
              </a:ext>
            </a:extLst>
          </p:cNvPr>
          <p:cNvCxnSpPr>
            <a:cxnSpLocks/>
            <a:stCxn id="663" idx="6"/>
            <a:endCxn id="702" idx="2"/>
          </p:cNvCxnSpPr>
          <p:nvPr/>
        </p:nvCxnSpPr>
        <p:spPr>
          <a:xfrm>
            <a:off x="3855926" y="2504185"/>
            <a:ext cx="494239" cy="7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ECC875F3-4876-4FF6-8469-9801CF589C5C}"/>
              </a:ext>
            </a:extLst>
          </p:cNvPr>
          <p:cNvCxnSpPr>
            <a:cxnSpLocks/>
            <a:stCxn id="662" idx="6"/>
            <a:endCxn id="701" idx="2"/>
          </p:cNvCxnSpPr>
          <p:nvPr/>
        </p:nvCxnSpPr>
        <p:spPr>
          <a:xfrm flipV="1">
            <a:off x="3893901" y="1814231"/>
            <a:ext cx="556957" cy="145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12C3F120-CB28-4959-BDE4-636FDF4992FB}"/>
              </a:ext>
            </a:extLst>
          </p:cNvPr>
          <p:cNvCxnSpPr>
            <a:cxnSpLocks/>
            <a:stCxn id="661" idx="6"/>
            <a:endCxn id="700" idx="2"/>
          </p:cNvCxnSpPr>
          <p:nvPr/>
        </p:nvCxnSpPr>
        <p:spPr>
          <a:xfrm>
            <a:off x="3940003" y="1062320"/>
            <a:ext cx="551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4FEDC770-6C81-4E52-B953-DCD392876F9D}"/>
              </a:ext>
            </a:extLst>
          </p:cNvPr>
          <p:cNvCxnSpPr>
            <a:cxnSpLocks/>
            <a:stCxn id="660" idx="6"/>
            <a:endCxn id="699" idx="2"/>
          </p:cNvCxnSpPr>
          <p:nvPr/>
        </p:nvCxnSpPr>
        <p:spPr>
          <a:xfrm>
            <a:off x="3872044" y="345902"/>
            <a:ext cx="6192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FBF57B8A-8587-469F-9055-D5AB9821AAA2}"/>
              </a:ext>
            </a:extLst>
          </p:cNvPr>
          <p:cNvCxnSpPr>
            <a:cxnSpLocks/>
            <a:stCxn id="660" idx="4"/>
            <a:endCxn id="661" idx="0"/>
          </p:cNvCxnSpPr>
          <p:nvPr/>
        </p:nvCxnSpPr>
        <p:spPr>
          <a:xfrm>
            <a:off x="3656891" y="561055"/>
            <a:ext cx="67959" cy="286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0E72F850-900B-4B77-A888-8D4541C21627}"/>
              </a:ext>
            </a:extLst>
          </p:cNvPr>
          <p:cNvCxnSpPr>
            <a:cxnSpLocks/>
            <a:stCxn id="661" idx="4"/>
            <a:endCxn id="662" idx="0"/>
          </p:cNvCxnSpPr>
          <p:nvPr/>
        </p:nvCxnSpPr>
        <p:spPr>
          <a:xfrm flipH="1">
            <a:off x="3678748" y="1277473"/>
            <a:ext cx="46102" cy="336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51F85CF9-C260-471C-BE86-6757D713E54F}"/>
              </a:ext>
            </a:extLst>
          </p:cNvPr>
          <p:cNvCxnSpPr>
            <a:cxnSpLocks/>
            <a:stCxn id="662" idx="4"/>
            <a:endCxn id="663" idx="0"/>
          </p:cNvCxnSpPr>
          <p:nvPr/>
        </p:nvCxnSpPr>
        <p:spPr>
          <a:xfrm flipH="1">
            <a:off x="3640773" y="2043953"/>
            <a:ext cx="37975" cy="245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0CB649A5-226D-4F09-BA16-3AD8E76CF33D}"/>
              </a:ext>
            </a:extLst>
          </p:cNvPr>
          <p:cNvCxnSpPr>
            <a:cxnSpLocks/>
            <a:stCxn id="663" idx="4"/>
            <a:endCxn id="664" idx="0"/>
          </p:cNvCxnSpPr>
          <p:nvPr/>
        </p:nvCxnSpPr>
        <p:spPr>
          <a:xfrm flipH="1">
            <a:off x="3599388" y="2719338"/>
            <a:ext cx="41385" cy="323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45EDED30-09BF-40DF-A167-F4C171E04682}"/>
              </a:ext>
            </a:extLst>
          </p:cNvPr>
          <p:cNvCxnSpPr>
            <a:cxnSpLocks/>
            <a:stCxn id="664" idx="4"/>
            <a:endCxn id="665" idx="0"/>
          </p:cNvCxnSpPr>
          <p:nvPr/>
        </p:nvCxnSpPr>
        <p:spPr>
          <a:xfrm flipH="1">
            <a:off x="3556901" y="3473081"/>
            <a:ext cx="42487" cy="3614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FC1EDF74-A7D2-40C0-AE62-BE0E669D7CD6}"/>
              </a:ext>
            </a:extLst>
          </p:cNvPr>
          <p:cNvCxnSpPr>
            <a:cxnSpLocks/>
            <a:stCxn id="665" idx="4"/>
            <a:endCxn id="666" idx="0"/>
          </p:cNvCxnSpPr>
          <p:nvPr/>
        </p:nvCxnSpPr>
        <p:spPr>
          <a:xfrm flipH="1">
            <a:off x="3541078" y="4264801"/>
            <a:ext cx="15823" cy="4121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4433CFFC-AE7A-4072-A602-7D9FEB9C6498}"/>
              </a:ext>
            </a:extLst>
          </p:cNvPr>
          <p:cNvCxnSpPr>
            <a:cxnSpLocks/>
            <a:stCxn id="666" idx="4"/>
            <a:endCxn id="667" idx="0"/>
          </p:cNvCxnSpPr>
          <p:nvPr/>
        </p:nvCxnSpPr>
        <p:spPr>
          <a:xfrm>
            <a:off x="3541078" y="5107272"/>
            <a:ext cx="15823" cy="332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65834D61-5FCA-4508-BFB5-EECF70B8B9F1}"/>
              </a:ext>
            </a:extLst>
          </p:cNvPr>
          <p:cNvCxnSpPr>
            <a:cxnSpLocks/>
            <a:stCxn id="667" idx="4"/>
            <a:endCxn id="668" idx="0"/>
          </p:cNvCxnSpPr>
          <p:nvPr/>
        </p:nvCxnSpPr>
        <p:spPr>
          <a:xfrm>
            <a:off x="3556901" y="5869935"/>
            <a:ext cx="22455" cy="4098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Oval 698" descr="A1">
            <a:extLst>
              <a:ext uri="{FF2B5EF4-FFF2-40B4-BE49-F238E27FC236}">
                <a16:creationId xmlns:a16="http://schemas.microsoft.com/office/drawing/2014/main" id="{53B1BE24-F997-4FA0-A1F8-6EBB3FE73397}"/>
              </a:ext>
            </a:extLst>
          </p:cNvPr>
          <p:cNvSpPr/>
          <p:nvPr/>
        </p:nvSpPr>
        <p:spPr>
          <a:xfrm>
            <a:off x="4491336" y="130749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00" name="Oval 699">
            <a:extLst>
              <a:ext uri="{FF2B5EF4-FFF2-40B4-BE49-F238E27FC236}">
                <a16:creationId xmlns:a16="http://schemas.microsoft.com/office/drawing/2014/main" id="{E18F6DBC-A6A7-467C-B79A-4C4B9A708680}"/>
              </a:ext>
            </a:extLst>
          </p:cNvPr>
          <p:cNvSpPr/>
          <p:nvPr/>
        </p:nvSpPr>
        <p:spPr>
          <a:xfrm>
            <a:off x="4491336" y="847167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01" name="Oval 700">
            <a:extLst>
              <a:ext uri="{FF2B5EF4-FFF2-40B4-BE49-F238E27FC236}">
                <a16:creationId xmlns:a16="http://schemas.microsoft.com/office/drawing/2014/main" id="{A89771FE-E9E1-4BF2-8895-613F87BBC0FA}"/>
              </a:ext>
            </a:extLst>
          </p:cNvPr>
          <p:cNvSpPr/>
          <p:nvPr/>
        </p:nvSpPr>
        <p:spPr>
          <a:xfrm>
            <a:off x="4450858" y="1599078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02" name="Oval 701">
            <a:extLst>
              <a:ext uri="{FF2B5EF4-FFF2-40B4-BE49-F238E27FC236}">
                <a16:creationId xmlns:a16="http://schemas.microsoft.com/office/drawing/2014/main" id="{EACF0147-9F2B-4EEC-88AE-396DEE8FD574}"/>
              </a:ext>
            </a:extLst>
          </p:cNvPr>
          <p:cNvSpPr/>
          <p:nvPr/>
        </p:nvSpPr>
        <p:spPr>
          <a:xfrm>
            <a:off x="4350165" y="229637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03" name="Oval 702">
            <a:extLst>
              <a:ext uri="{FF2B5EF4-FFF2-40B4-BE49-F238E27FC236}">
                <a16:creationId xmlns:a16="http://schemas.microsoft.com/office/drawing/2014/main" id="{3848F1B0-E115-4217-A00B-69EBDF90C5AB}"/>
              </a:ext>
            </a:extLst>
          </p:cNvPr>
          <p:cNvSpPr/>
          <p:nvPr/>
        </p:nvSpPr>
        <p:spPr>
          <a:xfrm>
            <a:off x="4375454" y="307208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04" name="Oval 703">
            <a:extLst>
              <a:ext uri="{FF2B5EF4-FFF2-40B4-BE49-F238E27FC236}">
                <a16:creationId xmlns:a16="http://schemas.microsoft.com/office/drawing/2014/main" id="{974A0549-805C-4F59-8715-078B2F01E747}"/>
              </a:ext>
            </a:extLst>
          </p:cNvPr>
          <p:cNvSpPr/>
          <p:nvPr/>
        </p:nvSpPr>
        <p:spPr>
          <a:xfrm>
            <a:off x="4380772" y="382271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05" name="Oval 704">
            <a:extLst>
              <a:ext uri="{FF2B5EF4-FFF2-40B4-BE49-F238E27FC236}">
                <a16:creationId xmlns:a16="http://schemas.microsoft.com/office/drawing/2014/main" id="{A4E875CB-6545-4C0B-ABD9-3235D065072E}"/>
              </a:ext>
            </a:extLst>
          </p:cNvPr>
          <p:cNvSpPr/>
          <p:nvPr/>
        </p:nvSpPr>
        <p:spPr>
          <a:xfrm>
            <a:off x="4373464" y="463342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E6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06" name="Oval 705">
            <a:extLst>
              <a:ext uri="{FF2B5EF4-FFF2-40B4-BE49-F238E27FC236}">
                <a16:creationId xmlns:a16="http://schemas.microsoft.com/office/drawing/2014/main" id="{130EA09B-B365-4910-9AC7-9E8027E0C04A}"/>
              </a:ext>
            </a:extLst>
          </p:cNvPr>
          <p:cNvSpPr/>
          <p:nvPr/>
        </p:nvSpPr>
        <p:spPr>
          <a:xfrm>
            <a:off x="4396470" y="5378967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707" name="Oval 706">
            <a:extLst>
              <a:ext uri="{FF2B5EF4-FFF2-40B4-BE49-F238E27FC236}">
                <a16:creationId xmlns:a16="http://schemas.microsoft.com/office/drawing/2014/main" id="{55ABD0B0-5242-436A-BC05-51F62BB66258}"/>
              </a:ext>
            </a:extLst>
          </p:cNvPr>
          <p:cNvSpPr/>
          <p:nvPr/>
        </p:nvSpPr>
        <p:spPr>
          <a:xfrm>
            <a:off x="4390584" y="628210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E8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711" name="Straight Connector 710">
            <a:extLst>
              <a:ext uri="{FF2B5EF4-FFF2-40B4-BE49-F238E27FC236}">
                <a16:creationId xmlns:a16="http://schemas.microsoft.com/office/drawing/2014/main" id="{E144DD21-E964-4773-88EA-43C2C43D82C3}"/>
              </a:ext>
            </a:extLst>
          </p:cNvPr>
          <p:cNvCxnSpPr>
            <a:cxnSpLocks/>
            <a:stCxn id="707" idx="6"/>
            <a:endCxn id="736" idx="2"/>
          </p:cNvCxnSpPr>
          <p:nvPr/>
        </p:nvCxnSpPr>
        <p:spPr>
          <a:xfrm flipV="1">
            <a:off x="4820890" y="6491518"/>
            <a:ext cx="696827" cy="57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>
            <a:extLst>
              <a:ext uri="{FF2B5EF4-FFF2-40B4-BE49-F238E27FC236}">
                <a16:creationId xmlns:a16="http://schemas.microsoft.com/office/drawing/2014/main" id="{6BB151DC-09B6-4409-BD8F-0787555531BC}"/>
              </a:ext>
            </a:extLst>
          </p:cNvPr>
          <p:cNvCxnSpPr>
            <a:cxnSpLocks/>
            <a:stCxn id="706" idx="6"/>
            <a:endCxn id="735" idx="2"/>
          </p:cNvCxnSpPr>
          <p:nvPr/>
        </p:nvCxnSpPr>
        <p:spPr>
          <a:xfrm>
            <a:off x="4826776" y="5594120"/>
            <a:ext cx="6513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>
            <a:extLst>
              <a:ext uri="{FF2B5EF4-FFF2-40B4-BE49-F238E27FC236}">
                <a16:creationId xmlns:a16="http://schemas.microsoft.com/office/drawing/2014/main" id="{5564ED21-8590-4CAA-9F39-85D038792EF9}"/>
              </a:ext>
            </a:extLst>
          </p:cNvPr>
          <p:cNvCxnSpPr>
            <a:cxnSpLocks/>
            <a:stCxn id="705" idx="6"/>
            <a:endCxn id="734" idx="2"/>
          </p:cNvCxnSpPr>
          <p:nvPr/>
        </p:nvCxnSpPr>
        <p:spPr>
          <a:xfrm flipV="1">
            <a:off x="4803770" y="4835131"/>
            <a:ext cx="553400" cy="13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>
            <a:extLst>
              <a:ext uri="{FF2B5EF4-FFF2-40B4-BE49-F238E27FC236}">
                <a16:creationId xmlns:a16="http://schemas.microsoft.com/office/drawing/2014/main" id="{7046FD98-9FCB-4CC0-80B7-A60A4B4A3496}"/>
              </a:ext>
            </a:extLst>
          </p:cNvPr>
          <p:cNvCxnSpPr>
            <a:cxnSpLocks/>
            <a:stCxn id="704" idx="6"/>
            <a:endCxn id="733" idx="2"/>
          </p:cNvCxnSpPr>
          <p:nvPr/>
        </p:nvCxnSpPr>
        <p:spPr>
          <a:xfrm flipV="1">
            <a:off x="4811078" y="3991985"/>
            <a:ext cx="496528" cy="458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Connector 714">
            <a:extLst>
              <a:ext uri="{FF2B5EF4-FFF2-40B4-BE49-F238E27FC236}">
                <a16:creationId xmlns:a16="http://schemas.microsoft.com/office/drawing/2014/main" id="{98F36ECB-BC35-482D-9920-BBA36F204A32}"/>
              </a:ext>
            </a:extLst>
          </p:cNvPr>
          <p:cNvCxnSpPr>
            <a:cxnSpLocks/>
            <a:stCxn id="703" idx="6"/>
            <a:endCxn id="732" idx="2"/>
          </p:cNvCxnSpPr>
          <p:nvPr/>
        </p:nvCxnSpPr>
        <p:spPr>
          <a:xfrm flipV="1">
            <a:off x="4805760" y="3242848"/>
            <a:ext cx="466425" cy="44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>
            <a:extLst>
              <a:ext uri="{FF2B5EF4-FFF2-40B4-BE49-F238E27FC236}">
                <a16:creationId xmlns:a16="http://schemas.microsoft.com/office/drawing/2014/main" id="{07A52DED-8CFA-4D6B-B3B2-B349009218C9}"/>
              </a:ext>
            </a:extLst>
          </p:cNvPr>
          <p:cNvCxnSpPr>
            <a:cxnSpLocks/>
            <a:stCxn id="702" idx="6"/>
            <a:endCxn id="731" idx="2"/>
          </p:cNvCxnSpPr>
          <p:nvPr/>
        </p:nvCxnSpPr>
        <p:spPr>
          <a:xfrm flipV="1">
            <a:off x="4780471" y="2511526"/>
            <a:ext cx="511034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>
            <a:extLst>
              <a:ext uri="{FF2B5EF4-FFF2-40B4-BE49-F238E27FC236}">
                <a16:creationId xmlns:a16="http://schemas.microsoft.com/office/drawing/2014/main" id="{3FC4CA61-B36F-4AA1-856F-B58B1093C128}"/>
              </a:ext>
            </a:extLst>
          </p:cNvPr>
          <p:cNvCxnSpPr>
            <a:cxnSpLocks/>
            <a:stCxn id="701" idx="6"/>
            <a:endCxn id="730" idx="2"/>
          </p:cNvCxnSpPr>
          <p:nvPr/>
        </p:nvCxnSpPr>
        <p:spPr>
          <a:xfrm flipV="1">
            <a:off x="4881164" y="1803680"/>
            <a:ext cx="410341" cy="105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>
            <a:extLst>
              <a:ext uri="{FF2B5EF4-FFF2-40B4-BE49-F238E27FC236}">
                <a16:creationId xmlns:a16="http://schemas.microsoft.com/office/drawing/2014/main" id="{CDD738F2-1BD5-41BB-926F-583E9BF952D1}"/>
              </a:ext>
            </a:extLst>
          </p:cNvPr>
          <p:cNvCxnSpPr>
            <a:cxnSpLocks/>
            <a:stCxn id="700" idx="6"/>
            <a:endCxn id="729" idx="2"/>
          </p:cNvCxnSpPr>
          <p:nvPr/>
        </p:nvCxnSpPr>
        <p:spPr>
          <a:xfrm flipV="1">
            <a:off x="4921642" y="1025032"/>
            <a:ext cx="436458" cy="37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Connector 718">
            <a:extLst>
              <a:ext uri="{FF2B5EF4-FFF2-40B4-BE49-F238E27FC236}">
                <a16:creationId xmlns:a16="http://schemas.microsoft.com/office/drawing/2014/main" id="{D3A86B48-E3C1-4B35-BF4B-716E140D6395}"/>
              </a:ext>
            </a:extLst>
          </p:cNvPr>
          <p:cNvCxnSpPr>
            <a:cxnSpLocks/>
            <a:stCxn id="699" idx="6"/>
            <a:endCxn id="728" idx="2"/>
          </p:cNvCxnSpPr>
          <p:nvPr/>
        </p:nvCxnSpPr>
        <p:spPr>
          <a:xfrm flipV="1">
            <a:off x="4921642" y="340959"/>
            <a:ext cx="350543" cy="49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Straight Connector 719">
            <a:extLst>
              <a:ext uri="{FF2B5EF4-FFF2-40B4-BE49-F238E27FC236}">
                <a16:creationId xmlns:a16="http://schemas.microsoft.com/office/drawing/2014/main" id="{5D8390E0-9EEA-43A6-8FCD-AE7310015B61}"/>
              </a:ext>
            </a:extLst>
          </p:cNvPr>
          <p:cNvCxnSpPr>
            <a:cxnSpLocks/>
            <a:stCxn id="699" idx="4"/>
            <a:endCxn id="700" idx="0"/>
          </p:cNvCxnSpPr>
          <p:nvPr/>
        </p:nvCxnSpPr>
        <p:spPr>
          <a:xfrm>
            <a:off x="4706489" y="561055"/>
            <a:ext cx="0" cy="286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>
            <a:extLst>
              <a:ext uri="{FF2B5EF4-FFF2-40B4-BE49-F238E27FC236}">
                <a16:creationId xmlns:a16="http://schemas.microsoft.com/office/drawing/2014/main" id="{B426566F-89C1-4EF8-99D2-35D8485AF038}"/>
              </a:ext>
            </a:extLst>
          </p:cNvPr>
          <p:cNvCxnSpPr>
            <a:cxnSpLocks/>
            <a:stCxn id="700" idx="4"/>
            <a:endCxn id="701" idx="0"/>
          </p:cNvCxnSpPr>
          <p:nvPr/>
        </p:nvCxnSpPr>
        <p:spPr>
          <a:xfrm flipH="1">
            <a:off x="4666011" y="1277473"/>
            <a:ext cx="40478" cy="321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>
            <a:extLst>
              <a:ext uri="{FF2B5EF4-FFF2-40B4-BE49-F238E27FC236}">
                <a16:creationId xmlns:a16="http://schemas.microsoft.com/office/drawing/2014/main" id="{9F91C3A6-7D26-4353-B91D-64E909AC0831}"/>
              </a:ext>
            </a:extLst>
          </p:cNvPr>
          <p:cNvCxnSpPr>
            <a:cxnSpLocks/>
            <a:stCxn id="701" idx="4"/>
            <a:endCxn id="702" idx="0"/>
          </p:cNvCxnSpPr>
          <p:nvPr/>
        </p:nvCxnSpPr>
        <p:spPr>
          <a:xfrm flipH="1">
            <a:off x="4565318" y="2029384"/>
            <a:ext cx="100693" cy="266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>
            <a:extLst>
              <a:ext uri="{FF2B5EF4-FFF2-40B4-BE49-F238E27FC236}">
                <a16:creationId xmlns:a16="http://schemas.microsoft.com/office/drawing/2014/main" id="{6C8F23F2-3ADB-4585-A782-978DE8DBB42C}"/>
              </a:ext>
            </a:extLst>
          </p:cNvPr>
          <p:cNvCxnSpPr>
            <a:cxnSpLocks/>
            <a:stCxn id="702" idx="4"/>
            <a:endCxn id="703" idx="0"/>
          </p:cNvCxnSpPr>
          <p:nvPr/>
        </p:nvCxnSpPr>
        <p:spPr>
          <a:xfrm>
            <a:off x="4565318" y="2726682"/>
            <a:ext cx="25289" cy="345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0B3B6392-2F23-4060-9E6B-E3CE0922FFAF}"/>
              </a:ext>
            </a:extLst>
          </p:cNvPr>
          <p:cNvCxnSpPr>
            <a:cxnSpLocks/>
            <a:stCxn id="703" idx="4"/>
            <a:endCxn id="704" idx="0"/>
          </p:cNvCxnSpPr>
          <p:nvPr/>
        </p:nvCxnSpPr>
        <p:spPr>
          <a:xfrm>
            <a:off x="4590607" y="3502392"/>
            <a:ext cx="5318" cy="320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45445ADC-1634-44C8-B063-7E033CA775F7}"/>
              </a:ext>
            </a:extLst>
          </p:cNvPr>
          <p:cNvCxnSpPr>
            <a:cxnSpLocks/>
            <a:stCxn id="704" idx="4"/>
            <a:endCxn id="705" idx="0"/>
          </p:cNvCxnSpPr>
          <p:nvPr/>
        </p:nvCxnSpPr>
        <p:spPr>
          <a:xfrm flipH="1">
            <a:off x="4588617" y="4253020"/>
            <a:ext cx="7308" cy="380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FC5BCBE8-DDCD-48B9-8C1E-6A5C16734E26}"/>
              </a:ext>
            </a:extLst>
          </p:cNvPr>
          <p:cNvCxnSpPr>
            <a:cxnSpLocks/>
            <a:stCxn id="705" idx="4"/>
            <a:endCxn id="706" idx="0"/>
          </p:cNvCxnSpPr>
          <p:nvPr/>
        </p:nvCxnSpPr>
        <p:spPr>
          <a:xfrm>
            <a:off x="4588617" y="5063732"/>
            <a:ext cx="23006" cy="315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5B1A26F8-1829-4178-A005-38C540D32225}"/>
              </a:ext>
            </a:extLst>
          </p:cNvPr>
          <p:cNvCxnSpPr>
            <a:cxnSpLocks/>
            <a:stCxn id="706" idx="4"/>
            <a:endCxn id="707" idx="0"/>
          </p:cNvCxnSpPr>
          <p:nvPr/>
        </p:nvCxnSpPr>
        <p:spPr>
          <a:xfrm flipH="1">
            <a:off x="4605737" y="5809273"/>
            <a:ext cx="5886" cy="472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Oval 727" descr="A1">
            <a:extLst>
              <a:ext uri="{FF2B5EF4-FFF2-40B4-BE49-F238E27FC236}">
                <a16:creationId xmlns:a16="http://schemas.microsoft.com/office/drawing/2014/main" id="{BD60050C-53D0-4E33-9CF5-30FEE15D4D28}"/>
              </a:ext>
            </a:extLst>
          </p:cNvPr>
          <p:cNvSpPr/>
          <p:nvPr/>
        </p:nvSpPr>
        <p:spPr>
          <a:xfrm>
            <a:off x="5272185" y="12580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29" name="Oval 728">
            <a:extLst>
              <a:ext uri="{FF2B5EF4-FFF2-40B4-BE49-F238E27FC236}">
                <a16:creationId xmlns:a16="http://schemas.microsoft.com/office/drawing/2014/main" id="{ED3AC85D-C3C8-4AC2-B359-A6CBA1880F36}"/>
              </a:ext>
            </a:extLst>
          </p:cNvPr>
          <p:cNvSpPr/>
          <p:nvPr/>
        </p:nvSpPr>
        <p:spPr>
          <a:xfrm>
            <a:off x="5358100" y="809879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F6020160-40B2-457E-A5D9-52025E1D4070}"/>
              </a:ext>
            </a:extLst>
          </p:cNvPr>
          <p:cNvSpPr/>
          <p:nvPr/>
        </p:nvSpPr>
        <p:spPr>
          <a:xfrm>
            <a:off x="5291505" y="1588527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31" name="Oval 730">
            <a:extLst>
              <a:ext uri="{FF2B5EF4-FFF2-40B4-BE49-F238E27FC236}">
                <a16:creationId xmlns:a16="http://schemas.microsoft.com/office/drawing/2014/main" id="{82EB364B-4572-4C39-9297-E37FA00994C6}"/>
              </a:ext>
            </a:extLst>
          </p:cNvPr>
          <p:cNvSpPr/>
          <p:nvPr/>
        </p:nvSpPr>
        <p:spPr>
          <a:xfrm>
            <a:off x="5291505" y="2296373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32" name="Oval 731">
            <a:extLst>
              <a:ext uri="{FF2B5EF4-FFF2-40B4-BE49-F238E27FC236}">
                <a16:creationId xmlns:a16="http://schemas.microsoft.com/office/drawing/2014/main" id="{B8A34E1D-D972-48F4-91B5-3D19534D256A}"/>
              </a:ext>
            </a:extLst>
          </p:cNvPr>
          <p:cNvSpPr/>
          <p:nvPr/>
        </p:nvSpPr>
        <p:spPr>
          <a:xfrm>
            <a:off x="5272185" y="302769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B1B34BE1-DA50-4231-A7EC-BB5009A0282B}"/>
              </a:ext>
            </a:extLst>
          </p:cNvPr>
          <p:cNvSpPr/>
          <p:nvPr/>
        </p:nvSpPr>
        <p:spPr>
          <a:xfrm>
            <a:off x="5307606" y="3776832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020CA75E-08EC-4303-B3BA-5593E923EFC8}"/>
              </a:ext>
            </a:extLst>
          </p:cNvPr>
          <p:cNvSpPr/>
          <p:nvPr/>
        </p:nvSpPr>
        <p:spPr>
          <a:xfrm>
            <a:off x="5357170" y="4619978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F6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AE957813-45B8-4581-A7BC-7348712F3ED9}"/>
              </a:ext>
            </a:extLst>
          </p:cNvPr>
          <p:cNvSpPr/>
          <p:nvPr/>
        </p:nvSpPr>
        <p:spPr>
          <a:xfrm>
            <a:off x="5478141" y="5378967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36" name="Oval 735">
            <a:extLst>
              <a:ext uri="{FF2B5EF4-FFF2-40B4-BE49-F238E27FC236}">
                <a16:creationId xmlns:a16="http://schemas.microsoft.com/office/drawing/2014/main" id="{9EE00611-C1F0-4BE2-A877-E853B475B7E6}"/>
              </a:ext>
            </a:extLst>
          </p:cNvPr>
          <p:cNvSpPr/>
          <p:nvPr/>
        </p:nvSpPr>
        <p:spPr>
          <a:xfrm>
            <a:off x="5517717" y="627636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F8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B0E298D7-A0CB-4561-A45E-92394116C29D}"/>
              </a:ext>
            </a:extLst>
          </p:cNvPr>
          <p:cNvCxnSpPr>
            <a:cxnSpLocks/>
            <a:stCxn id="736" idx="6"/>
            <a:endCxn id="765" idx="2"/>
          </p:cNvCxnSpPr>
          <p:nvPr/>
        </p:nvCxnSpPr>
        <p:spPr>
          <a:xfrm>
            <a:off x="5948023" y="6491518"/>
            <a:ext cx="4880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4C16C4D6-B210-4FFB-90BB-49CBD6A41CC2}"/>
              </a:ext>
            </a:extLst>
          </p:cNvPr>
          <p:cNvCxnSpPr>
            <a:cxnSpLocks/>
            <a:stCxn id="735" idx="6"/>
            <a:endCxn id="764" idx="2"/>
          </p:cNvCxnSpPr>
          <p:nvPr/>
        </p:nvCxnSpPr>
        <p:spPr>
          <a:xfrm flipV="1">
            <a:off x="5908447" y="5575749"/>
            <a:ext cx="499476" cy="183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BA960257-9471-4D38-B8F4-D6973E3CC151}"/>
              </a:ext>
            </a:extLst>
          </p:cNvPr>
          <p:cNvCxnSpPr>
            <a:cxnSpLocks/>
            <a:stCxn id="734" idx="6"/>
            <a:endCxn id="763" idx="2"/>
          </p:cNvCxnSpPr>
          <p:nvPr/>
        </p:nvCxnSpPr>
        <p:spPr>
          <a:xfrm flipV="1">
            <a:off x="5787476" y="4795135"/>
            <a:ext cx="456327" cy="399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0F0AAD76-DFC1-4263-A7C6-B687F334B17D}"/>
              </a:ext>
            </a:extLst>
          </p:cNvPr>
          <p:cNvCxnSpPr>
            <a:cxnSpLocks/>
            <a:stCxn id="733" idx="6"/>
            <a:endCxn id="762" idx="2"/>
          </p:cNvCxnSpPr>
          <p:nvPr/>
        </p:nvCxnSpPr>
        <p:spPr>
          <a:xfrm>
            <a:off x="5737912" y="3991985"/>
            <a:ext cx="391360" cy="3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4B39C618-5EE0-4D56-A57D-2FB81BDAF6EA}"/>
              </a:ext>
            </a:extLst>
          </p:cNvPr>
          <p:cNvCxnSpPr>
            <a:cxnSpLocks/>
            <a:stCxn id="732" idx="6"/>
            <a:endCxn id="761" idx="2"/>
          </p:cNvCxnSpPr>
          <p:nvPr/>
        </p:nvCxnSpPr>
        <p:spPr>
          <a:xfrm>
            <a:off x="5702491" y="3242848"/>
            <a:ext cx="555517" cy="65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DF794EB0-2E8E-48E2-8FCE-EA13CF824F41}"/>
              </a:ext>
            </a:extLst>
          </p:cNvPr>
          <p:cNvCxnSpPr>
            <a:cxnSpLocks/>
            <a:stCxn id="731" idx="6"/>
            <a:endCxn id="760" idx="2"/>
          </p:cNvCxnSpPr>
          <p:nvPr/>
        </p:nvCxnSpPr>
        <p:spPr>
          <a:xfrm flipV="1">
            <a:off x="5721811" y="2473919"/>
            <a:ext cx="552898" cy="37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9548293F-AABF-4642-B1D2-04167B730798}"/>
              </a:ext>
            </a:extLst>
          </p:cNvPr>
          <p:cNvCxnSpPr>
            <a:cxnSpLocks/>
            <a:stCxn id="730" idx="6"/>
            <a:endCxn id="759" idx="2"/>
          </p:cNvCxnSpPr>
          <p:nvPr/>
        </p:nvCxnSpPr>
        <p:spPr>
          <a:xfrm flipV="1">
            <a:off x="5721811" y="1755818"/>
            <a:ext cx="494553" cy="47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FEDD9C12-7C99-40EF-BC56-CB5CBEBD15F4}"/>
              </a:ext>
            </a:extLst>
          </p:cNvPr>
          <p:cNvCxnSpPr>
            <a:cxnSpLocks/>
            <a:stCxn id="729" idx="6"/>
            <a:endCxn id="758" idx="2"/>
          </p:cNvCxnSpPr>
          <p:nvPr/>
        </p:nvCxnSpPr>
        <p:spPr>
          <a:xfrm flipV="1">
            <a:off x="5788406" y="1022443"/>
            <a:ext cx="403653" cy="2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>
            <a:extLst>
              <a:ext uri="{FF2B5EF4-FFF2-40B4-BE49-F238E27FC236}">
                <a16:creationId xmlns:a16="http://schemas.microsoft.com/office/drawing/2014/main" id="{4F19F9DE-1318-4997-9BA3-953000AC383F}"/>
              </a:ext>
            </a:extLst>
          </p:cNvPr>
          <p:cNvCxnSpPr>
            <a:cxnSpLocks/>
            <a:stCxn id="728" idx="6"/>
            <a:endCxn id="757" idx="2"/>
          </p:cNvCxnSpPr>
          <p:nvPr/>
        </p:nvCxnSpPr>
        <p:spPr>
          <a:xfrm>
            <a:off x="5702491" y="340959"/>
            <a:ext cx="406403" cy="176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159685D8-AA78-425E-8A1E-CCDEBAA15D0D}"/>
              </a:ext>
            </a:extLst>
          </p:cNvPr>
          <p:cNvCxnSpPr>
            <a:cxnSpLocks/>
            <a:stCxn id="728" idx="4"/>
            <a:endCxn id="729" idx="0"/>
          </p:cNvCxnSpPr>
          <p:nvPr/>
        </p:nvCxnSpPr>
        <p:spPr>
          <a:xfrm>
            <a:off x="5487338" y="556112"/>
            <a:ext cx="85915" cy="2537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>
            <a:extLst>
              <a:ext uri="{FF2B5EF4-FFF2-40B4-BE49-F238E27FC236}">
                <a16:creationId xmlns:a16="http://schemas.microsoft.com/office/drawing/2014/main" id="{387F0A72-1421-43C8-A746-00B6235C2ACA}"/>
              </a:ext>
            </a:extLst>
          </p:cNvPr>
          <p:cNvCxnSpPr>
            <a:cxnSpLocks/>
            <a:stCxn id="729" idx="4"/>
            <a:endCxn id="730" idx="0"/>
          </p:cNvCxnSpPr>
          <p:nvPr/>
        </p:nvCxnSpPr>
        <p:spPr>
          <a:xfrm flipH="1">
            <a:off x="5506658" y="1240185"/>
            <a:ext cx="66595" cy="348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Straight Connector 750">
            <a:extLst>
              <a:ext uri="{FF2B5EF4-FFF2-40B4-BE49-F238E27FC236}">
                <a16:creationId xmlns:a16="http://schemas.microsoft.com/office/drawing/2014/main" id="{14305C07-D395-4F56-B1C4-2BA534C437E2}"/>
              </a:ext>
            </a:extLst>
          </p:cNvPr>
          <p:cNvCxnSpPr>
            <a:cxnSpLocks/>
            <a:stCxn id="730" idx="4"/>
            <a:endCxn id="731" idx="0"/>
          </p:cNvCxnSpPr>
          <p:nvPr/>
        </p:nvCxnSpPr>
        <p:spPr>
          <a:xfrm>
            <a:off x="5506658" y="2018833"/>
            <a:ext cx="0" cy="277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D64C29EA-0E8A-4985-90CA-89C0F756D41F}"/>
              </a:ext>
            </a:extLst>
          </p:cNvPr>
          <p:cNvCxnSpPr>
            <a:cxnSpLocks/>
            <a:stCxn id="731" idx="4"/>
            <a:endCxn id="732" idx="0"/>
          </p:cNvCxnSpPr>
          <p:nvPr/>
        </p:nvCxnSpPr>
        <p:spPr>
          <a:xfrm flipH="1">
            <a:off x="5487338" y="2726679"/>
            <a:ext cx="19320" cy="301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>
            <a:extLst>
              <a:ext uri="{FF2B5EF4-FFF2-40B4-BE49-F238E27FC236}">
                <a16:creationId xmlns:a16="http://schemas.microsoft.com/office/drawing/2014/main" id="{43DF6D4E-6354-481D-A4DC-68AFEF4A5FF0}"/>
              </a:ext>
            </a:extLst>
          </p:cNvPr>
          <p:cNvCxnSpPr>
            <a:cxnSpLocks/>
            <a:stCxn id="732" idx="4"/>
            <a:endCxn id="733" idx="0"/>
          </p:cNvCxnSpPr>
          <p:nvPr/>
        </p:nvCxnSpPr>
        <p:spPr>
          <a:xfrm>
            <a:off x="5487338" y="3458001"/>
            <a:ext cx="35421" cy="318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Connector 753">
            <a:extLst>
              <a:ext uri="{FF2B5EF4-FFF2-40B4-BE49-F238E27FC236}">
                <a16:creationId xmlns:a16="http://schemas.microsoft.com/office/drawing/2014/main" id="{077B17C3-6BD3-4E2F-819C-CDDD7CECF2CE}"/>
              </a:ext>
            </a:extLst>
          </p:cNvPr>
          <p:cNvCxnSpPr>
            <a:cxnSpLocks/>
            <a:stCxn id="733" idx="4"/>
            <a:endCxn id="734" idx="0"/>
          </p:cNvCxnSpPr>
          <p:nvPr/>
        </p:nvCxnSpPr>
        <p:spPr>
          <a:xfrm>
            <a:off x="5522759" y="4207138"/>
            <a:ext cx="49564" cy="412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Connector 754">
            <a:extLst>
              <a:ext uri="{FF2B5EF4-FFF2-40B4-BE49-F238E27FC236}">
                <a16:creationId xmlns:a16="http://schemas.microsoft.com/office/drawing/2014/main" id="{73A3B68A-9C3B-4806-9302-E7E10D3EF48C}"/>
              </a:ext>
            </a:extLst>
          </p:cNvPr>
          <p:cNvCxnSpPr>
            <a:cxnSpLocks/>
            <a:stCxn id="734" idx="4"/>
            <a:endCxn id="735" idx="0"/>
          </p:cNvCxnSpPr>
          <p:nvPr/>
        </p:nvCxnSpPr>
        <p:spPr>
          <a:xfrm>
            <a:off x="5572323" y="5050284"/>
            <a:ext cx="120971" cy="3286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Connector 755">
            <a:extLst>
              <a:ext uri="{FF2B5EF4-FFF2-40B4-BE49-F238E27FC236}">
                <a16:creationId xmlns:a16="http://schemas.microsoft.com/office/drawing/2014/main" id="{7710D51B-C989-42B7-9DE4-A1503900699E}"/>
              </a:ext>
            </a:extLst>
          </p:cNvPr>
          <p:cNvCxnSpPr>
            <a:cxnSpLocks/>
            <a:stCxn id="735" idx="4"/>
            <a:endCxn id="736" idx="0"/>
          </p:cNvCxnSpPr>
          <p:nvPr/>
        </p:nvCxnSpPr>
        <p:spPr>
          <a:xfrm>
            <a:off x="5693294" y="5809273"/>
            <a:ext cx="39576" cy="467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Oval 756" descr="A1">
            <a:extLst>
              <a:ext uri="{FF2B5EF4-FFF2-40B4-BE49-F238E27FC236}">
                <a16:creationId xmlns:a16="http://schemas.microsoft.com/office/drawing/2014/main" id="{433F22CA-C88C-4A8D-900B-E6FFABAD9940}"/>
              </a:ext>
            </a:extLst>
          </p:cNvPr>
          <p:cNvSpPr/>
          <p:nvPr/>
        </p:nvSpPr>
        <p:spPr>
          <a:xfrm>
            <a:off x="6108894" y="143438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C7166EAA-A225-46B2-89E5-D60199459E91}"/>
              </a:ext>
            </a:extLst>
          </p:cNvPr>
          <p:cNvSpPr/>
          <p:nvPr/>
        </p:nvSpPr>
        <p:spPr>
          <a:xfrm>
            <a:off x="6192059" y="80729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59" name="Oval 758">
            <a:extLst>
              <a:ext uri="{FF2B5EF4-FFF2-40B4-BE49-F238E27FC236}">
                <a16:creationId xmlns:a16="http://schemas.microsoft.com/office/drawing/2014/main" id="{016FE4EB-80E6-45C9-A6F8-3F69DB9DA1B0}"/>
              </a:ext>
            </a:extLst>
          </p:cNvPr>
          <p:cNvSpPr/>
          <p:nvPr/>
        </p:nvSpPr>
        <p:spPr>
          <a:xfrm>
            <a:off x="6216364" y="154066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0" name="Oval 759">
            <a:extLst>
              <a:ext uri="{FF2B5EF4-FFF2-40B4-BE49-F238E27FC236}">
                <a16:creationId xmlns:a16="http://schemas.microsoft.com/office/drawing/2014/main" id="{7CE2CB07-DA59-4329-AF76-2818EBEB9EC9}"/>
              </a:ext>
            </a:extLst>
          </p:cNvPr>
          <p:cNvSpPr/>
          <p:nvPr/>
        </p:nvSpPr>
        <p:spPr>
          <a:xfrm>
            <a:off x="6274709" y="225876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3E3D5AE2-D7FC-4BE4-8A3D-EEA5735D6E65}"/>
              </a:ext>
            </a:extLst>
          </p:cNvPr>
          <p:cNvSpPr/>
          <p:nvPr/>
        </p:nvSpPr>
        <p:spPr>
          <a:xfrm>
            <a:off x="6258008" y="3034232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6E729FF9-EB5B-4E76-ABAB-F0D66353E3D0}"/>
              </a:ext>
            </a:extLst>
          </p:cNvPr>
          <p:cNvSpPr/>
          <p:nvPr/>
        </p:nvSpPr>
        <p:spPr>
          <a:xfrm>
            <a:off x="6129272" y="377991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763" name="Oval 762">
            <a:extLst>
              <a:ext uri="{FF2B5EF4-FFF2-40B4-BE49-F238E27FC236}">
                <a16:creationId xmlns:a16="http://schemas.microsoft.com/office/drawing/2014/main" id="{9C0BA75F-88F3-4389-9545-7C8E2844AD60}"/>
              </a:ext>
            </a:extLst>
          </p:cNvPr>
          <p:cNvSpPr/>
          <p:nvPr/>
        </p:nvSpPr>
        <p:spPr>
          <a:xfrm>
            <a:off x="6243803" y="4579982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G6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764" name="Oval 763">
            <a:extLst>
              <a:ext uri="{FF2B5EF4-FFF2-40B4-BE49-F238E27FC236}">
                <a16:creationId xmlns:a16="http://schemas.microsoft.com/office/drawing/2014/main" id="{D8830647-28B7-4043-8AAA-B279410BF751}"/>
              </a:ext>
            </a:extLst>
          </p:cNvPr>
          <p:cNvSpPr/>
          <p:nvPr/>
        </p:nvSpPr>
        <p:spPr>
          <a:xfrm>
            <a:off x="6407923" y="536059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5" name="Oval 764">
            <a:extLst>
              <a:ext uri="{FF2B5EF4-FFF2-40B4-BE49-F238E27FC236}">
                <a16:creationId xmlns:a16="http://schemas.microsoft.com/office/drawing/2014/main" id="{0AB98DDF-6623-411B-B609-C6B8E6597B45}"/>
              </a:ext>
            </a:extLst>
          </p:cNvPr>
          <p:cNvSpPr/>
          <p:nvPr/>
        </p:nvSpPr>
        <p:spPr>
          <a:xfrm>
            <a:off x="6436095" y="627636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G8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69" name="Straight Connector 768">
            <a:extLst>
              <a:ext uri="{FF2B5EF4-FFF2-40B4-BE49-F238E27FC236}">
                <a16:creationId xmlns:a16="http://schemas.microsoft.com/office/drawing/2014/main" id="{B1CFFC2A-5898-4901-BE44-F73C76D2E37D}"/>
              </a:ext>
            </a:extLst>
          </p:cNvPr>
          <p:cNvCxnSpPr>
            <a:cxnSpLocks/>
            <a:stCxn id="765" idx="6"/>
            <a:endCxn id="794" idx="2"/>
          </p:cNvCxnSpPr>
          <p:nvPr/>
        </p:nvCxnSpPr>
        <p:spPr>
          <a:xfrm flipV="1">
            <a:off x="6866401" y="6482374"/>
            <a:ext cx="417770" cy="9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>
            <a:extLst>
              <a:ext uri="{FF2B5EF4-FFF2-40B4-BE49-F238E27FC236}">
                <a16:creationId xmlns:a16="http://schemas.microsoft.com/office/drawing/2014/main" id="{D7914718-AEFC-4768-A173-5B1EDE14842C}"/>
              </a:ext>
            </a:extLst>
          </p:cNvPr>
          <p:cNvCxnSpPr>
            <a:cxnSpLocks/>
            <a:stCxn id="764" idx="6"/>
            <a:endCxn id="793" idx="2"/>
          </p:cNvCxnSpPr>
          <p:nvPr/>
        </p:nvCxnSpPr>
        <p:spPr>
          <a:xfrm>
            <a:off x="6838229" y="5575749"/>
            <a:ext cx="4189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>
            <a:extLst>
              <a:ext uri="{FF2B5EF4-FFF2-40B4-BE49-F238E27FC236}">
                <a16:creationId xmlns:a16="http://schemas.microsoft.com/office/drawing/2014/main" id="{C6A0B236-AFC3-4600-8A8A-27966FB660FC}"/>
              </a:ext>
            </a:extLst>
          </p:cNvPr>
          <p:cNvCxnSpPr>
            <a:cxnSpLocks/>
            <a:stCxn id="763" idx="6"/>
            <a:endCxn id="792" idx="2"/>
          </p:cNvCxnSpPr>
          <p:nvPr/>
        </p:nvCxnSpPr>
        <p:spPr>
          <a:xfrm flipV="1">
            <a:off x="6674109" y="4728588"/>
            <a:ext cx="556718" cy="66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848B7C9B-0EE5-4336-9E25-A9DE77C3A684}"/>
              </a:ext>
            </a:extLst>
          </p:cNvPr>
          <p:cNvCxnSpPr>
            <a:cxnSpLocks/>
            <a:stCxn id="762" idx="6"/>
            <a:endCxn id="791" idx="2"/>
          </p:cNvCxnSpPr>
          <p:nvPr/>
        </p:nvCxnSpPr>
        <p:spPr>
          <a:xfrm flipV="1">
            <a:off x="6559578" y="3974510"/>
            <a:ext cx="640021" cy="20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B8C96EB2-E40A-4885-9474-73B1FEFED124}"/>
              </a:ext>
            </a:extLst>
          </p:cNvPr>
          <p:cNvCxnSpPr>
            <a:cxnSpLocks/>
            <a:stCxn id="761" idx="6"/>
            <a:endCxn id="790" idx="2"/>
          </p:cNvCxnSpPr>
          <p:nvPr/>
        </p:nvCxnSpPr>
        <p:spPr>
          <a:xfrm flipV="1">
            <a:off x="6688314" y="3189429"/>
            <a:ext cx="472521" cy="59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33244719-DC78-41B6-A73E-45628ADDC65B}"/>
              </a:ext>
            </a:extLst>
          </p:cNvPr>
          <p:cNvCxnSpPr>
            <a:cxnSpLocks/>
            <a:stCxn id="760" idx="6"/>
            <a:endCxn id="789" idx="2"/>
          </p:cNvCxnSpPr>
          <p:nvPr/>
        </p:nvCxnSpPr>
        <p:spPr>
          <a:xfrm flipV="1">
            <a:off x="6705015" y="2392082"/>
            <a:ext cx="370271" cy="818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DFACC640-8508-4EC3-9BF8-0BC912582CD5}"/>
              </a:ext>
            </a:extLst>
          </p:cNvPr>
          <p:cNvCxnSpPr>
            <a:cxnSpLocks/>
            <a:stCxn id="759" idx="6"/>
            <a:endCxn id="788" idx="2"/>
          </p:cNvCxnSpPr>
          <p:nvPr/>
        </p:nvCxnSpPr>
        <p:spPr>
          <a:xfrm flipV="1">
            <a:off x="6646670" y="1727502"/>
            <a:ext cx="405434" cy="283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5735325B-1F42-486B-84BA-6ABF777BF66F}"/>
              </a:ext>
            </a:extLst>
          </p:cNvPr>
          <p:cNvCxnSpPr>
            <a:cxnSpLocks/>
            <a:stCxn id="758" idx="6"/>
            <a:endCxn id="787" idx="2"/>
          </p:cNvCxnSpPr>
          <p:nvPr/>
        </p:nvCxnSpPr>
        <p:spPr>
          <a:xfrm>
            <a:off x="6622365" y="1022443"/>
            <a:ext cx="411249" cy="398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595533E2-5FB0-4762-8AD9-28B53504D15A}"/>
              </a:ext>
            </a:extLst>
          </p:cNvPr>
          <p:cNvCxnSpPr>
            <a:cxnSpLocks/>
            <a:stCxn id="757" idx="6"/>
            <a:endCxn id="786" idx="2"/>
          </p:cNvCxnSpPr>
          <p:nvPr/>
        </p:nvCxnSpPr>
        <p:spPr>
          <a:xfrm>
            <a:off x="6539200" y="358591"/>
            <a:ext cx="532240" cy="39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F8C32907-DFC6-41E4-A10B-0408B0625557}"/>
              </a:ext>
            </a:extLst>
          </p:cNvPr>
          <p:cNvCxnSpPr>
            <a:cxnSpLocks/>
            <a:stCxn id="757" idx="4"/>
            <a:endCxn id="758" idx="0"/>
          </p:cNvCxnSpPr>
          <p:nvPr/>
        </p:nvCxnSpPr>
        <p:spPr>
          <a:xfrm>
            <a:off x="6324047" y="573744"/>
            <a:ext cx="83165" cy="233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256F387B-4506-404D-AF42-4644DBB3D6AD}"/>
              </a:ext>
            </a:extLst>
          </p:cNvPr>
          <p:cNvCxnSpPr>
            <a:cxnSpLocks/>
            <a:stCxn id="758" idx="4"/>
            <a:endCxn id="759" idx="0"/>
          </p:cNvCxnSpPr>
          <p:nvPr/>
        </p:nvCxnSpPr>
        <p:spPr>
          <a:xfrm>
            <a:off x="6407212" y="1237596"/>
            <a:ext cx="24305" cy="303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BCEDE2C6-6805-41C0-A6B5-6200A1FBD440}"/>
              </a:ext>
            </a:extLst>
          </p:cNvPr>
          <p:cNvCxnSpPr>
            <a:cxnSpLocks/>
            <a:stCxn id="759" idx="4"/>
            <a:endCxn id="760" idx="0"/>
          </p:cNvCxnSpPr>
          <p:nvPr/>
        </p:nvCxnSpPr>
        <p:spPr>
          <a:xfrm>
            <a:off x="6431517" y="1970971"/>
            <a:ext cx="58345" cy="287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368AE952-7F0E-47A2-80F9-C87B5BC7F7E1}"/>
              </a:ext>
            </a:extLst>
          </p:cNvPr>
          <p:cNvCxnSpPr>
            <a:cxnSpLocks/>
            <a:stCxn id="760" idx="4"/>
            <a:endCxn id="761" idx="0"/>
          </p:cNvCxnSpPr>
          <p:nvPr/>
        </p:nvCxnSpPr>
        <p:spPr>
          <a:xfrm flipH="1">
            <a:off x="6473161" y="2689072"/>
            <a:ext cx="16701" cy="345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008169ED-CE33-4F05-98A0-25B9F1551746}"/>
              </a:ext>
            </a:extLst>
          </p:cNvPr>
          <p:cNvCxnSpPr>
            <a:cxnSpLocks/>
            <a:stCxn id="761" idx="4"/>
            <a:endCxn id="762" idx="0"/>
          </p:cNvCxnSpPr>
          <p:nvPr/>
        </p:nvCxnSpPr>
        <p:spPr>
          <a:xfrm flipH="1">
            <a:off x="6344425" y="3464538"/>
            <a:ext cx="128736" cy="315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312BF37A-D6D6-46D7-B132-4736A09045EA}"/>
              </a:ext>
            </a:extLst>
          </p:cNvPr>
          <p:cNvCxnSpPr>
            <a:cxnSpLocks/>
            <a:stCxn id="762" idx="4"/>
            <a:endCxn id="763" idx="0"/>
          </p:cNvCxnSpPr>
          <p:nvPr/>
        </p:nvCxnSpPr>
        <p:spPr>
          <a:xfrm>
            <a:off x="6344425" y="4210216"/>
            <a:ext cx="114531" cy="3697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6CFB7783-7603-4003-A683-1CD63146C405}"/>
              </a:ext>
            </a:extLst>
          </p:cNvPr>
          <p:cNvCxnSpPr>
            <a:cxnSpLocks/>
            <a:stCxn id="763" idx="4"/>
            <a:endCxn id="764" idx="0"/>
          </p:cNvCxnSpPr>
          <p:nvPr/>
        </p:nvCxnSpPr>
        <p:spPr>
          <a:xfrm>
            <a:off x="6458956" y="5010288"/>
            <a:ext cx="164120" cy="3503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51695D9B-D27D-4142-A16A-05B8C5E59982}"/>
              </a:ext>
            </a:extLst>
          </p:cNvPr>
          <p:cNvCxnSpPr>
            <a:cxnSpLocks/>
            <a:stCxn id="764" idx="4"/>
            <a:endCxn id="765" idx="0"/>
          </p:cNvCxnSpPr>
          <p:nvPr/>
        </p:nvCxnSpPr>
        <p:spPr>
          <a:xfrm>
            <a:off x="6623076" y="5790902"/>
            <a:ext cx="28172" cy="485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6" name="Oval 785" descr="A1">
            <a:extLst>
              <a:ext uri="{FF2B5EF4-FFF2-40B4-BE49-F238E27FC236}">
                <a16:creationId xmlns:a16="http://schemas.microsoft.com/office/drawing/2014/main" id="{549CCCDD-F720-4662-9067-FD79B5F06022}"/>
              </a:ext>
            </a:extLst>
          </p:cNvPr>
          <p:cNvSpPr/>
          <p:nvPr/>
        </p:nvSpPr>
        <p:spPr>
          <a:xfrm>
            <a:off x="7071440" y="147399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87" name="Oval 786">
            <a:extLst>
              <a:ext uri="{FF2B5EF4-FFF2-40B4-BE49-F238E27FC236}">
                <a16:creationId xmlns:a16="http://schemas.microsoft.com/office/drawing/2014/main" id="{F1687014-010D-419D-AED5-763C0A10771C}"/>
              </a:ext>
            </a:extLst>
          </p:cNvPr>
          <p:cNvSpPr/>
          <p:nvPr/>
        </p:nvSpPr>
        <p:spPr>
          <a:xfrm>
            <a:off x="7033614" y="847167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88" name="Oval 787">
            <a:extLst>
              <a:ext uri="{FF2B5EF4-FFF2-40B4-BE49-F238E27FC236}">
                <a16:creationId xmlns:a16="http://schemas.microsoft.com/office/drawing/2014/main" id="{CC21896A-02DC-41ED-BBBE-C11440A9F5FB}"/>
              </a:ext>
            </a:extLst>
          </p:cNvPr>
          <p:cNvSpPr/>
          <p:nvPr/>
        </p:nvSpPr>
        <p:spPr>
          <a:xfrm>
            <a:off x="7052104" y="1512349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89" name="Oval 788">
            <a:extLst>
              <a:ext uri="{FF2B5EF4-FFF2-40B4-BE49-F238E27FC236}">
                <a16:creationId xmlns:a16="http://schemas.microsoft.com/office/drawing/2014/main" id="{9A5412A7-C701-4424-89FD-AF83800FE1A9}"/>
              </a:ext>
            </a:extLst>
          </p:cNvPr>
          <p:cNvSpPr/>
          <p:nvPr/>
        </p:nvSpPr>
        <p:spPr>
          <a:xfrm>
            <a:off x="7075286" y="2176929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790" name="Oval 789">
            <a:extLst>
              <a:ext uri="{FF2B5EF4-FFF2-40B4-BE49-F238E27FC236}">
                <a16:creationId xmlns:a16="http://schemas.microsoft.com/office/drawing/2014/main" id="{4AFB77F3-B97A-40C8-86D7-CF79F7AC3F37}"/>
              </a:ext>
            </a:extLst>
          </p:cNvPr>
          <p:cNvSpPr/>
          <p:nvPr/>
        </p:nvSpPr>
        <p:spPr>
          <a:xfrm>
            <a:off x="7160835" y="297427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791" name="Oval 790">
            <a:extLst>
              <a:ext uri="{FF2B5EF4-FFF2-40B4-BE49-F238E27FC236}">
                <a16:creationId xmlns:a16="http://schemas.microsoft.com/office/drawing/2014/main" id="{E05C802D-1D85-486E-A7AA-6B3399178A85}"/>
              </a:ext>
            </a:extLst>
          </p:cNvPr>
          <p:cNvSpPr/>
          <p:nvPr/>
        </p:nvSpPr>
        <p:spPr>
          <a:xfrm>
            <a:off x="7199599" y="3759357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92" name="Oval 791">
            <a:extLst>
              <a:ext uri="{FF2B5EF4-FFF2-40B4-BE49-F238E27FC236}">
                <a16:creationId xmlns:a16="http://schemas.microsoft.com/office/drawing/2014/main" id="{C56360B4-C50F-4966-89FB-CD0FC262D2F2}"/>
              </a:ext>
            </a:extLst>
          </p:cNvPr>
          <p:cNvSpPr/>
          <p:nvPr/>
        </p:nvSpPr>
        <p:spPr>
          <a:xfrm>
            <a:off x="7230827" y="451343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H6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793" name="Oval 792">
            <a:extLst>
              <a:ext uri="{FF2B5EF4-FFF2-40B4-BE49-F238E27FC236}">
                <a16:creationId xmlns:a16="http://schemas.microsoft.com/office/drawing/2014/main" id="{96FF0092-CFF8-4D33-9EAA-D1B44172EA12}"/>
              </a:ext>
            </a:extLst>
          </p:cNvPr>
          <p:cNvSpPr/>
          <p:nvPr/>
        </p:nvSpPr>
        <p:spPr>
          <a:xfrm>
            <a:off x="7257144" y="536059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94" name="Oval 793">
            <a:extLst>
              <a:ext uri="{FF2B5EF4-FFF2-40B4-BE49-F238E27FC236}">
                <a16:creationId xmlns:a16="http://schemas.microsoft.com/office/drawing/2014/main" id="{F4FDBD4F-83DF-4DC9-8A0A-E4DB735E9F42}"/>
              </a:ext>
            </a:extLst>
          </p:cNvPr>
          <p:cNvSpPr/>
          <p:nvPr/>
        </p:nvSpPr>
        <p:spPr>
          <a:xfrm>
            <a:off x="7284171" y="6267221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H8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798" name="Straight Connector 797">
            <a:extLst>
              <a:ext uri="{FF2B5EF4-FFF2-40B4-BE49-F238E27FC236}">
                <a16:creationId xmlns:a16="http://schemas.microsoft.com/office/drawing/2014/main" id="{F6DE03AD-B506-4F07-997C-91096C521789}"/>
              </a:ext>
            </a:extLst>
          </p:cNvPr>
          <p:cNvCxnSpPr>
            <a:cxnSpLocks/>
            <a:stCxn id="794" idx="6"/>
            <a:endCxn id="823" idx="2"/>
          </p:cNvCxnSpPr>
          <p:nvPr/>
        </p:nvCxnSpPr>
        <p:spPr>
          <a:xfrm>
            <a:off x="7714477" y="6482374"/>
            <a:ext cx="6298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>
            <a:extLst>
              <a:ext uri="{FF2B5EF4-FFF2-40B4-BE49-F238E27FC236}">
                <a16:creationId xmlns:a16="http://schemas.microsoft.com/office/drawing/2014/main" id="{021CB5D9-DAE0-4C00-8AFF-1A359DCC380A}"/>
              </a:ext>
            </a:extLst>
          </p:cNvPr>
          <p:cNvCxnSpPr>
            <a:cxnSpLocks/>
            <a:stCxn id="793" idx="6"/>
            <a:endCxn id="822" idx="2"/>
          </p:cNvCxnSpPr>
          <p:nvPr/>
        </p:nvCxnSpPr>
        <p:spPr>
          <a:xfrm>
            <a:off x="7687450" y="5575749"/>
            <a:ext cx="636832" cy="38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Straight Connector 799">
            <a:extLst>
              <a:ext uri="{FF2B5EF4-FFF2-40B4-BE49-F238E27FC236}">
                <a16:creationId xmlns:a16="http://schemas.microsoft.com/office/drawing/2014/main" id="{E79BB2C3-11A6-44D1-B063-6B2E8F6B945D}"/>
              </a:ext>
            </a:extLst>
          </p:cNvPr>
          <p:cNvCxnSpPr>
            <a:cxnSpLocks/>
            <a:stCxn id="792" idx="6"/>
            <a:endCxn id="821" idx="2"/>
          </p:cNvCxnSpPr>
          <p:nvPr/>
        </p:nvCxnSpPr>
        <p:spPr>
          <a:xfrm>
            <a:off x="7661133" y="4728588"/>
            <a:ext cx="597472" cy="51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Straight Connector 800">
            <a:extLst>
              <a:ext uri="{FF2B5EF4-FFF2-40B4-BE49-F238E27FC236}">
                <a16:creationId xmlns:a16="http://schemas.microsoft.com/office/drawing/2014/main" id="{7F03494F-065D-4634-9532-345EDF66A668}"/>
              </a:ext>
            </a:extLst>
          </p:cNvPr>
          <p:cNvCxnSpPr>
            <a:cxnSpLocks/>
            <a:stCxn id="791" idx="6"/>
            <a:endCxn id="820" idx="2"/>
          </p:cNvCxnSpPr>
          <p:nvPr/>
        </p:nvCxnSpPr>
        <p:spPr>
          <a:xfrm>
            <a:off x="7629905" y="3974510"/>
            <a:ext cx="546151" cy="14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Straight Connector 801">
            <a:extLst>
              <a:ext uri="{FF2B5EF4-FFF2-40B4-BE49-F238E27FC236}">
                <a16:creationId xmlns:a16="http://schemas.microsoft.com/office/drawing/2014/main" id="{C4D45227-B476-4131-83F3-83AC037F2B9C}"/>
              </a:ext>
            </a:extLst>
          </p:cNvPr>
          <p:cNvCxnSpPr>
            <a:cxnSpLocks/>
            <a:stCxn id="790" idx="6"/>
            <a:endCxn id="819" idx="2"/>
          </p:cNvCxnSpPr>
          <p:nvPr/>
        </p:nvCxnSpPr>
        <p:spPr>
          <a:xfrm>
            <a:off x="7591141" y="3189429"/>
            <a:ext cx="483938" cy="111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Straight Connector 802">
            <a:extLst>
              <a:ext uri="{FF2B5EF4-FFF2-40B4-BE49-F238E27FC236}">
                <a16:creationId xmlns:a16="http://schemas.microsoft.com/office/drawing/2014/main" id="{33EBA9C6-3E44-41E8-A6D0-7E33503B0051}"/>
              </a:ext>
            </a:extLst>
          </p:cNvPr>
          <p:cNvCxnSpPr>
            <a:cxnSpLocks/>
            <a:stCxn id="789" idx="6"/>
            <a:endCxn id="818" idx="2"/>
          </p:cNvCxnSpPr>
          <p:nvPr/>
        </p:nvCxnSpPr>
        <p:spPr>
          <a:xfrm>
            <a:off x="7505592" y="2392082"/>
            <a:ext cx="689651" cy="2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Straight Connector 803">
            <a:extLst>
              <a:ext uri="{FF2B5EF4-FFF2-40B4-BE49-F238E27FC236}">
                <a16:creationId xmlns:a16="http://schemas.microsoft.com/office/drawing/2014/main" id="{B8323AD7-9DA1-4313-85BD-7C82E7F9892A}"/>
              </a:ext>
            </a:extLst>
          </p:cNvPr>
          <p:cNvCxnSpPr>
            <a:cxnSpLocks/>
            <a:stCxn id="788" idx="6"/>
            <a:endCxn id="817" idx="2"/>
          </p:cNvCxnSpPr>
          <p:nvPr/>
        </p:nvCxnSpPr>
        <p:spPr>
          <a:xfrm>
            <a:off x="7482410" y="1727502"/>
            <a:ext cx="615705" cy="156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77A089C2-F649-4A98-91DD-77CDD7E045F8}"/>
              </a:ext>
            </a:extLst>
          </p:cNvPr>
          <p:cNvCxnSpPr>
            <a:cxnSpLocks/>
            <a:stCxn id="787" idx="6"/>
            <a:endCxn id="816" idx="2"/>
          </p:cNvCxnSpPr>
          <p:nvPr/>
        </p:nvCxnSpPr>
        <p:spPr>
          <a:xfrm>
            <a:off x="7463920" y="1062320"/>
            <a:ext cx="6867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Straight Connector 805">
            <a:extLst>
              <a:ext uri="{FF2B5EF4-FFF2-40B4-BE49-F238E27FC236}">
                <a16:creationId xmlns:a16="http://schemas.microsoft.com/office/drawing/2014/main" id="{7833AA70-FB91-4634-916E-4A29C16BF6D0}"/>
              </a:ext>
            </a:extLst>
          </p:cNvPr>
          <p:cNvCxnSpPr>
            <a:cxnSpLocks/>
            <a:stCxn id="786" idx="6"/>
            <a:endCxn id="815" idx="2"/>
          </p:cNvCxnSpPr>
          <p:nvPr/>
        </p:nvCxnSpPr>
        <p:spPr>
          <a:xfrm flipV="1">
            <a:off x="7501746" y="305204"/>
            <a:ext cx="546152" cy="57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13EBA6B5-A17B-4312-BEC3-A2F0E2E358DE}"/>
              </a:ext>
            </a:extLst>
          </p:cNvPr>
          <p:cNvCxnSpPr>
            <a:cxnSpLocks/>
            <a:stCxn id="786" idx="4"/>
            <a:endCxn id="787" idx="0"/>
          </p:cNvCxnSpPr>
          <p:nvPr/>
        </p:nvCxnSpPr>
        <p:spPr>
          <a:xfrm flipH="1">
            <a:off x="7248767" y="577705"/>
            <a:ext cx="37826" cy="2694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77B90D34-4B41-4059-9EF9-59379644EAC8}"/>
              </a:ext>
            </a:extLst>
          </p:cNvPr>
          <p:cNvCxnSpPr>
            <a:cxnSpLocks/>
            <a:stCxn id="787" idx="4"/>
            <a:endCxn id="788" idx="0"/>
          </p:cNvCxnSpPr>
          <p:nvPr/>
        </p:nvCxnSpPr>
        <p:spPr>
          <a:xfrm>
            <a:off x="7248767" y="1277473"/>
            <a:ext cx="18490" cy="2348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9891FF43-0A69-4B1C-BF9A-F221C83115F7}"/>
              </a:ext>
            </a:extLst>
          </p:cNvPr>
          <p:cNvCxnSpPr>
            <a:cxnSpLocks/>
            <a:stCxn id="788" idx="4"/>
            <a:endCxn id="789" idx="0"/>
          </p:cNvCxnSpPr>
          <p:nvPr/>
        </p:nvCxnSpPr>
        <p:spPr>
          <a:xfrm>
            <a:off x="7267257" y="1942655"/>
            <a:ext cx="23182" cy="234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Straight Connector 809">
            <a:extLst>
              <a:ext uri="{FF2B5EF4-FFF2-40B4-BE49-F238E27FC236}">
                <a16:creationId xmlns:a16="http://schemas.microsoft.com/office/drawing/2014/main" id="{F8BF7B40-34BA-4DFC-B918-D734A54EBE73}"/>
              </a:ext>
            </a:extLst>
          </p:cNvPr>
          <p:cNvCxnSpPr>
            <a:cxnSpLocks/>
            <a:stCxn id="789" idx="4"/>
            <a:endCxn id="790" idx="0"/>
          </p:cNvCxnSpPr>
          <p:nvPr/>
        </p:nvCxnSpPr>
        <p:spPr>
          <a:xfrm>
            <a:off x="7290439" y="2607235"/>
            <a:ext cx="85549" cy="367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00545881-2448-44F2-AD85-10089829583C}"/>
              </a:ext>
            </a:extLst>
          </p:cNvPr>
          <p:cNvCxnSpPr>
            <a:cxnSpLocks/>
            <a:stCxn id="790" idx="4"/>
            <a:endCxn id="791" idx="0"/>
          </p:cNvCxnSpPr>
          <p:nvPr/>
        </p:nvCxnSpPr>
        <p:spPr>
          <a:xfrm>
            <a:off x="7375988" y="3404582"/>
            <a:ext cx="38764" cy="354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Straight Connector 811">
            <a:extLst>
              <a:ext uri="{FF2B5EF4-FFF2-40B4-BE49-F238E27FC236}">
                <a16:creationId xmlns:a16="http://schemas.microsoft.com/office/drawing/2014/main" id="{242EE447-184E-4A2D-887C-BC19D6F27A7B}"/>
              </a:ext>
            </a:extLst>
          </p:cNvPr>
          <p:cNvCxnSpPr>
            <a:cxnSpLocks/>
            <a:stCxn id="791" idx="4"/>
            <a:endCxn id="792" idx="0"/>
          </p:cNvCxnSpPr>
          <p:nvPr/>
        </p:nvCxnSpPr>
        <p:spPr>
          <a:xfrm>
            <a:off x="7414752" y="4189663"/>
            <a:ext cx="31228" cy="323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FE362421-CD7B-4F9A-886A-1E642E227626}"/>
              </a:ext>
            </a:extLst>
          </p:cNvPr>
          <p:cNvCxnSpPr>
            <a:cxnSpLocks/>
            <a:stCxn id="792" idx="4"/>
            <a:endCxn id="793" idx="0"/>
          </p:cNvCxnSpPr>
          <p:nvPr/>
        </p:nvCxnSpPr>
        <p:spPr>
          <a:xfrm>
            <a:off x="7445980" y="4943741"/>
            <a:ext cx="26317" cy="4168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Straight Connector 813">
            <a:extLst>
              <a:ext uri="{FF2B5EF4-FFF2-40B4-BE49-F238E27FC236}">
                <a16:creationId xmlns:a16="http://schemas.microsoft.com/office/drawing/2014/main" id="{9937A595-8FA3-41B9-BAA5-A5A46D2282D9}"/>
              </a:ext>
            </a:extLst>
          </p:cNvPr>
          <p:cNvCxnSpPr>
            <a:cxnSpLocks/>
            <a:stCxn id="793" idx="4"/>
            <a:endCxn id="794" idx="0"/>
          </p:cNvCxnSpPr>
          <p:nvPr/>
        </p:nvCxnSpPr>
        <p:spPr>
          <a:xfrm>
            <a:off x="7472297" y="5790902"/>
            <a:ext cx="27027" cy="4763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5" name="Oval 814" descr="A1">
            <a:extLst>
              <a:ext uri="{FF2B5EF4-FFF2-40B4-BE49-F238E27FC236}">
                <a16:creationId xmlns:a16="http://schemas.microsoft.com/office/drawing/2014/main" id="{81EDA6A0-F5FF-41A8-B2CC-371786FC65E7}"/>
              </a:ext>
            </a:extLst>
          </p:cNvPr>
          <p:cNvSpPr/>
          <p:nvPr/>
        </p:nvSpPr>
        <p:spPr>
          <a:xfrm>
            <a:off x="8047898" y="90051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15646A28-498E-4E2B-9E6D-245A8F1152BE}"/>
              </a:ext>
            </a:extLst>
          </p:cNvPr>
          <p:cNvSpPr/>
          <p:nvPr/>
        </p:nvSpPr>
        <p:spPr>
          <a:xfrm>
            <a:off x="8150630" y="847167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9E16435D-F07B-4C92-A969-2C6A2B4280D1}"/>
              </a:ext>
            </a:extLst>
          </p:cNvPr>
          <p:cNvSpPr/>
          <p:nvPr/>
        </p:nvSpPr>
        <p:spPr>
          <a:xfrm>
            <a:off x="8098115" y="152804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A0236BC1-653A-4A5E-8F45-AF21390CA39E}"/>
              </a:ext>
            </a:extLst>
          </p:cNvPr>
          <p:cNvSpPr/>
          <p:nvPr/>
        </p:nvSpPr>
        <p:spPr>
          <a:xfrm>
            <a:off x="8195243" y="220602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303CF20E-4C85-43E9-A26D-BC2667DB6828}"/>
              </a:ext>
            </a:extLst>
          </p:cNvPr>
          <p:cNvSpPr/>
          <p:nvPr/>
        </p:nvSpPr>
        <p:spPr>
          <a:xfrm>
            <a:off x="8075079" y="2985412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730CBF7C-448D-4899-BE4C-202B3FA3630B}"/>
              </a:ext>
            </a:extLst>
          </p:cNvPr>
          <p:cNvSpPr/>
          <p:nvPr/>
        </p:nvSpPr>
        <p:spPr>
          <a:xfrm>
            <a:off x="8176056" y="377399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12B5E3A-99F5-4117-BBA2-BB3BC3EF9CF9}"/>
              </a:ext>
            </a:extLst>
          </p:cNvPr>
          <p:cNvSpPr/>
          <p:nvPr/>
        </p:nvSpPr>
        <p:spPr>
          <a:xfrm>
            <a:off x="8258605" y="451853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I6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8F91DC90-2AD3-4F58-9725-76659A33BEC7}"/>
              </a:ext>
            </a:extLst>
          </p:cNvPr>
          <p:cNvSpPr/>
          <p:nvPr/>
        </p:nvSpPr>
        <p:spPr>
          <a:xfrm>
            <a:off x="8324282" y="5364472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D74B8CED-2D5C-4258-BBBE-50BC9AF8F32A}"/>
              </a:ext>
            </a:extLst>
          </p:cNvPr>
          <p:cNvSpPr/>
          <p:nvPr/>
        </p:nvSpPr>
        <p:spPr>
          <a:xfrm>
            <a:off x="8344361" y="6267221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I8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6F06BB24-1FF9-4B14-AD3D-F0E4EE9F8187}"/>
              </a:ext>
            </a:extLst>
          </p:cNvPr>
          <p:cNvCxnSpPr>
            <a:cxnSpLocks/>
            <a:stCxn id="823" idx="6"/>
            <a:endCxn id="852" idx="2"/>
          </p:cNvCxnSpPr>
          <p:nvPr/>
        </p:nvCxnSpPr>
        <p:spPr>
          <a:xfrm>
            <a:off x="8774667" y="6482374"/>
            <a:ext cx="686980" cy="12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9A7BD848-A6F4-4422-9B89-0E3A283EB78A}"/>
              </a:ext>
            </a:extLst>
          </p:cNvPr>
          <p:cNvCxnSpPr>
            <a:cxnSpLocks/>
            <a:stCxn id="822" idx="6"/>
            <a:endCxn id="851" idx="2"/>
          </p:cNvCxnSpPr>
          <p:nvPr/>
        </p:nvCxnSpPr>
        <p:spPr>
          <a:xfrm>
            <a:off x="8754588" y="5579625"/>
            <a:ext cx="5558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54AD0384-2217-4A8A-8F77-F8B76BF6B22A}"/>
              </a:ext>
            </a:extLst>
          </p:cNvPr>
          <p:cNvCxnSpPr>
            <a:cxnSpLocks/>
            <a:stCxn id="821" idx="6"/>
            <a:endCxn id="850" idx="2"/>
          </p:cNvCxnSpPr>
          <p:nvPr/>
        </p:nvCxnSpPr>
        <p:spPr>
          <a:xfrm>
            <a:off x="8688911" y="4733689"/>
            <a:ext cx="634068" cy="27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07CDB8CE-A6B5-4678-85BA-19D8F9218234}"/>
              </a:ext>
            </a:extLst>
          </p:cNvPr>
          <p:cNvCxnSpPr>
            <a:cxnSpLocks/>
            <a:stCxn id="820" idx="6"/>
            <a:endCxn id="849" idx="2"/>
          </p:cNvCxnSpPr>
          <p:nvPr/>
        </p:nvCxnSpPr>
        <p:spPr>
          <a:xfrm>
            <a:off x="8606362" y="3989148"/>
            <a:ext cx="705578" cy="252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76E1DEA4-CD75-4B77-A303-163DD17CA725}"/>
              </a:ext>
            </a:extLst>
          </p:cNvPr>
          <p:cNvCxnSpPr>
            <a:cxnSpLocks/>
            <a:stCxn id="819" idx="6"/>
            <a:endCxn id="848" idx="2"/>
          </p:cNvCxnSpPr>
          <p:nvPr/>
        </p:nvCxnSpPr>
        <p:spPr>
          <a:xfrm flipV="1">
            <a:off x="8505385" y="3178293"/>
            <a:ext cx="719538" cy="22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AA9DBF00-3CD0-433C-86C9-2D85A3E6A866}"/>
              </a:ext>
            </a:extLst>
          </p:cNvPr>
          <p:cNvCxnSpPr>
            <a:cxnSpLocks/>
            <a:stCxn id="818" idx="6"/>
            <a:endCxn id="847" idx="2"/>
          </p:cNvCxnSpPr>
          <p:nvPr/>
        </p:nvCxnSpPr>
        <p:spPr>
          <a:xfrm>
            <a:off x="8625549" y="2421177"/>
            <a:ext cx="538229" cy="11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EA74387D-E798-4B05-AB3D-311A7B74AB1C}"/>
              </a:ext>
            </a:extLst>
          </p:cNvPr>
          <p:cNvCxnSpPr>
            <a:cxnSpLocks/>
            <a:stCxn id="817" idx="6"/>
            <a:endCxn id="846" idx="2"/>
          </p:cNvCxnSpPr>
          <p:nvPr/>
        </p:nvCxnSpPr>
        <p:spPr>
          <a:xfrm flipV="1">
            <a:off x="8528421" y="1713321"/>
            <a:ext cx="585952" cy="298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9AE552E7-AA2E-4CDE-88FB-FCEA81301335}"/>
              </a:ext>
            </a:extLst>
          </p:cNvPr>
          <p:cNvCxnSpPr>
            <a:cxnSpLocks/>
            <a:stCxn id="816" idx="6"/>
            <a:endCxn id="845" idx="2"/>
          </p:cNvCxnSpPr>
          <p:nvPr/>
        </p:nvCxnSpPr>
        <p:spPr>
          <a:xfrm flipV="1">
            <a:off x="8580936" y="1047313"/>
            <a:ext cx="605899" cy="150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B95EA4E8-8C3E-40ED-855D-A40996B6BEB2}"/>
              </a:ext>
            </a:extLst>
          </p:cNvPr>
          <p:cNvCxnSpPr>
            <a:cxnSpLocks/>
            <a:stCxn id="815" idx="6"/>
            <a:endCxn id="844" idx="2"/>
          </p:cNvCxnSpPr>
          <p:nvPr/>
        </p:nvCxnSpPr>
        <p:spPr>
          <a:xfrm>
            <a:off x="8478204" y="305204"/>
            <a:ext cx="646545" cy="24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E7ED9FAD-9C24-48A0-9353-58D6933A23D2}"/>
              </a:ext>
            </a:extLst>
          </p:cNvPr>
          <p:cNvCxnSpPr>
            <a:cxnSpLocks/>
            <a:stCxn id="815" idx="4"/>
            <a:endCxn id="816" idx="0"/>
          </p:cNvCxnSpPr>
          <p:nvPr/>
        </p:nvCxnSpPr>
        <p:spPr>
          <a:xfrm>
            <a:off x="8263051" y="520357"/>
            <a:ext cx="102732" cy="32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7F7638B6-EC6C-45E2-BA18-92C68663E5FC}"/>
              </a:ext>
            </a:extLst>
          </p:cNvPr>
          <p:cNvCxnSpPr>
            <a:cxnSpLocks/>
            <a:stCxn id="816" idx="4"/>
            <a:endCxn id="817" idx="0"/>
          </p:cNvCxnSpPr>
          <p:nvPr/>
        </p:nvCxnSpPr>
        <p:spPr>
          <a:xfrm flipH="1">
            <a:off x="8313268" y="1277473"/>
            <a:ext cx="52515" cy="2505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83BE219A-06B6-4E87-8A0E-132B71FC0BBE}"/>
              </a:ext>
            </a:extLst>
          </p:cNvPr>
          <p:cNvCxnSpPr>
            <a:cxnSpLocks/>
            <a:stCxn id="817" idx="4"/>
            <a:endCxn id="818" idx="0"/>
          </p:cNvCxnSpPr>
          <p:nvPr/>
        </p:nvCxnSpPr>
        <p:spPr>
          <a:xfrm>
            <a:off x="8313268" y="1958352"/>
            <a:ext cx="97128" cy="247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477C4AB3-EFEC-4237-BCBB-CB459F73AFF1}"/>
              </a:ext>
            </a:extLst>
          </p:cNvPr>
          <p:cNvCxnSpPr>
            <a:cxnSpLocks/>
            <a:stCxn id="818" idx="4"/>
            <a:endCxn id="819" idx="0"/>
          </p:cNvCxnSpPr>
          <p:nvPr/>
        </p:nvCxnSpPr>
        <p:spPr>
          <a:xfrm flipH="1">
            <a:off x="8290232" y="2636330"/>
            <a:ext cx="120164" cy="349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73BA8952-2F30-4863-A456-C15A77DDDE07}"/>
              </a:ext>
            </a:extLst>
          </p:cNvPr>
          <p:cNvCxnSpPr>
            <a:cxnSpLocks/>
            <a:stCxn id="819" idx="4"/>
            <a:endCxn id="820" idx="0"/>
          </p:cNvCxnSpPr>
          <p:nvPr/>
        </p:nvCxnSpPr>
        <p:spPr>
          <a:xfrm>
            <a:off x="8290232" y="3415718"/>
            <a:ext cx="100977" cy="358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5B3B7CCD-AB90-49D3-85B4-F2C6FFC0D69E}"/>
              </a:ext>
            </a:extLst>
          </p:cNvPr>
          <p:cNvCxnSpPr>
            <a:cxnSpLocks/>
            <a:stCxn id="820" idx="4"/>
            <a:endCxn id="821" idx="0"/>
          </p:cNvCxnSpPr>
          <p:nvPr/>
        </p:nvCxnSpPr>
        <p:spPr>
          <a:xfrm>
            <a:off x="8391209" y="4204301"/>
            <a:ext cx="82549" cy="314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BD48B2E9-4A39-4BF0-8CF8-4B6857A8D4D6}"/>
              </a:ext>
            </a:extLst>
          </p:cNvPr>
          <p:cNvCxnSpPr>
            <a:cxnSpLocks/>
            <a:stCxn id="821" idx="4"/>
            <a:endCxn id="822" idx="0"/>
          </p:cNvCxnSpPr>
          <p:nvPr/>
        </p:nvCxnSpPr>
        <p:spPr>
          <a:xfrm>
            <a:off x="8473758" y="4948842"/>
            <a:ext cx="65677" cy="415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F7DB43F1-2081-4284-9EB3-28D4CE2D4D12}"/>
              </a:ext>
            </a:extLst>
          </p:cNvPr>
          <p:cNvCxnSpPr>
            <a:cxnSpLocks/>
            <a:stCxn id="822" idx="4"/>
            <a:endCxn id="823" idx="0"/>
          </p:cNvCxnSpPr>
          <p:nvPr/>
        </p:nvCxnSpPr>
        <p:spPr>
          <a:xfrm>
            <a:off x="8539435" y="5794778"/>
            <a:ext cx="20079" cy="4724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4" name="Oval 843" descr="A1">
            <a:extLst>
              <a:ext uri="{FF2B5EF4-FFF2-40B4-BE49-F238E27FC236}">
                <a16:creationId xmlns:a16="http://schemas.microsoft.com/office/drawing/2014/main" id="{A4885CC2-62E8-4079-AE6A-7829ACD4A0D0}"/>
              </a:ext>
            </a:extLst>
          </p:cNvPr>
          <p:cNvSpPr/>
          <p:nvPr/>
        </p:nvSpPr>
        <p:spPr>
          <a:xfrm>
            <a:off x="9124749" y="11480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845" name="Oval 844">
            <a:extLst>
              <a:ext uri="{FF2B5EF4-FFF2-40B4-BE49-F238E27FC236}">
                <a16:creationId xmlns:a16="http://schemas.microsoft.com/office/drawing/2014/main" id="{594862AC-9291-4E40-9E4E-A6A79DD32163}"/>
              </a:ext>
            </a:extLst>
          </p:cNvPr>
          <p:cNvSpPr/>
          <p:nvPr/>
        </p:nvSpPr>
        <p:spPr>
          <a:xfrm>
            <a:off x="9186835" y="83216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846" name="Oval 845">
            <a:extLst>
              <a:ext uri="{FF2B5EF4-FFF2-40B4-BE49-F238E27FC236}">
                <a16:creationId xmlns:a16="http://schemas.microsoft.com/office/drawing/2014/main" id="{522AD4FA-EC8B-43C9-ADEF-BE69A81F9B81}"/>
              </a:ext>
            </a:extLst>
          </p:cNvPr>
          <p:cNvSpPr/>
          <p:nvPr/>
        </p:nvSpPr>
        <p:spPr>
          <a:xfrm>
            <a:off x="9114373" y="1498168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847" name="Oval 846">
            <a:extLst>
              <a:ext uri="{FF2B5EF4-FFF2-40B4-BE49-F238E27FC236}">
                <a16:creationId xmlns:a16="http://schemas.microsoft.com/office/drawing/2014/main" id="{5941F46F-C993-43C3-B698-B7E235A1F456}"/>
              </a:ext>
            </a:extLst>
          </p:cNvPr>
          <p:cNvSpPr/>
          <p:nvPr/>
        </p:nvSpPr>
        <p:spPr>
          <a:xfrm>
            <a:off x="9163778" y="2217429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848" name="Oval 847">
            <a:extLst>
              <a:ext uri="{FF2B5EF4-FFF2-40B4-BE49-F238E27FC236}">
                <a16:creationId xmlns:a16="http://schemas.microsoft.com/office/drawing/2014/main" id="{FCBC1DEF-B19C-460F-9F11-A12C8A4EE534}"/>
              </a:ext>
            </a:extLst>
          </p:cNvPr>
          <p:cNvSpPr/>
          <p:nvPr/>
        </p:nvSpPr>
        <p:spPr>
          <a:xfrm>
            <a:off x="9224923" y="296314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849" name="Oval 848">
            <a:extLst>
              <a:ext uri="{FF2B5EF4-FFF2-40B4-BE49-F238E27FC236}">
                <a16:creationId xmlns:a16="http://schemas.microsoft.com/office/drawing/2014/main" id="{5203C26D-9307-495A-9224-16245A2A21C8}"/>
              </a:ext>
            </a:extLst>
          </p:cNvPr>
          <p:cNvSpPr/>
          <p:nvPr/>
        </p:nvSpPr>
        <p:spPr>
          <a:xfrm>
            <a:off x="9311940" y="379927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850" name="Oval 849">
            <a:extLst>
              <a:ext uri="{FF2B5EF4-FFF2-40B4-BE49-F238E27FC236}">
                <a16:creationId xmlns:a16="http://schemas.microsoft.com/office/drawing/2014/main" id="{ECCBE8D7-053F-4E7C-87E5-528D571CD516}"/>
              </a:ext>
            </a:extLst>
          </p:cNvPr>
          <p:cNvSpPr/>
          <p:nvPr/>
        </p:nvSpPr>
        <p:spPr>
          <a:xfrm>
            <a:off x="9322979" y="4545988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J6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851" name="Oval 850">
            <a:extLst>
              <a:ext uri="{FF2B5EF4-FFF2-40B4-BE49-F238E27FC236}">
                <a16:creationId xmlns:a16="http://schemas.microsoft.com/office/drawing/2014/main" id="{ADB4B29B-4EFD-40EB-A03F-175AC3A03377}"/>
              </a:ext>
            </a:extLst>
          </p:cNvPr>
          <p:cNvSpPr/>
          <p:nvPr/>
        </p:nvSpPr>
        <p:spPr>
          <a:xfrm>
            <a:off x="9310399" y="5364472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852" name="Oval 851">
            <a:extLst>
              <a:ext uri="{FF2B5EF4-FFF2-40B4-BE49-F238E27FC236}">
                <a16:creationId xmlns:a16="http://schemas.microsoft.com/office/drawing/2014/main" id="{9911BC64-FC42-4FF9-A86B-48535E4D40C7}"/>
              </a:ext>
            </a:extLst>
          </p:cNvPr>
          <p:cNvSpPr/>
          <p:nvPr/>
        </p:nvSpPr>
        <p:spPr>
          <a:xfrm>
            <a:off x="9461647" y="627977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J8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856" name="Straight Connector 855">
            <a:extLst>
              <a:ext uri="{FF2B5EF4-FFF2-40B4-BE49-F238E27FC236}">
                <a16:creationId xmlns:a16="http://schemas.microsoft.com/office/drawing/2014/main" id="{D73172F8-5DDC-4EF5-BB51-DF746A6C7EB3}"/>
              </a:ext>
            </a:extLst>
          </p:cNvPr>
          <p:cNvCxnSpPr>
            <a:cxnSpLocks/>
            <a:stCxn id="852" idx="6"/>
            <a:endCxn id="881" idx="2"/>
          </p:cNvCxnSpPr>
          <p:nvPr/>
        </p:nvCxnSpPr>
        <p:spPr>
          <a:xfrm>
            <a:off x="9891953" y="6494927"/>
            <a:ext cx="548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Straight Connector 856">
            <a:extLst>
              <a:ext uri="{FF2B5EF4-FFF2-40B4-BE49-F238E27FC236}">
                <a16:creationId xmlns:a16="http://schemas.microsoft.com/office/drawing/2014/main" id="{49A42021-0836-438A-AE4C-620807D60F73}"/>
              </a:ext>
            </a:extLst>
          </p:cNvPr>
          <p:cNvCxnSpPr>
            <a:cxnSpLocks/>
            <a:stCxn id="851" idx="6"/>
            <a:endCxn id="880" idx="2"/>
          </p:cNvCxnSpPr>
          <p:nvPr/>
        </p:nvCxnSpPr>
        <p:spPr>
          <a:xfrm>
            <a:off x="9740705" y="5579625"/>
            <a:ext cx="730934" cy="12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Straight Connector 857">
            <a:extLst>
              <a:ext uri="{FF2B5EF4-FFF2-40B4-BE49-F238E27FC236}">
                <a16:creationId xmlns:a16="http://schemas.microsoft.com/office/drawing/2014/main" id="{0D9DC7A1-BD79-49F3-80E3-79ACDC44A38D}"/>
              </a:ext>
            </a:extLst>
          </p:cNvPr>
          <p:cNvCxnSpPr>
            <a:cxnSpLocks/>
            <a:stCxn id="850" idx="6"/>
            <a:endCxn id="879" idx="2"/>
          </p:cNvCxnSpPr>
          <p:nvPr/>
        </p:nvCxnSpPr>
        <p:spPr>
          <a:xfrm>
            <a:off x="9753285" y="4761141"/>
            <a:ext cx="657995" cy="874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Straight Connector 858">
            <a:extLst>
              <a:ext uri="{FF2B5EF4-FFF2-40B4-BE49-F238E27FC236}">
                <a16:creationId xmlns:a16="http://schemas.microsoft.com/office/drawing/2014/main" id="{623ADBB5-227F-4A6D-B616-C71E9B86E74B}"/>
              </a:ext>
            </a:extLst>
          </p:cNvPr>
          <p:cNvCxnSpPr>
            <a:cxnSpLocks/>
            <a:stCxn id="849" idx="6"/>
            <a:endCxn id="878" idx="2"/>
          </p:cNvCxnSpPr>
          <p:nvPr/>
        </p:nvCxnSpPr>
        <p:spPr>
          <a:xfrm flipV="1">
            <a:off x="9742246" y="3964216"/>
            <a:ext cx="574621" cy="502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Straight Connector 859">
            <a:extLst>
              <a:ext uri="{FF2B5EF4-FFF2-40B4-BE49-F238E27FC236}">
                <a16:creationId xmlns:a16="http://schemas.microsoft.com/office/drawing/2014/main" id="{84D2D290-AC4C-4019-A3F5-8194F9366B96}"/>
              </a:ext>
            </a:extLst>
          </p:cNvPr>
          <p:cNvCxnSpPr>
            <a:cxnSpLocks/>
            <a:stCxn id="848" idx="6"/>
            <a:endCxn id="877" idx="2"/>
          </p:cNvCxnSpPr>
          <p:nvPr/>
        </p:nvCxnSpPr>
        <p:spPr>
          <a:xfrm flipV="1">
            <a:off x="9655229" y="3166928"/>
            <a:ext cx="601257" cy="11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>
            <a:extLst>
              <a:ext uri="{FF2B5EF4-FFF2-40B4-BE49-F238E27FC236}">
                <a16:creationId xmlns:a16="http://schemas.microsoft.com/office/drawing/2014/main" id="{6CC8503F-F237-433C-9F64-D204BB112D53}"/>
              </a:ext>
            </a:extLst>
          </p:cNvPr>
          <p:cNvCxnSpPr>
            <a:cxnSpLocks/>
            <a:stCxn id="847" idx="6"/>
            <a:endCxn id="876" idx="2"/>
          </p:cNvCxnSpPr>
          <p:nvPr/>
        </p:nvCxnSpPr>
        <p:spPr>
          <a:xfrm>
            <a:off x="9594084" y="2432582"/>
            <a:ext cx="646569" cy="29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Straight Connector 861">
            <a:extLst>
              <a:ext uri="{FF2B5EF4-FFF2-40B4-BE49-F238E27FC236}">
                <a16:creationId xmlns:a16="http://schemas.microsoft.com/office/drawing/2014/main" id="{F1F13A70-50EC-4E2C-9A06-C81130118211}"/>
              </a:ext>
            </a:extLst>
          </p:cNvPr>
          <p:cNvCxnSpPr>
            <a:cxnSpLocks/>
            <a:stCxn id="846" idx="6"/>
            <a:endCxn id="875" idx="2"/>
          </p:cNvCxnSpPr>
          <p:nvPr/>
        </p:nvCxnSpPr>
        <p:spPr>
          <a:xfrm>
            <a:off x="9544679" y="1713321"/>
            <a:ext cx="6801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Straight Connector 862">
            <a:extLst>
              <a:ext uri="{FF2B5EF4-FFF2-40B4-BE49-F238E27FC236}">
                <a16:creationId xmlns:a16="http://schemas.microsoft.com/office/drawing/2014/main" id="{762012FB-7B25-4CFE-8775-E7058FBBE908}"/>
              </a:ext>
            </a:extLst>
          </p:cNvPr>
          <p:cNvCxnSpPr>
            <a:cxnSpLocks/>
            <a:stCxn id="845" idx="6"/>
            <a:endCxn id="874" idx="2"/>
          </p:cNvCxnSpPr>
          <p:nvPr/>
        </p:nvCxnSpPr>
        <p:spPr>
          <a:xfrm flipV="1">
            <a:off x="9617141" y="1035352"/>
            <a:ext cx="592153" cy="119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>
            <a:extLst>
              <a:ext uri="{FF2B5EF4-FFF2-40B4-BE49-F238E27FC236}">
                <a16:creationId xmlns:a16="http://schemas.microsoft.com/office/drawing/2014/main" id="{7D081790-0766-49EC-B85E-055B13AB079E}"/>
              </a:ext>
            </a:extLst>
          </p:cNvPr>
          <p:cNvCxnSpPr>
            <a:cxnSpLocks/>
            <a:stCxn id="844" idx="6"/>
            <a:endCxn id="873" idx="2"/>
          </p:cNvCxnSpPr>
          <p:nvPr/>
        </p:nvCxnSpPr>
        <p:spPr>
          <a:xfrm>
            <a:off x="9555055" y="329957"/>
            <a:ext cx="635392" cy="388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Straight Connector 864">
            <a:extLst>
              <a:ext uri="{FF2B5EF4-FFF2-40B4-BE49-F238E27FC236}">
                <a16:creationId xmlns:a16="http://schemas.microsoft.com/office/drawing/2014/main" id="{75592D6C-8861-4040-B330-A7DFBFA91A00}"/>
              </a:ext>
            </a:extLst>
          </p:cNvPr>
          <p:cNvCxnSpPr>
            <a:cxnSpLocks/>
            <a:stCxn id="844" idx="4"/>
            <a:endCxn id="845" idx="0"/>
          </p:cNvCxnSpPr>
          <p:nvPr/>
        </p:nvCxnSpPr>
        <p:spPr>
          <a:xfrm>
            <a:off x="9339902" y="545110"/>
            <a:ext cx="62086" cy="287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Straight Connector 865">
            <a:extLst>
              <a:ext uri="{FF2B5EF4-FFF2-40B4-BE49-F238E27FC236}">
                <a16:creationId xmlns:a16="http://schemas.microsoft.com/office/drawing/2014/main" id="{01C4D4EE-D661-4355-8E52-F05B85999E79}"/>
              </a:ext>
            </a:extLst>
          </p:cNvPr>
          <p:cNvCxnSpPr>
            <a:cxnSpLocks/>
            <a:stCxn id="845" idx="4"/>
            <a:endCxn id="846" idx="0"/>
          </p:cNvCxnSpPr>
          <p:nvPr/>
        </p:nvCxnSpPr>
        <p:spPr>
          <a:xfrm flipH="1">
            <a:off x="9329526" y="1262466"/>
            <a:ext cx="72462" cy="235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>
            <a:extLst>
              <a:ext uri="{FF2B5EF4-FFF2-40B4-BE49-F238E27FC236}">
                <a16:creationId xmlns:a16="http://schemas.microsoft.com/office/drawing/2014/main" id="{3B479FFE-0846-41A3-9247-561A15A078EC}"/>
              </a:ext>
            </a:extLst>
          </p:cNvPr>
          <p:cNvCxnSpPr>
            <a:cxnSpLocks/>
            <a:stCxn id="846" idx="4"/>
            <a:endCxn id="847" idx="0"/>
          </p:cNvCxnSpPr>
          <p:nvPr/>
        </p:nvCxnSpPr>
        <p:spPr>
          <a:xfrm>
            <a:off x="9329526" y="1928474"/>
            <a:ext cx="49405" cy="2889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E9D9208C-AEDF-4725-8A5C-5AE6C0A16E9C}"/>
              </a:ext>
            </a:extLst>
          </p:cNvPr>
          <p:cNvCxnSpPr>
            <a:cxnSpLocks/>
            <a:stCxn id="847" idx="4"/>
            <a:endCxn id="848" idx="0"/>
          </p:cNvCxnSpPr>
          <p:nvPr/>
        </p:nvCxnSpPr>
        <p:spPr>
          <a:xfrm>
            <a:off x="9378931" y="2647735"/>
            <a:ext cx="61145" cy="315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A2AC8131-2CD7-4F2E-8E22-AC0D804B7016}"/>
              </a:ext>
            </a:extLst>
          </p:cNvPr>
          <p:cNvCxnSpPr>
            <a:cxnSpLocks/>
            <a:stCxn id="848" idx="4"/>
            <a:endCxn id="849" idx="0"/>
          </p:cNvCxnSpPr>
          <p:nvPr/>
        </p:nvCxnSpPr>
        <p:spPr>
          <a:xfrm>
            <a:off x="9440076" y="3393446"/>
            <a:ext cx="87017" cy="405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F5926ECB-6E87-436F-9CE7-B06EC0D048C2}"/>
              </a:ext>
            </a:extLst>
          </p:cNvPr>
          <p:cNvCxnSpPr>
            <a:cxnSpLocks/>
            <a:stCxn id="849" idx="4"/>
            <a:endCxn id="850" idx="0"/>
          </p:cNvCxnSpPr>
          <p:nvPr/>
        </p:nvCxnSpPr>
        <p:spPr>
          <a:xfrm>
            <a:off x="9527093" y="4229581"/>
            <a:ext cx="11039" cy="316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E9148EA7-7098-412C-8DA1-7E55F5B67548}"/>
              </a:ext>
            </a:extLst>
          </p:cNvPr>
          <p:cNvCxnSpPr>
            <a:cxnSpLocks/>
            <a:stCxn id="850" idx="4"/>
            <a:endCxn id="851" idx="0"/>
          </p:cNvCxnSpPr>
          <p:nvPr/>
        </p:nvCxnSpPr>
        <p:spPr>
          <a:xfrm flipH="1">
            <a:off x="9525552" y="4976294"/>
            <a:ext cx="12580" cy="388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3AE8E8C1-9D24-4298-875F-3A97540D4003}"/>
              </a:ext>
            </a:extLst>
          </p:cNvPr>
          <p:cNvCxnSpPr>
            <a:cxnSpLocks/>
            <a:stCxn id="851" idx="4"/>
            <a:endCxn id="852" idx="0"/>
          </p:cNvCxnSpPr>
          <p:nvPr/>
        </p:nvCxnSpPr>
        <p:spPr>
          <a:xfrm>
            <a:off x="9525552" y="5794778"/>
            <a:ext cx="151248" cy="4849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3" name="Oval 872" descr="A1">
            <a:extLst>
              <a:ext uri="{FF2B5EF4-FFF2-40B4-BE49-F238E27FC236}">
                <a16:creationId xmlns:a16="http://schemas.microsoft.com/office/drawing/2014/main" id="{D34BA646-22BE-461B-9B50-E7B2FE14D671}"/>
              </a:ext>
            </a:extLst>
          </p:cNvPr>
          <p:cNvSpPr/>
          <p:nvPr/>
        </p:nvSpPr>
        <p:spPr>
          <a:xfrm>
            <a:off x="10190447" y="153672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874" name="Oval 873">
            <a:extLst>
              <a:ext uri="{FF2B5EF4-FFF2-40B4-BE49-F238E27FC236}">
                <a16:creationId xmlns:a16="http://schemas.microsoft.com/office/drawing/2014/main" id="{816DD70B-648B-45CD-AB05-A2C8C236EE13}"/>
              </a:ext>
            </a:extLst>
          </p:cNvPr>
          <p:cNvSpPr/>
          <p:nvPr/>
        </p:nvSpPr>
        <p:spPr>
          <a:xfrm>
            <a:off x="10209294" y="820199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875" name="Oval 874">
            <a:extLst>
              <a:ext uri="{FF2B5EF4-FFF2-40B4-BE49-F238E27FC236}">
                <a16:creationId xmlns:a16="http://schemas.microsoft.com/office/drawing/2014/main" id="{0EFB8B04-F1E4-408D-BB27-7D6AFCFCADF8}"/>
              </a:ext>
            </a:extLst>
          </p:cNvPr>
          <p:cNvSpPr/>
          <p:nvPr/>
        </p:nvSpPr>
        <p:spPr>
          <a:xfrm>
            <a:off x="10224811" y="1498168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12705FFC-9678-40B2-B525-5134F46C9643}"/>
              </a:ext>
            </a:extLst>
          </p:cNvPr>
          <p:cNvSpPr/>
          <p:nvPr/>
        </p:nvSpPr>
        <p:spPr>
          <a:xfrm>
            <a:off x="10240653" y="2247018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C9A705B5-0509-429F-9031-E1D4622D2DA2}"/>
              </a:ext>
            </a:extLst>
          </p:cNvPr>
          <p:cNvSpPr/>
          <p:nvPr/>
        </p:nvSpPr>
        <p:spPr>
          <a:xfrm>
            <a:off x="10256486" y="295177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76A94F20-17DD-42BD-969D-799C470B49C5}"/>
              </a:ext>
            </a:extLst>
          </p:cNvPr>
          <p:cNvSpPr/>
          <p:nvPr/>
        </p:nvSpPr>
        <p:spPr>
          <a:xfrm>
            <a:off x="10316867" y="3749063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B2047AAC-0993-406A-BC47-AA6BD90EE02C}"/>
              </a:ext>
            </a:extLst>
          </p:cNvPr>
          <p:cNvSpPr/>
          <p:nvPr/>
        </p:nvSpPr>
        <p:spPr>
          <a:xfrm>
            <a:off x="10411280" y="4633441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K6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6A50C4C7-C569-4EF3-A5A8-D4F02CC3AAA1}"/>
              </a:ext>
            </a:extLst>
          </p:cNvPr>
          <p:cNvSpPr/>
          <p:nvPr/>
        </p:nvSpPr>
        <p:spPr>
          <a:xfrm>
            <a:off x="10471639" y="537702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FA17156B-5096-44DD-A888-FA61802D5882}"/>
              </a:ext>
            </a:extLst>
          </p:cNvPr>
          <p:cNvSpPr/>
          <p:nvPr/>
        </p:nvSpPr>
        <p:spPr>
          <a:xfrm>
            <a:off x="10439973" y="627977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K8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885" name="Straight Connector 884">
            <a:extLst>
              <a:ext uri="{FF2B5EF4-FFF2-40B4-BE49-F238E27FC236}">
                <a16:creationId xmlns:a16="http://schemas.microsoft.com/office/drawing/2014/main" id="{BB1F7B42-06BE-439B-A6AA-2DA6AE244052}"/>
              </a:ext>
            </a:extLst>
          </p:cNvPr>
          <p:cNvCxnSpPr>
            <a:cxnSpLocks/>
            <a:stCxn id="881" idx="6"/>
            <a:endCxn id="910" idx="2"/>
          </p:cNvCxnSpPr>
          <p:nvPr/>
        </p:nvCxnSpPr>
        <p:spPr>
          <a:xfrm>
            <a:off x="10870279" y="6494927"/>
            <a:ext cx="6657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1E38B684-CF9E-4C36-964C-70F68E24FB5C}"/>
              </a:ext>
            </a:extLst>
          </p:cNvPr>
          <p:cNvCxnSpPr>
            <a:cxnSpLocks/>
            <a:stCxn id="880" idx="6"/>
            <a:endCxn id="909" idx="2"/>
          </p:cNvCxnSpPr>
          <p:nvPr/>
        </p:nvCxnSpPr>
        <p:spPr>
          <a:xfrm flipV="1">
            <a:off x="10901945" y="5471458"/>
            <a:ext cx="601257" cy="120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F61BFC58-4169-45F0-A89B-C0EF44DFF3F1}"/>
              </a:ext>
            </a:extLst>
          </p:cNvPr>
          <p:cNvCxnSpPr>
            <a:cxnSpLocks/>
            <a:stCxn id="879" idx="6"/>
            <a:endCxn id="908" idx="2"/>
          </p:cNvCxnSpPr>
          <p:nvPr/>
        </p:nvCxnSpPr>
        <p:spPr>
          <a:xfrm flipV="1">
            <a:off x="10841586" y="4762357"/>
            <a:ext cx="661616" cy="86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D243F7A5-F5ED-47B1-8EDB-F5DD46618706}"/>
              </a:ext>
            </a:extLst>
          </p:cNvPr>
          <p:cNvCxnSpPr>
            <a:cxnSpLocks/>
            <a:stCxn id="878" idx="6"/>
            <a:endCxn id="907" idx="2"/>
          </p:cNvCxnSpPr>
          <p:nvPr/>
        </p:nvCxnSpPr>
        <p:spPr>
          <a:xfrm>
            <a:off x="10747173" y="3964216"/>
            <a:ext cx="756029" cy="277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5FE09FA2-16A5-428B-A3EE-86AEF15BD29B}"/>
              </a:ext>
            </a:extLst>
          </p:cNvPr>
          <p:cNvCxnSpPr>
            <a:cxnSpLocks/>
            <a:stCxn id="877" idx="6"/>
            <a:endCxn id="906" idx="2"/>
          </p:cNvCxnSpPr>
          <p:nvPr/>
        </p:nvCxnSpPr>
        <p:spPr>
          <a:xfrm>
            <a:off x="10686792" y="3166928"/>
            <a:ext cx="816410" cy="33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A5613E4A-9856-4FC7-A6D5-1478CAB20AF1}"/>
              </a:ext>
            </a:extLst>
          </p:cNvPr>
          <p:cNvCxnSpPr>
            <a:cxnSpLocks/>
            <a:stCxn id="876" idx="6"/>
            <a:endCxn id="905" idx="2"/>
          </p:cNvCxnSpPr>
          <p:nvPr/>
        </p:nvCxnSpPr>
        <p:spPr>
          <a:xfrm>
            <a:off x="10670959" y="2462171"/>
            <a:ext cx="832243" cy="59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1CC75CE4-9AD2-45B6-96FC-4983101610CF}"/>
              </a:ext>
            </a:extLst>
          </p:cNvPr>
          <p:cNvCxnSpPr>
            <a:cxnSpLocks/>
            <a:stCxn id="875" idx="6"/>
            <a:endCxn id="904" idx="2"/>
          </p:cNvCxnSpPr>
          <p:nvPr/>
        </p:nvCxnSpPr>
        <p:spPr>
          <a:xfrm>
            <a:off x="10655117" y="1713321"/>
            <a:ext cx="848085" cy="325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3099A736-6A32-4414-B70C-4079C827CAF4}"/>
              </a:ext>
            </a:extLst>
          </p:cNvPr>
          <p:cNvCxnSpPr>
            <a:cxnSpLocks/>
            <a:stCxn id="874" idx="6"/>
            <a:endCxn id="903" idx="2"/>
          </p:cNvCxnSpPr>
          <p:nvPr/>
        </p:nvCxnSpPr>
        <p:spPr>
          <a:xfrm>
            <a:off x="10639600" y="1035352"/>
            <a:ext cx="863602" cy="38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D26386E4-A4A3-4CF9-A3AE-1D6E92B5CBC9}"/>
              </a:ext>
            </a:extLst>
          </p:cNvPr>
          <p:cNvCxnSpPr>
            <a:cxnSpLocks/>
            <a:stCxn id="873" idx="6"/>
            <a:endCxn id="902" idx="2"/>
          </p:cNvCxnSpPr>
          <p:nvPr/>
        </p:nvCxnSpPr>
        <p:spPr>
          <a:xfrm flipV="1">
            <a:off x="10620753" y="363073"/>
            <a:ext cx="882449" cy="5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5DECCE13-D6EA-4460-A0A1-F3AEC4D3CE9D}"/>
              </a:ext>
            </a:extLst>
          </p:cNvPr>
          <p:cNvCxnSpPr>
            <a:cxnSpLocks/>
            <a:stCxn id="873" idx="4"/>
            <a:endCxn id="874" idx="0"/>
          </p:cNvCxnSpPr>
          <p:nvPr/>
        </p:nvCxnSpPr>
        <p:spPr>
          <a:xfrm>
            <a:off x="10405600" y="583978"/>
            <a:ext cx="18847" cy="2362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4500C2C1-CD35-4BA7-8719-EC19D34A371A}"/>
              </a:ext>
            </a:extLst>
          </p:cNvPr>
          <p:cNvCxnSpPr>
            <a:cxnSpLocks/>
            <a:stCxn id="874" idx="4"/>
            <a:endCxn id="875" idx="0"/>
          </p:cNvCxnSpPr>
          <p:nvPr/>
        </p:nvCxnSpPr>
        <p:spPr>
          <a:xfrm>
            <a:off x="10424447" y="1250505"/>
            <a:ext cx="15517" cy="2476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3B6469C4-30AB-4114-9DAC-D1FE852CE1B4}"/>
              </a:ext>
            </a:extLst>
          </p:cNvPr>
          <p:cNvCxnSpPr>
            <a:cxnSpLocks/>
            <a:stCxn id="875" idx="4"/>
            <a:endCxn id="876" idx="0"/>
          </p:cNvCxnSpPr>
          <p:nvPr/>
        </p:nvCxnSpPr>
        <p:spPr>
          <a:xfrm>
            <a:off x="10439964" y="1928474"/>
            <a:ext cx="15842" cy="3185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279A9CD9-4A47-4128-B374-45B3B820E0EC}"/>
              </a:ext>
            </a:extLst>
          </p:cNvPr>
          <p:cNvCxnSpPr>
            <a:cxnSpLocks/>
            <a:stCxn id="876" idx="4"/>
            <a:endCxn id="877" idx="0"/>
          </p:cNvCxnSpPr>
          <p:nvPr/>
        </p:nvCxnSpPr>
        <p:spPr>
          <a:xfrm>
            <a:off x="10455806" y="2677324"/>
            <a:ext cx="15833" cy="2744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A49CD5A1-761D-4D9C-B817-F2F47143926B}"/>
              </a:ext>
            </a:extLst>
          </p:cNvPr>
          <p:cNvCxnSpPr>
            <a:cxnSpLocks/>
            <a:stCxn id="877" idx="4"/>
            <a:endCxn id="878" idx="0"/>
          </p:cNvCxnSpPr>
          <p:nvPr/>
        </p:nvCxnSpPr>
        <p:spPr>
          <a:xfrm>
            <a:off x="10471639" y="3382081"/>
            <a:ext cx="60381" cy="366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2A4709F6-9C74-4FE1-B7ED-9EFE63A6EA9F}"/>
              </a:ext>
            </a:extLst>
          </p:cNvPr>
          <p:cNvCxnSpPr>
            <a:cxnSpLocks/>
            <a:stCxn id="878" idx="4"/>
            <a:endCxn id="879" idx="0"/>
          </p:cNvCxnSpPr>
          <p:nvPr/>
        </p:nvCxnSpPr>
        <p:spPr>
          <a:xfrm>
            <a:off x="10532020" y="4179369"/>
            <a:ext cx="94413" cy="454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5C6FACF9-2D7E-49B1-8689-606542DCD2E4}"/>
              </a:ext>
            </a:extLst>
          </p:cNvPr>
          <p:cNvCxnSpPr>
            <a:cxnSpLocks/>
            <a:stCxn id="879" idx="4"/>
            <a:endCxn id="880" idx="0"/>
          </p:cNvCxnSpPr>
          <p:nvPr/>
        </p:nvCxnSpPr>
        <p:spPr>
          <a:xfrm>
            <a:off x="10626433" y="5063747"/>
            <a:ext cx="60359" cy="313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1814429D-FD45-4DFB-B4AB-869F95B6272F}"/>
              </a:ext>
            </a:extLst>
          </p:cNvPr>
          <p:cNvCxnSpPr>
            <a:cxnSpLocks/>
            <a:stCxn id="880" idx="4"/>
            <a:endCxn id="881" idx="0"/>
          </p:cNvCxnSpPr>
          <p:nvPr/>
        </p:nvCxnSpPr>
        <p:spPr>
          <a:xfrm flipH="1">
            <a:off x="10655126" y="5807331"/>
            <a:ext cx="31666" cy="4724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Oval 901" descr="A1">
            <a:extLst>
              <a:ext uri="{FF2B5EF4-FFF2-40B4-BE49-F238E27FC236}">
                <a16:creationId xmlns:a16="http://schemas.microsoft.com/office/drawing/2014/main" id="{79AACD0A-7CF3-43B6-9DBE-7CB70A27525E}"/>
              </a:ext>
            </a:extLst>
          </p:cNvPr>
          <p:cNvSpPr/>
          <p:nvPr/>
        </p:nvSpPr>
        <p:spPr>
          <a:xfrm>
            <a:off x="11503202" y="14792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03" name="Oval 902">
            <a:extLst>
              <a:ext uri="{FF2B5EF4-FFF2-40B4-BE49-F238E27FC236}">
                <a16:creationId xmlns:a16="http://schemas.microsoft.com/office/drawing/2014/main" id="{27385A4C-9117-4E70-9DCA-0E86CAFB3D37}"/>
              </a:ext>
            </a:extLst>
          </p:cNvPr>
          <p:cNvSpPr/>
          <p:nvPr/>
        </p:nvSpPr>
        <p:spPr>
          <a:xfrm>
            <a:off x="11503202" y="858373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8DAC8025-2EE9-4A7E-889C-0896D85052E6}"/>
              </a:ext>
            </a:extLst>
          </p:cNvPr>
          <p:cNvSpPr/>
          <p:nvPr/>
        </p:nvSpPr>
        <p:spPr>
          <a:xfrm>
            <a:off x="11503202" y="153072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05" name="Oval 904">
            <a:extLst>
              <a:ext uri="{FF2B5EF4-FFF2-40B4-BE49-F238E27FC236}">
                <a16:creationId xmlns:a16="http://schemas.microsoft.com/office/drawing/2014/main" id="{CEC4AB1B-6BBE-4EEF-9A21-4194093D1CFA}"/>
              </a:ext>
            </a:extLst>
          </p:cNvPr>
          <p:cNvSpPr/>
          <p:nvPr/>
        </p:nvSpPr>
        <p:spPr>
          <a:xfrm>
            <a:off x="11503202" y="230631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906" name="Oval 905">
            <a:extLst>
              <a:ext uri="{FF2B5EF4-FFF2-40B4-BE49-F238E27FC236}">
                <a16:creationId xmlns:a16="http://schemas.microsoft.com/office/drawing/2014/main" id="{1D64C041-9258-4195-A609-42012F6D3082}"/>
              </a:ext>
            </a:extLst>
          </p:cNvPr>
          <p:cNvSpPr/>
          <p:nvPr/>
        </p:nvSpPr>
        <p:spPr>
          <a:xfrm>
            <a:off x="11503202" y="298524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07" name="Oval 906">
            <a:extLst>
              <a:ext uri="{FF2B5EF4-FFF2-40B4-BE49-F238E27FC236}">
                <a16:creationId xmlns:a16="http://schemas.microsoft.com/office/drawing/2014/main" id="{F3AA8FB5-BE7B-4406-836B-06765AE60820}"/>
              </a:ext>
            </a:extLst>
          </p:cNvPr>
          <p:cNvSpPr/>
          <p:nvPr/>
        </p:nvSpPr>
        <p:spPr>
          <a:xfrm>
            <a:off x="11503202" y="3776832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908" name="Oval 907">
            <a:extLst>
              <a:ext uri="{FF2B5EF4-FFF2-40B4-BE49-F238E27FC236}">
                <a16:creationId xmlns:a16="http://schemas.microsoft.com/office/drawing/2014/main" id="{0535E750-1C52-4CE4-8DAD-D8E3241B9ADD}"/>
              </a:ext>
            </a:extLst>
          </p:cNvPr>
          <p:cNvSpPr/>
          <p:nvPr/>
        </p:nvSpPr>
        <p:spPr>
          <a:xfrm>
            <a:off x="11503202" y="454720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L6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909" name="Oval 908">
            <a:extLst>
              <a:ext uri="{FF2B5EF4-FFF2-40B4-BE49-F238E27FC236}">
                <a16:creationId xmlns:a16="http://schemas.microsoft.com/office/drawing/2014/main" id="{3A0156CC-72C0-4DF2-B876-4EB1DBAAAD1C}"/>
              </a:ext>
            </a:extLst>
          </p:cNvPr>
          <p:cNvSpPr/>
          <p:nvPr/>
        </p:nvSpPr>
        <p:spPr>
          <a:xfrm>
            <a:off x="11503202" y="525630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10" name="Oval 909">
            <a:extLst>
              <a:ext uri="{FF2B5EF4-FFF2-40B4-BE49-F238E27FC236}">
                <a16:creationId xmlns:a16="http://schemas.microsoft.com/office/drawing/2014/main" id="{2B8CEB28-AA65-4DF1-A774-A21F1DB3B9D4}"/>
              </a:ext>
            </a:extLst>
          </p:cNvPr>
          <p:cNvSpPr/>
          <p:nvPr/>
        </p:nvSpPr>
        <p:spPr>
          <a:xfrm>
            <a:off x="11536013" y="627977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L8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B464805F-CD89-43BD-92D1-B28A6BC972C8}"/>
              </a:ext>
            </a:extLst>
          </p:cNvPr>
          <p:cNvCxnSpPr>
            <a:cxnSpLocks/>
            <a:stCxn id="902" idx="4"/>
            <a:endCxn id="903" idx="0"/>
          </p:cNvCxnSpPr>
          <p:nvPr/>
        </p:nvCxnSpPr>
        <p:spPr>
          <a:xfrm>
            <a:off x="11718355" y="578226"/>
            <a:ext cx="0" cy="280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415BE456-8793-458D-820A-B80BB9D0F9D2}"/>
              </a:ext>
            </a:extLst>
          </p:cNvPr>
          <p:cNvCxnSpPr>
            <a:cxnSpLocks/>
            <a:stCxn id="903" idx="4"/>
            <a:endCxn id="904" idx="0"/>
          </p:cNvCxnSpPr>
          <p:nvPr/>
        </p:nvCxnSpPr>
        <p:spPr>
          <a:xfrm>
            <a:off x="11718355" y="1288679"/>
            <a:ext cx="0" cy="2420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78B139D5-0EF0-40FF-9CA4-B28AF814693A}"/>
              </a:ext>
            </a:extLst>
          </p:cNvPr>
          <p:cNvCxnSpPr>
            <a:cxnSpLocks/>
            <a:stCxn id="904" idx="4"/>
            <a:endCxn id="905" idx="0"/>
          </p:cNvCxnSpPr>
          <p:nvPr/>
        </p:nvCxnSpPr>
        <p:spPr>
          <a:xfrm>
            <a:off x="11718355" y="1961032"/>
            <a:ext cx="0" cy="3452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17DA29FE-3F0B-4FE8-83F7-E6A26320CFC1}"/>
              </a:ext>
            </a:extLst>
          </p:cNvPr>
          <p:cNvCxnSpPr>
            <a:cxnSpLocks/>
            <a:stCxn id="905" idx="4"/>
            <a:endCxn id="906" idx="0"/>
          </p:cNvCxnSpPr>
          <p:nvPr/>
        </p:nvCxnSpPr>
        <p:spPr>
          <a:xfrm>
            <a:off x="11718355" y="2736622"/>
            <a:ext cx="0" cy="2486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DB78C3A4-FC39-4727-967B-FFA6C664D239}"/>
              </a:ext>
            </a:extLst>
          </p:cNvPr>
          <p:cNvCxnSpPr>
            <a:cxnSpLocks/>
            <a:stCxn id="906" idx="4"/>
            <a:endCxn id="907" idx="0"/>
          </p:cNvCxnSpPr>
          <p:nvPr/>
        </p:nvCxnSpPr>
        <p:spPr>
          <a:xfrm>
            <a:off x="11718355" y="3415551"/>
            <a:ext cx="0" cy="361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273BF6F0-3F4B-4988-9D88-A50C9F4F7393}"/>
              </a:ext>
            </a:extLst>
          </p:cNvPr>
          <p:cNvCxnSpPr>
            <a:cxnSpLocks/>
            <a:stCxn id="907" idx="4"/>
            <a:endCxn id="908" idx="0"/>
          </p:cNvCxnSpPr>
          <p:nvPr/>
        </p:nvCxnSpPr>
        <p:spPr>
          <a:xfrm>
            <a:off x="11718355" y="4207138"/>
            <a:ext cx="0" cy="340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916F5DD0-C3AA-42A9-B440-C7F49E1C1EB0}"/>
              </a:ext>
            </a:extLst>
          </p:cNvPr>
          <p:cNvCxnSpPr>
            <a:cxnSpLocks/>
            <a:stCxn id="908" idx="4"/>
            <a:endCxn id="909" idx="0"/>
          </p:cNvCxnSpPr>
          <p:nvPr/>
        </p:nvCxnSpPr>
        <p:spPr>
          <a:xfrm>
            <a:off x="11718355" y="4977510"/>
            <a:ext cx="0" cy="278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7AE3CB89-5DE7-49FA-89F8-74D610D08902}"/>
              </a:ext>
            </a:extLst>
          </p:cNvPr>
          <p:cNvCxnSpPr>
            <a:cxnSpLocks/>
            <a:stCxn id="909" idx="4"/>
            <a:endCxn id="910" idx="0"/>
          </p:cNvCxnSpPr>
          <p:nvPr/>
        </p:nvCxnSpPr>
        <p:spPr>
          <a:xfrm>
            <a:off x="11718355" y="5686611"/>
            <a:ext cx="32811" cy="5931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9" name="TextBox 1418">
            <a:extLst>
              <a:ext uri="{FF2B5EF4-FFF2-40B4-BE49-F238E27FC236}">
                <a16:creationId xmlns:a16="http://schemas.microsoft.com/office/drawing/2014/main" id="{9225C6F4-D455-41DD-BEB9-4819603229FF}"/>
              </a:ext>
            </a:extLst>
          </p:cNvPr>
          <p:cNvSpPr txBox="1"/>
          <p:nvPr/>
        </p:nvSpPr>
        <p:spPr>
          <a:xfrm>
            <a:off x="813086" y="11878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1420" name="TextBox 1419">
            <a:extLst>
              <a:ext uri="{FF2B5EF4-FFF2-40B4-BE49-F238E27FC236}">
                <a16:creationId xmlns:a16="http://schemas.microsoft.com/office/drawing/2014/main" id="{959EC19D-A249-48C0-9DDE-806A0295F644}"/>
              </a:ext>
            </a:extLst>
          </p:cNvPr>
          <p:cNvSpPr txBox="1"/>
          <p:nvPr/>
        </p:nvSpPr>
        <p:spPr>
          <a:xfrm>
            <a:off x="171979" y="59601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421" name="TextBox 1420">
            <a:extLst>
              <a:ext uri="{FF2B5EF4-FFF2-40B4-BE49-F238E27FC236}">
                <a16:creationId xmlns:a16="http://schemas.microsoft.com/office/drawing/2014/main" id="{940B73B5-01DB-4EFA-B1A9-5421F1966FD8}"/>
              </a:ext>
            </a:extLst>
          </p:cNvPr>
          <p:cNvSpPr txBox="1"/>
          <p:nvPr/>
        </p:nvSpPr>
        <p:spPr>
          <a:xfrm>
            <a:off x="802427" y="83100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1422" name="TextBox 1421">
            <a:extLst>
              <a:ext uri="{FF2B5EF4-FFF2-40B4-BE49-F238E27FC236}">
                <a16:creationId xmlns:a16="http://schemas.microsoft.com/office/drawing/2014/main" id="{5EF0C617-7DA4-42C8-9592-4B421CB9B2A5}"/>
              </a:ext>
            </a:extLst>
          </p:cNvPr>
          <p:cNvSpPr txBox="1"/>
          <p:nvPr/>
        </p:nvSpPr>
        <p:spPr>
          <a:xfrm>
            <a:off x="204144" y="134868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</a:t>
            </a:r>
          </a:p>
        </p:txBody>
      </p:sp>
      <p:sp>
        <p:nvSpPr>
          <p:cNvPr id="1423" name="TextBox 1422">
            <a:extLst>
              <a:ext uri="{FF2B5EF4-FFF2-40B4-BE49-F238E27FC236}">
                <a16:creationId xmlns:a16="http://schemas.microsoft.com/office/drawing/2014/main" id="{C9B5F3B3-9BFB-4127-81CB-9E9F6B08CDDC}"/>
              </a:ext>
            </a:extLst>
          </p:cNvPr>
          <p:cNvSpPr txBox="1"/>
          <p:nvPr/>
        </p:nvSpPr>
        <p:spPr>
          <a:xfrm>
            <a:off x="809876" y="156029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424" name="TextBox 1423">
            <a:extLst>
              <a:ext uri="{FF2B5EF4-FFF2-40B4-BE49-F238E27FC236}">
                <a16:creationId xmlns:a16="http://schemas.microsoft.com/office/drawing/2014/main" id="{2971B883-FD09-411A-83BE-EC23C9834479}"/>
              </a:ext>
            </a:extLst>
          </p:cNvPr>
          <p:cNvSpPr txBox="1"/>
          <p:nvPr/>
        </p:nvSpPr>
        <p:spPr>
          <a:xfrm>
            <a:off x="204144" y="203867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425" name="TextBox 1424">
            <a:extLst>
              <a:ext uri="{FF2B5EF4-FFF2-40B4-BE49-F238E27FC236}">
                <a16:creationId xmlns:a16="http://schemas.microsoft.com/office/drawing/2014/main" id="{0F4314CE-926E-425D-BCFC-CF8D0A5B76A8}"/>
              </a:ext>
            </a:extLst>
          </p:cNvPr>
          <p:cNvSpPr txBox="1"/>
          <p:nvPr/>
        </p:nvSpPr>
        <p:spPr>
          <a:xfrm>
            <a:off x="196360" y="274629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1426" name="TextBox 1425">
            <a:extLst>
              <a:ext uri="{FF2B5EF4-FFF2-40B4-BE49-F238E27FC236}">
                <a16:creationId xmlns:a16="http://schemas.microsoft.com/office/drawing/2014/main" id="{6235C1A8-B3C5-4820-9558-90CF7134FC29}"/>
              </a:ext>
            </a:extLst>
          </p:cNvPr>
          <p:cNvSpPr txBox="1"/>
          <p:nvPr/>
        </p:nvSpPr>
        <p:spPr>
          <a:xfrm>
            <a:off x="802213" y="227424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427" name="TextBox 1426">
            <a:extLst>
              <a:ext uri="{FF2B5EF4-FFF2-40B4-BE49-F238E27FC236}">
                <a16:creationId xmlns:a16="http://schemas.microsoft.com/office/drawing/2014/main" id="{AB67A19C-E1AB-4FBE-98E1-4B6D41987F48}"/>
              </a:ext>
            </a:extLst>
          </p:cNvPr>
          <p:cNvSpPr txBox="1"/>
          <p:nvPr/>
        </p:nvSpPr>
        <p:spPr>
          <a:xfrm>
            <a:off x="794763" y="301330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1428" name="TextBox 1427">
            <a:extLst>
              <a:ext uri="{FF2B5EF4-FFF2-40B4-BE49-F238E27FC236}">
                <a16:creationId xmlns:a16="http://schemas.microsoft.com/office/drawing/2014/main" id="{A9873E63-9841-485F-A2F7-4B9E824FC048}"/>
              </a:ext>
            </a:extLst>
          </p:cNvPr>
          <p:cNvSpPr txBox="1"/>
          <p:nvPr/>
        </p:nvSpPr>
        <p:spPr>
          <a:xfrm>
            <a:off x="207270" y="350969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B555B230-ACA8-4654-B4DF-A4D02F453A20}"/>
              </a:ext>
            </a:extLst>
          </p:cNvPr>
          <p:cNvSpPr txBox="1"/>
          <p:nvPr/>
        </p:nvSpPr>
        <p:spPr>
          <a:xfrm>
            <a:off x="846791" y="381082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15</a:t>
            </a: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FAD75E73-1454-47B6-9E3C-493A2F46A6EF}"/>
              </a:ext>
            </a:extLst>
          </p:cNvPr>
          <p:cNvSpPr txBox="1"/>
          <p:nvPr/>
        </p:nvSpPr>
        <p:spPr>
          <a:xfrm>
            <a:off x="201971" y="433550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431" name="TextBox 1430">
            <a:extLst>
              <a:ext uri="{FF2B5EF4-FFF2-40B4-BE49-F238E27FC236}">
                <a16:creationId xmlns:a16="http://schemas.microsoft.com/office/drawing/2014/main" id="{3AB10E0D-53EA-4B32-BF5F-C8DF275A2B8C}"/>
              </a:ext>
            </a:extLst>
          </p:cNvPr>
          <p:cNvSpPr txBox="1"/>
          <p:nvPr/>
        </p:nvSpPr>
        <p:spPr>
          <a:xfrm>
            <a:off x="794763" y="470026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6</a:t>
            </a:r>
          </a:p>
        </p:txBody>
      </p:sp>
      <p:sp>
        <p:nvSpPr>
          <p:cNvPr id="1432" name="TextBox 1431">
            <a:extLst>
              <a:ext uri="{FF2B5EF4-FFF2-40B4-BE49-F238E27FC236}">
                <a16:creationId xmlns:a16="http://schemas.microsoft.com/office/drawing/2014/main" id="{592BE76C-CB2E-451B-849B-3EFCBE6FE9C2}"/>
              </a:ext>
            </a:extLst>
          </p:cNvPr>
          <p:cNvSpPr txBox="1"/>
          <p:nvPr/>
        </p:nvSpPr>
        <p:spPr>
          <a:xfrm>
            <a:off x="232667" y="525256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6</a:t>
            </a:r>
          </a:p>
        </p:txBody>
      </p:sp>
      <p:sp>
        <p:nvSpPr>
          <p:cNvPr id="1433" name="TextBox 1432">
            <a:extLst>
              <a:ext uri="{FF2B5EF4-FFF2-40B4-BE49-F238E27FC236}">
                <a16:creationId xmlns:a16="http://schemas.microsoft.com/office/drawing/2014/main" id="{8E32BDB4-FC5F-4CFD-9F93-66E7CD07A82E}"/>
              </a:ext>
            </a:extLst>
          </p:cNvPr>
          <p:cNvSpPr txBox="1"/>
          <p:nvPr/>
        </p:nvSpPr>
        <p:spPr>
          <a:xfrm>
            <a:off x="791753" y="548521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1434" name="TextBox 1433">
            <a:extLst>
              <a:ext uri="{FF2B5EF4-FFF2-40B4-BE49-F238E27FC236}">
                <a16:creationId xmlns:a16="http://schemas.microsoft.com/office/drawing/2014/main" id="{1D2FEA32-E0FE-4616-8881-3BFBA792B531}"/>
              </a:ext>
            </a:extLst>
          </p:cNvPr>
          <p:cNvSpPr txBox="1"/>
          <p:nvPr/>
        </p:nvSpPr>
        <p:spPr>
          <a:xfrm>
            <a:off x="788874" y="625999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1435" name="TextBox 1434">
            <a:extLst>
              <a:ext uri="{FF2B5EF4-FFF2-40B4-BE49-F238E27FC236}">
                <a16:creationId xmlns:a16="http://schemas.microsoft.com/office/drawing/2014/main" id="{D82B56B0-D861-4A15-8725-6000D0D6C977}"/>
              </a:ext>
            </a:extLst>
          </p:cNvPr>
          <p:cNvSpPr txBox="1"/>
          <p:nvPr/>
        </p:nvSpPr>
        <p:spPr>
          <a:xfrm>
            <a:off x="181387" y="602682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11</a:t>
            </a:r>
          </a:p>
        </p:txBody>
      </p:sp>
      <p:sp>
        <p:nvSpPr>
          <p:cNvPr id="1436" name="TextBox 1435">
            <a:extLst>
              <a:ext uri="{FF2B5EF4-FFF2-40B4-BE49-F238E27FC236}">
                <a16:creationId xmlns:a16="http://schemas.microsoft.com/office/drawing/2014/main" id="{A046491E-C8C8-4619-A062-5B1F45714605}"/>
              </a:ext>
            </a:extLst>
          </p:cNvPr>
          <p:cNvSpPr txBox="1"/>
          <p:nvPr/>
        </p:nvSpPr>
        <p:spPr>
          <a:xfrm>
            <a:off x="1886284" y="14586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15</a:t>
            </a:r>
          </a:p>
        </p:txBody>
      </p:sp>
      <p:sp>
        <p:nvSpPr>
          <p:cNvPr id="1437" name="TextBox 1436">
            <a:extLst>
              <a:ext uri="{FF2B5EF4-FFF2-40B4-BE49-F238E27FC236}">
                <a16:creationId xmlns:a16="http://schemas.microsoft.com/office/drawing/2014/main" id="{C2F60443-8267-4A6F-912F-D5A691274AD6}"/>
              </a:ext>
            </a:extLst>
          </p:cNvPr>
          <p:cNvSpPr txBox="1"/>
          <p:nvPr/>
        </p:nvSpPr>
        <p:spPr>
          <a:xfrm>
            <a:off x="1875625" y="85808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1438" name="TextBox 1437">
            <a:extLst>
              <a:ext uri="{FF2B5EF4-FFF2-40B4-BE49-F238E27FC236}">
                <a16:creationId xmlns:a16="http://schemas.microsoft.com/office/drawing/2014/main" id="{E3D35700-B1F1-49BD-A2FA-1093DD286A32}"/>
              </a:ext>
            </a:extLst>
          </p:cNvPr>
          <p:cNvSpPr txBox="1"/>
          <p:nvPr/>
        </p:nvSpPr>
        <p:spPr>
          <a:xfrm>
            <a:off x="1883074" y="158737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439" name="TextBox 1438">
            <a:extLst>
              <a:ext uri="{FF2B5EF4-FFF2-40B4-BE49-F238E27FC236}">
                <a16:creationId xmlns:a16="http://schemas.microsoft.com/office/drawing/2014/main" id="{1B52CD83-97CE-4FDF-BC4D-0DF2B0FA2FAA}"/>
              </a:ext>
            </a:extLst>
          </p:cNvPr>
          <p:cNvSpPr txBox="1"/>
          <p:nvPr/>
        </p:nvSpPr>
        <p:spPr>
          <a:xfrm>
            <a:off x="1875411" y="230132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440" name="TextBox 1439">
            <a:extLst>
              <a:ext uri="{FF2B5EF4-FFF2-40B4-BE49-F238E27FC236}">
                <a16:creationId xmlns:a16="http://schemas.microsoft.com/office/drawing/2014/main" id="{CC9A8B4A-91D2-453D-984D-838A35250520}"/>
              </a:ext>
            </a:extLst>
          </p:cNvPr>
          <p:cNvSpPr txBox="1"/>
          <p:nvPr/>
        </p:nvSpPr>
        <p:spPr>
          <a:xfrm>
            <a:off x="1469730" y="55982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</a:t>
            </a:r>
          </a:p>
        </p:txBody>
      </p:sp>
      <p:sp>
        <p:nvSpPr>
          <p:cNvPr id="1441" name="TextBox 1440">
            <a:extLst>
              <a:ext uri="{FF2B5EF4-FFF2-40B4-BE49-F238E27FC236}">
                <a16:creationId xmlns:a16="http://schemas.microsoft.com/office/drawing/2014/main" id="{740C4C75-0D4C-4583-8FAF-AAD0DEBB592A}"/>
              </a:ext>
            </a:extLst>
          </p:cNvPr>
          <p:cNvSpPr txBox="1"/>
          <p:nvPr/>
        </p:nvSpPr>
        <p:spPr>
          <a:xfrm>
            <a:off x="1443493" y="135338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442" name="TextBox 1441">
            <a:extLst>
              <a:ext uri="{FF2B5EF4-FFF2-40B4-BE49-F238E27FC236}">
                <a16:creationId xmlns:a16="http://schemas.microsoft.com/office/drawing/2014/main" id="{8FDD61E3-E2D4-4ABD-ACD5-1353066F33C0}"/>
              </a:ext>
            </a:extLst>
          </p:cNvPr>
          <p:cNvSpPr txBox="1"/>
          <p:nvPr/>
        </p:nvSpPr>
        <p:spPr>
          <a:xfrm>
            <a:off x="1427565" y="206554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443" name="TextBox 1442">
            <a:extLst>
              <a:ext uri="{FF2B5EF4-FFF2-40B4-BE49-F238E27FC236}">
                <a16:creationId xmlns:a16="http://schemas.microsoft.com/office/drawing/2014/main" id="{7A759AE4-E56F-4179-A2D2-B9BDD99A8164}"/>
              </a:ext>
            </a:extLst>
          </p:cNvPr>
          <p:cNvSpPr txBox="1"/>
          <p:nvPr/>
        </p:nvSpPr>
        <p:spPr>
          <a:xfrm>
            <a:off x="1469882" y="276165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</a:t>
            </a:r>
          </a:p>
        </p:txBody>
      </p:sp>
      <p:sp>
        <p:nvSpPr>
          <p:cNvPr id="1444" name="TextBox 1443">
            <a:extLst>
              <a:ext uri="{FF2B5EF4-FFF2-40B4-BE49-F238E27FC236}">
                <a16:creationId xmlns:a16="http://schemas.microsoft.com/office/drawing/2014/main" id="{13407425-6359-4AD3-BF08-B2C7A2850971}"/>
              </a:ext>
            </a:extLst>
          </p:cNvPr>
          <p:cNvSpPr txBox="1"/>
          <p:nvPr/>
        </p:nvSpPr>
        <p:spPr>
          <a:xfrm>
            <a:off x="1772765" y="298689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</a:t>
            </a:r>
          </a:p>
        </p:txBody>
      </p:sp>
      <p:sp>
        <p:nvSpPr>
          <p:cNvPr id="1445" name="TextBox 1444">
            <a:extLst>
              <a:ext uri="{FF2B5EF4-FFF2-40B4-BE49-F238E27FC236}">
                <a16:creationId xmlns:a16="http://schemas.microsoft.com/office/drawing/2014/main" id="{8CD91470-4FFE-471D-9D31-950967EC3F80}"/>
              </a:ext>
            </a:extLst>
          </p:cNvPr>
          <p:cNvSpPr txBox="1"/>
          <p:nvPr/>
        </p:nvSpPr>
        <p:spPr>
          <a:xfrm>
            <a:off x="1431888" y="353824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446" name="TextBox 1445">
            <a:extLst>
              <a:ext uri="{FF2B5EF4-FFF2-40B4-BE49-F238E27FC236}">
                <a16:creationId xmlns:a16="http://schemas.microsoft.com/office/drawing/2014/main" id="{9AB3EC9A-1D12-4100-8D8F-D70E878762BC}"/>
              </a:ext>
            </a:extLst>
          </p:cNvPr>
          <p:cNvSpPr txBox="1"/>
          <p:nvPr/>
        </p:nvSpPr>
        <p:spPr>
          <a:xfrm>
            <a:off x="1827166" y="380695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</a:t>
            </a:r>
          </a:p>
        </p:txBody>
      </p:sp>
      <p:sp>
        <p:nvSpPr>
          <p:cNvPr id="1447" name="TextBox 1446">
            <a:extLst>
              <a:ext uri="{FF2B5EF4-FFF2-40B4-BE49-F238E27FC236}">
                <a16:creationId xmlns:a16="http://schemas.microsoft.com/office/drawing/2014/main" id="{F1C0735A-3114-4CE0-A62C-AAF4E6DEBF87}"/>
              </a:ext>
            </a:extLst>
          </p:cNvPr>
          <p:cNvSpPr txBox="1"/>
          <p:nvPr/>
        </p:nvSpPr>
        <p:spPr>
          <a:xfrm>
            <a:off x="1433017" y="439928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448" name="TextBox 1447">
            <a:extLst>
              <a:ext uri="{FF2B5EF4-FFF2-40B4-BE49-F238E27FC236}">
                <a16:creationId xmlns:a16="http://schemas.microsoft.com/office/drawing/2014/main" id="{4A3BBCFF-449E-4480-9913-3F6E8CBF5064}"/>
              </a:ext>
            </a:extLst>
          </p:cNvPr>
          <p:cNvSpPr txBox="1"/>
          <p:nvPr/>
        </p:nvSpPr>
        <p:spPr>
          <a:xfrm>
            <a:off x="1798050" y="466344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6</a:t>
            </a:r>
          </a:p>
        </p:txBody>
      </p:sp>
      <p:sp>
        <p:nvSpPr>
          <p:cNvPr id="1449" name="TextBox 1448">
            <a:extLst>
              <a:ext uri="{FF2B5EF4-FFF2-40B4-BE49-F238E27FC236}">
                <a16:creationId xmlns:a16="http://schemas.microsoft.com/office/drawing/2014/main" id="{B7F8E138-EE99-43BB-BB71-FB324122DF33}"/>
              </a:ext>
            </a:extLst>
          </p:cNvPr>
          <p:cNvSpPr txBox="1"/>
          <p:nvPr/>
        </p:nvSpPr>
        <p:spPr>
          <a:xfrm>
            <a:off x="1433017" y="520733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6</a:t>
            </a:r>
          </a:p>
        </p:txBody>
      </p:sp>
      <p:sp>
        <p:nvSpPr>
          <p:cNvPr id="1450" name="TextBox 1449">
            <a:extLst>
              <a:ext uri="{FF2B5EF4-FFF2-40B4-BE49-F238E27FC236}">
                <a16:creationId xmlns:a16="http://schemas.microsoft.com/office/drawing/2014/main" id="{08B16EF9-201B-40DA-B61B-2EF87D190EB5}"/>
              </a:ext>
            </a:extLst>
          </p:cNvPr>
          <p:cNvSpPr txBox="1"/>
          <p:nvPr/>
        </p:nvSpPr>
        <p:spPr>
          <a:xfrm>
            <a:off x="1764938" y="546868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12</a:t>
            </a:r>
          </a:p>
        </p:txBody>
      </p:sp>
      <p:sp>
        <p:nvSpPr>
          <p:cNvPr id="1451" name="TextBox 1450">
            <a:extLst>
              <a:ext uri="{FF2B5EF4-FFF2-40B4-BE49-F238E27FC236}">
                <a16:creationId xmlns:a16="http://schemas.microsoft.com/office/drawing/2014/main" id="{B9330AE6-48E1-47DB-8BB1-DC93E6782D9A}"/>
              </a:ext>
            </a:extLst>
          </p:cNvPr>
          <p:cNvSpPr txBox="1"/>
          <p:nvPr/>
        </p:nvSpPr>
        <p:spPr>
          <a:xfrm>
            <a:off x="1391190" y="600635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</a:t>
            </a:r>
          </a:p>
        </p:txBody>
      </p:sp>
      <p:sp>
        <p:nvSpPr>
          <p:cNvPr id="1452" name="TextBox 1451">
            <a:extLst>
              <a:ext uri="{FF2B5EF4-FFF2-40B4-BE49-F238E27FC236}">
                <a16:creationId xmlns:a16="http://schemas.microsoft.com/office/drawing/2014/main" id="{A42A922A-1EC0-42F6-AA24-9EF53D483ACC}"/>
              </a:ext>
            </a:extLst>
          </p:cNvPr>
          <p:cNvSpPr txBox="1"/>
          <p:nvPr/>
        </p:nvSpPr>
        <p:spPr>
          <a:xfrm>
            <a:off x="1771413" y="626528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11</a:t>
            </a:r>
          </a:p>
        </p:txBody>
      </p:sp>
      <p:sp>
        <p:nvSpPr>
          <p:cNvPr id="1453" name="TextBox 1452">
            <a:extLst>
              <a:ext uri="{FF2B5EF4-FFF2-40B4-BE49-F238E27FC236}">
                <a16:creationId xmlns:a16="http://schemas.microsoft.com/office/drawing/2014/main" id="{E7863D0F-2CD4-4F2B-A53C-C9B14A6F1753}"/>
              </a:ext>
            </a:extLst>
          </p:cNvPr>
          <p:cNvSpPr txBox="1"/>
          <p:nvPr/>
        </p:nvSpPr>
        <p:spPr>
          <a:xfrm>
            <a:off x="2513595" y="60294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1454" name="TextBox 1453">
            <a:extLst>
              <a:ext uri="{FF2B5EF4-FFF2-40B4-BE49-F238E27FC236}">
                <a16:creationId xmlns:a16="http://schemas.microsoft.com/office/drawing/2014/main" id="{8A3C4DD4-4376-4928-892B-BD6199021268}"/>
              </a:ext>
            </a:extLst>
          </p:cNvPr>
          <p:cNvSpPr txBox="1"/>
          <p:nvPr/>
        </p:nvSpPr>
        <p:spPr>
          <a:xfrm>
            <a:off x="2927548" y="13350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455" name="TextBox 1454">
            <a:extLst>
              <a:ext uri="{FF2B5EF4-FFF2-40B4-BE49-F238E27FC236}">
                <a16:creationId xmlns:a16="http://schemas.microsoft.com/office/drawing/2014/main" id="{298F1B5F-D4DF-41DC-9A62-1C5FDE94842F}"/>
              </a:ext>
            </a:extLst>
          </p:cNvPr>
          <p:cNvSpPr txBox="1"/>
          <p:nvPr/>
        </p:nvSpPr>
        <p:spPr>
          <a:xfrm>
            <a:off x="3994235" y="10854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456" name="TextBox 1455">
            <a:extLst>
              <a:ext uri="{FF2B5EF4-FFF2-40B4-BE49-F238E27FC236}">
                <a16:creationId xmlns:a16="http://schemas.microsoft.com/office/drawing/2014/main" id="{08907D93-0536-404F-861C-B436BD41E5FA}"/>
              </a:ext>
            </a:extLst>
          </p:cNvPr>
          <p:cNvSpPr txBox="1"/>
          <p:nvPr/>
        </p:nvSpPr>
        <p:spPr>
          <a:xfrm>
            <a:off x="4020507" y="159219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457" name="TextBox 1456">
            <a:extLst>
              <a:ext uri="{FF2B5EF4-FFF2-40B4-BE49-F238E27FC236}">
                <a16:creationId xmlns:a16="http://schemas.microsoft.com/office/drawing/2014/main" id="{0B71306C-A02D-4706-B1FD-A3B7E91818F8}"/>
              </a:ext>
            </a:extLst>
          </p:cNvPr>
          <p:cNvSpPr txBox="1"/>
          <p:nvPr/>
        </p:nvSpPr>
        <p:spPr>
          <a:xfrm>
            <a:off x="5859135" y="226806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458" name="TextBox 1457">
            <a:extLst>
              <a:ext uri="{FF2B5EF4-FFF2-40B4-BE49-F238E27FC236}">
                <a16:creationId xmlns:a16="http://schemas.microsoft.com/office/drawing/2014/main" id="{2418CEDE-23A7-44BE-888B-DDB16193437D}"/>
              </a:ext>
            </a:extLst>
          </p:cNvPr>
          <p:cNvSpPr txBox="1"/>
          <p:nvPr/>
        </p:nvSpPr>
        <p:spPr>
          <a:xfrm>
            <a:off x="3956845" y="307221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459" name="TextBox 1458">
            <a:extLst>
              <a:ext uri="{FF2B5EF4-FFF2-40B4-BE49-F238E27FC236}">
                <a16:creationId xmlns:a16="http://schemas.microsoft.com/office/drawing/2014/main" id="{3D9BCF50-4A11-4529-8029-D6634C178EA2}"/>
              </a:ext>
            </a:extLst>
          </p:cNvPr>
          <p:cNvSpPr txBox="1"/>
          <p:nvPr/>
        </p:nvSpPr>
        <p:spPr>
          <a:xfrm>
            <a:off x="6412268" y="351686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460" name="TextBox 1459">
            <a:extLst>
              <a:ext uri="{FF2B5EF4-FFF2-40B4-BE49-F238E27FC236}">
                <a16:creationId xmlns:a16="http://schemas.microsoft.com/office/drawing/2014/main" id="{79596D9B-D864-4DE8-8C0D-8057D2C04D26}"/>
              </a:ext>
            </a:extLst>
          </p:cNvPr>
          <p:cNvSpPr txBox="1"/>
          <p:nvPr/>
        </p:nvSpPr>
        <p:spPr>
          <a:xfrm>
            <a:off x="4577783" y="433550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461" name="TextBox 1460">
            <a:extLst>
              <a:ext uri="{FF2B5EF4-FFF2-40B4-BE49-F238E27FC236}">
                <a16:creationId xmlns:a16="http://schemas.microsoft.com/office/drawing/2014/main" id="{EE2004F2-098E-4714-900A-1AFE353707E0}"/>
              </a:ext>
            </a:extLst>
          </p:cNvPr>
          <p:cNvSpPr txBox="1"/>
          <p:nvPr/>
        </p:nvSpPr>
        <p:spPr>
          <a:xfrm>
            <a:off x="3509817" y="437603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462" name="TextBox 1461">
            <a:extLst>
              <a:ext uri="{FF2B5EF4-FFF2-40B4-BE49-F238E27FC236}">
                <a16:creationId xmlns:a16="http://schemas.microsoft.com/office/drawing/2014/main" id="{A09E178F-4D29-499B-B1EB-7B234C592470}"/>
              </a:ext>
            </a:extLst>
          </p:cNvPr>
          <p:cNvSpPr txBox="1"/>
          <p:nvPr/>
        </p:nvSpPr>
        <p:spPr>
          <a:xfrm>
            <a:off x="4598352" y="593765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463" name="TextBox 1462">
            <a:extLst>
              <a:ext uri="{FF2B5EF4-FFF2-40B4-BE49-F238E27FC236}">
                <a16:creationId xmlns:a16="http://schemas.microsoft.com/office/drawing/2014/main" id="{E402469A-ABB9-4954-BA7E-38C333565D8A}"/>
              </a:ext>
            </a:extLst>
          </p:cNvPr>
          <p:cNvSpPr txBox="1"/>
          <p:nvPr/>
        </p:nvSpPr>
        <p:spPr>
          <a:xfrm>
            <a:off x="6637162" y="593509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464" name="TextBox 1463">
            <a:extLst>
              <a:ext uri="{FF2B5EF4-FFF2-40B4-BE49-F238E27FC236}">
                <a16:creationId xmlns:a16="http://schemas.microsoft.com/office/drawing/2014/main" id="{134AF501-6D01-4E48-BE9E-6CBD90D05410}"/>
              </a:ext>
            </a:extLst>
          </p:cNvPr>
          <p:cNvSpPr txBox="1"/>
          <p:nvPr/>
        </p:nvSpPr>
        <p:spPr>
          <a:xfrm>
            <a:off x="8547226" y="592591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465" name="TextBox 1464">
            <a:extLst>
              <a:ext uri="{FF2B5EF4-FFF2-40B4-BE49-F238E27FC236}">
                <a16:creationId xmlns:a16="http://schemas.microsoft.com/office/drawing/2014/main" id="{62B58950-CCE7-45C5-84FB-6B31CBF5CD24}"/>
              </a:ext>
            </a:extLst>
          </p:cNvPr>
          <p:cNvSpPr txBox="1"/>
          <p:nvPr/>
        </p:nvSpPr>
        <p:spPr>
          <a:xfrm>
            <a:off x="8429245" y="423709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466" name="TextBox 1465">
            <a:extLst>
              <a:ext uri="{FF2B5EF4-FFF2-40B4-BE49-F238E27FC236}">
                <a16:creationId xmlns:a16="http://schemas.microsoft.com/office/drawing/2014/main" id="{178B8A89-0EBE-4125-8945-CB509CC4B29F}"/>
              </a:ext>
            </a:extLst>
          </p:cNvPr>
          <p:cNvSpPr txBox="1"/>
          <p:nvPr/>
        </p:nvSpPr>
        <p:spPr>
          <a:xfrm>
            <a:off x="9565680" y="427222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467" name="TextBox 1466">
            <a:extLst>
              <a:ext uri="{FF2B5EF4-FFF2-40B4-BE49-F238E27FC236}">
                <a16:creationId xmlns:a16="http://schemas.microsoft.com/office/drawing/2014/main" id="{D45CC7E9-6202-4A8C-A701-FE0D3050A520}"/>
              </a:ext>
            </a:extLst>
          </p:cNvPr>
          <p:cNvSpPr txBox="1"/>
          <p:nvPr/>
        </p:nvSpPr>
        <p:spPr>
          <a:xfrm>
            <a:off x="10655117" y="591476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468" name="TextBox 1467">
            <a:extLst>
              <a:ext uri="{FF2B5EF4-FFF2-40B4-BE49-F238E27FC236}">
                <a16:creationId xmlns:a16="http://schemas.microsoft.com/office/drawing/2014/main" id="{8DE6E628-ED78-42F0-8A63-57CFCDE7B6A4}"/>
              </a:ext>
            </a:extLst>
          </p:cNvPr>
          <p:cNvSpPr txBox="1"/>
          <p:nvPr/>
        </p:nvSpPr>
        <p:spPr>
          <a:xfrm>
            <a:off x="11718355" y="591476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14</a:t>
            </a:r>
          </a:p>
        </p:txBody>
      </p:sp>
      <p:sp>
        <p:nvSpPr>
          <p:cNvPr id="1469" name="TextBox 1468">
            <a:extLst>
              <a:ext uri="{FF2B5EF4-FFF2-40B4-BE49-F238E27FC236}">
                <a16:creationId xmlns:a16="http://schemas.microsoft.com/office/drawing/2014/main" id="{4BF06832-0134-4433-B274-8120A9E1309C}"/>
              </a:ext>
            </a:extLst>
          </p:cNvPr>
          <p:cNvSpPr txBox="1"/>
          <p:nvPr/>
        </p:nvSpPr>
        <p:spPr>
          <a:xfrm>
            <a:off x="9766764" y="221728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470" name="TextBox 1469">
            <a:extLst>
              <a:ext uri="{FF2B5EF4-FFF2-40B4-BE49-F238E27FC236}">
                <a16:creationId xmlns:a16="http://schemas.microsoft.com/office/drawing/2014/main" id="{15D26121-65EC-4BF5-8AAD-2552A672C4B6}"/>
              </a:ext>
            </a:extLst>
          </p:cNvPr>
          <p:cNvSpPr txBox="1"/>
          <p:nvPr/>
        </p:nvSpPr>
        <p:spPr>
          <a:xfrm>
            <a:off x="7456788" y="507675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471" name="TextBox 1470">
            <a:extLst>
              <a:ext uri="{FF2B5EF4-FFF2-40B4-BE49-F238E27FC236}">
                <a16:creationId xmlns:a16="http://schemas.microsoft.com/office/drawing/2014/main" id="{A5B471FB-5695-455E-9463-238B6E3E6301}"/>
              </a:ext>
            </a:extLst>
          </p:cNvPr>
          <p:cNvSpPr txBox="1"/>
          <p:nvPr/>
        </p:nvSpPr>
        <p:spPr>
          <a:xfrm>
            <a:off x="8323552" y="274208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472" name="TextBox 1471">
            <a:extLst>
              <a:ext uri="{FF2B5EF4-FFF2-40B4-BE49-F238E27FC236}">
                <a16:creationId xmlns:a16="http://schemas.microsoft.com/office/drawing/2014/main" id="{2755F9A1-A4D5-4F33-B12C-0E1538329F0D}"/>
              </a:ext>
            </a:extLst>
          </p:cNvPr>
          <p:cNvSpPr txBox="1"/>
          <p:nvPr/>
        </p:nvSpPr>
        <p:spPr>
          <a:xfrm>
            <a:off x="10407313" y="59994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482" name="TextBox 1481">
            <a:extLst>
              <a:ext uri="{FF2B5EF4-FFF2-40B4-BE49-F238E27FC236}">
                <a16:creationId xmlns:a16="http://schemas.microsoft.com/office/drawing/2014/main" id="{3A592DB9-79DB-4DF9-8075-195EBCE5EF69}"/>
              </a:ext>
            </a:extLst>
          </p:cNvPr>
          <p:cNvSpPr txBox="1"/>
          <p:nvPr/>
        </p:nvSpPr>
        <p:spPr>
          <a:xfrm>
            <a:off x="5887010" y="154763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483" name="TextBox 1482">
            <a:extLst>
              <a:ext uri="{FF2B5EF4-FFF2-40B4-BE49-F238E27FC236}">
                <a16:creationId xmlns:a16="http://schemas.microsoft.com/office/drawing/2014/main" id="{AAD9BDB0-6DDC-4158-A681-2604F68E73D6}"/>
              </a:ext>
            </a:extLst>
          </p:cNvPr>
          <p:cNvSpPr txBox="1"/>
          <p:nvPr/>
        </p:nvSpPr>
        <p:spPr>
          <a:xfrm>
            <a:off x="8396250" y="197927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484" name="TextBox 1483">
            <a:extLst>
              <a:ext uri="{FF2B5EF4-FFF2-40B4-BE49-F238E27FC236}">
                <a16:creationId xmlns:a16="http://schemas.microsoft.com/office/drawing/2014/main" id="{5F068B21-C676-49C9-A26D-92FDC49BD91C}"/>
              </a:ext>
            </a:extLst>
          </p:cNvPr>
          <p:cNvSpPr txBox="1"/>
          <p:nvPr/>
        </p:nvSpPr>
        <p:spPr>
          <a:xfrm>
            <a:off x="8683466" y="8615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485" name="TextBox 1484">
            <a:extLst>
              <a:ext uri="{FF2B5EF4-FFF2-40B4-BE49-F238E27FC236}">
                <a16:creationId xmlns:a16="http://schemas.microsoft.com/office/drawing/2014/main" id="{D180BFB7-2BB2-4274-B080-5784A0499BB9}"/>
              </a:ext>
            </a:extLst>
          </p:cNvPr>
          <p:cNvSpPr txBox="1"/>
          <p:nvPr/>
        </p:nvSpPr>
        <p:spPr>
          <a:xfrm>
            <a:off x="6662902" y="14242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486" name="TextBox 1485">
            <a:extLst>
              <a:ext uri="{FF2B5EF4-FFF2-40B4-BE49-F238E27FC236}">
                <a16:creationId xmlns:a16="http://schemas.microsoft.com/office/drawing/2014/main" id="{CB4EB516-4634-4936-BA2E-F4CA1CE9345F}"/>
              </a:ext>
            </a:extLst>
          </p:cNvPr>
          <p:cNvSpPr txBox="1"/>
          <p:nvPr/>
        </p:nvSpPr>
        <p:spPr>
          <a:xfrm>
            <a:off x="9532612" y="350296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487" name="TextBox 1486">
            <a:extLst>
              <a:ext uri="{FF2B5EF4-FFF2-40B4-BE49-F238E27FC236}">
                <a16:creationId xmlns:a16="http://schemas.microsoft.com/office/drawing/2014/main" id="{AD7D11A7-5122-407F-AAD9-D823604AF0C9}"/>
              </a:ext>
            </a:extLst>
          </p:cNvPr>
          <p:cNvSpPr txBox="1"/>
          <p:nvPr/>
        </p:nvSpPr>
        <p:spPr>
          <a:xfrm>
            <a:off x="10498275" y="343578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488" name="TextBox 1487">
            <a:extLst>
              <a:ext uri="{FF2B5EF4-FFF2-40B4-BE49-F238E27FC236}">
                <a16:creationId xmlns:a16="http://schemas.microsoft.com/office/drawing/2014/main" id="{9CC24A11-D03C-4A53-ADE1-03DD70FD31D2}"/>
              </a:ext>
            </a:extLst>
          </p:cNvPr>
          <p:cNvSpPr txBox="1"/>
          <p:nvPr/>
        </p:nvSpPr>
        <p:spPr>
          <a:xfrm>
            <a:off x="11133951" y="624226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489" name="TextBox 1488">
            <a:extLst>
              <a:ext uri="{FF2B5EF4-FFF2-40B4-BE49-F238E27FC236}">
                <a16:creationId xmlns:a16="http://schemas.microsoft.com/office/drawing/2014/main" id="{0590F8DE-D2E6-46B9-82BD-18291F5EEC21}"/>
              </a:ext>
            </a:extLst>
          </p:cNvPr>
          <p:cNvSpPr txBox="1"/>
          <p:nvPr/>
        </p:nvSpPr>
        <p:spPr>
          <a:xfrm>
            <a:off x="9923352" y="534420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490" name="TextBox 1489">
            <a:extLst>
              <a:ext uri="{FF2B5EF4-FFF2-40B4-BE49-F238E27FC236}">
                <a16:creationId xmlns:a16="http://schemas.microsoft.com/office/drawing/2014/main" id="{15CE76C3-4EC5-41F4-82BF-62AE11E32701}"/>
              </a:ext>
            </a:extLst>
          </p:cNvPr>
          <p:cNvSpPr txBox="1"/>
          <p:nvPr/>
        </p:nvSpPr>
        <p:spPr>
          <a:xfrm>
            <a:off x="8497395" y="509961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491" name="TextBox 1490">
            <a:extLst>
              <a:ext uri="{FF2B5EF4-FFF2-40B4-BE49-F238E27FC236}">
                <a16:creationId xmlns:a16="http://schemas.microsoft.com/office/drawing/2014/main" id="{0F1058AA-2B66-4912-8522-34B23C3411FE}"/>
              </a:ext>
            </a:extLst>
          </p:cNvPr>
          <p:cNvSpPr txBox="1"/>
          <p:nvPr/>
        </p:nvSpPr>
        <p:spPr>
          <a:xfrm>
            <a:off x="10943996" y="14242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492" name="TextBox 1491">
            <a:extLst>
              <a:ext uri="{FF2B5EF4-FFF2-40B4-BE49-F238E27FC236}">
                <a16:creationId xmlns:a16="http://schemas.microsoft.com/office/drawing/2014/main" id="{F920A966-CA26-4E06-AEBF-23989D109649}"/>
              </a:ext>
            </a:extLst>
          </p:cNvPr>
          <p:cNvSpPr txBox="1"/>
          <p:nvPr/>
        </p:nvSpPr>
        <p:spPr>
          <a:xfrm>
            <a:off x="11731992" y="205877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493" name="TextBox 1492">
            <a:extLst>
              <a:ext uri="{FF2B5EF4-FFF2-40B4-BE49-F238E27FC236}">
                <a16:creationId xmlns:a16="http://schemas.microsoft.com/office/drawing/2014/main" id="{CCAC0B32-AED5-4E6D-832A-91D23350F5EC}"/>
              </a:ext>
            </a:extLst>
          </p:cNvPr>
          <p:cNvSpPr txBox="1"/>
          <p:nvPr/>
        </p:nvSpPr>
        <p:spPr>
          <a:xfrm>
            <a:off x="2466196" y="139672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</a:t>
            </a:r>
          </a:p>
        </p:txBody>
      </p:sp>
      <p:sp>
        <p:nvSpPr>
          <p:cNvPr id="1494" name="TextBox 1493">
            <a:extLst>
              <a:ext uri="{FF2B5EF4-FFF2-40B4-BE49-F238E27FC236}">
                <a16:creationId xmlns:a16="http://schemas.microsoft.com/office/drawing/2014/main" id="{3DBFEE33-69EE-40DA-8947-68204CD1BC52}"/>
              </a:ext>
            </a:extLst>
          </p:cNvPr>
          <p:cNvSpPr txBox="1"/>
          <p:nvPr/>
        </p:nvSpPr>
        <p:spPr>
          <a:xfrm>
            <a:off x="2955033" y="88363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13</a:t>
            </a:r>
          </a:p>
        </p:txBody>
      </p:sp>
      <p:sp>
        <p:nvSpPr>
          <p:cNvPr id="1495" name="TextBox 1494">
            <a:extLst>
              <a:ext uri="{FF2B5EF4-FFF2-40B4-BE49-F238E27FC236}">
                <a16:creationId xmlns:a16="http://schemas.microsoft.com/office/drawing/2014/main" id="{74CD10B5-55ED-4ABB-9B2A-C02891C06538}"/>
              </a:ext>
            </a:extLst>
          </p:cNvPr>
          <p:cNvSpPr txBox="1"/>
          <p:nvPr/>
        </p:nvSpPr>
        <p:spPr>
          <a:xfrm>
            <a:off x="2962371" y="159543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496" name="TextBox 1495">
            <a:extLst>
              <a:ext uri="{FF2B5EF4-FFF2-40B4-BE49-F238E27FC236}">
                <a16:creationId xmlns:a16="http://schemas.microsoft.com/office/drawing/2014/main" id="{90B78B60-E70F-4B9F-805C-0461605A89A3}"/>
              </a:ext>
            </a:extLst>
          </p:cNvPr>
          <p:cNvSpPr txBox="1"/>
          <p:nvPr/>
        </p:nvSpPr>
        <p:spPr>
          <a:xfrm>
            <a:off x="2954771" y="229608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497" name="TextBox 1496">
            <a:extLst>
              <a:ext uri="{FF2B5EF4-FFF2-40B4-BE49-F238E27FC236}">
                <a16:creationId xmlns:a16="http://schemas.microsoft.com/office/drawing/2014/main" id="{925A3DCC-485E-47BE-A674-4E2136A42498}"/>
              </a:ext>
            </a:extLst>
          </p:cNvPr>
          <p:cNvSpPr txBox="1"/>
          <p:nvPr/>
        </p:nvSpPr>
        <p:spPr>
          <a:xfrm>
            <a:off x="2512408" y="279031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498" name="TextBox 1497">
            <a:extLst>
              <a:ext uri="{FF2B5EF4-FFF2-40B4-BE49-F238E27FC236}">
                <a16:creationId xmlns:a16="http://schemas.microsoft.com/office/drawing/2014/main" id="{C98BBB45-188D-4EE5-A615-4A25FD7CD1D2}"/>
              </a:ext>
            </a:extLst>
          </p:cNvPr>
          <p:cNvSpPr txBox="1"/>
          <p:nvPr/>
        </p:nvSpPr>
        <p:spPr>
          <a:xfrm>
            <a:off x="2459128" y="211472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1499" name="TextBox 1498">
            <a:extLst>
              <a:ext uri="{FF2B5EF4-FFF2-40B4-BE49-F238E27FC236}">
                <a16:creationId xmlns:a16="http://schemas.microsoft.com/office/drawing/2014/main" id="{C2F1B1D9-2060-475D-AA88-EEE1E231A610}"/>
              </a:ext>
            </a:extLst>
          </p:cNvPr>
          <p:cNvSpPr txBox="1"/>
          <p:nvPr/>
        </p:nvSpPr>
        <p:spPr>
          <a:xfrm>
            <a:off x="2944416" y="304182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1500" name="TextBox 1499">
            <a:extLst>
              <a:ext uri="{FF2B5EF4-FFF2-40B4-BE49-F238E27FC236}">
                <a16:creationId xmlns:a16="http://schemas.microsoft.com/office/drawing/2014/main" id="{7E186380-11D0-4D43-B33C-A33E7F5DE5B6}"/>
              </a:ext>
            </a:extLst>
          </p:cNvPr>
          <p:cNvSpPr txBox="1"/>
          <p:nvPr/>
        </p:nvSpPr>
        <p:spPr>
          <a:xfrm>
            <a:off x="2484260" y="354177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1501" name="TextBox 1500">
            <a:extLst>
              <a:ext uri="{FF2B5EF4-FFF2-40B4-BE49-F238E27FC236}">
                <a16:creationId xmlns:a16="http://schemas.microsoft.com/office/drawing/2014/main" id="{873A03A1-143B-487A-A4A7-D9C839CF969D}"/>
              </a:ext>
            </a:extLst>
          </p:cNvPr>
          <p:cNvSpPr txBox="1"/>
          <p:nvPr/>
        </p:nvSpPr>
        <p:spPr>
          <a:xfrm>
            <a:off x="2900666" y="384305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1502" name="TextBox 1501">
            <a:extLst>
              <a:ext uri="{FF2B5EF4-FFF2-40B4-BE49-F238E27FC236}">
                <a16:creationId xmlns:a16="http://schemas.microsoft.com/office/drawing/2014/main" id="{8E1DFA14-8A3F-4071-8972-F19B4670970F}"/>
              </a:ext>
            </a:extLst>
          </p:cNvPr>
          <p:cNvSpPr txBox="1"/>
          <p:nvPr/>
        </p:nvSpPr>
        <p:spPr>
          <a:xfrm>
            <a:off x="2486347" y="438778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11</a:t>
            </a:r>
          </a:p>
        </p:txBody>
      </p:sp>
      <p:sp>
        <p:nvSpPr>
          <p:cNvPr id="1503" name="TextBox 1502">
            <a:extLst>
              <a:ext uri="{FF2B5EF4-FFF2-40B4-BE49-F238E27FC236}">
                <a16:creationId xmlns:a16="http://schemas.microsoft.com/office/drawing/2014/main" id="{7DB81599-7FB8-4B11-A324-83006D1FA07A}"/>
              </a:ext>
            </a:extLst>
          </p:cNvPr>
          <p:cNvSpPr txBox="1"/>
          <p:nvPr/>
        </p:nvSpPr>
        <p:spPr>
          <a:xfrm>
            <a:off x="2865262" y="466848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504" name="TextBox 1503">
            <a:extLst>
              <a:ext uri="{FF2B5EF4-FFF2-40B4-BE49-F238E27FC236}">
                <a16:creationId xmlns:a16="http://schemas.microsoft.com/office/drawing/2014/main" id="{A99E626F-8ECB-4444-A812-E5FFF3037FA5}"/>
              </a:ext>
            </a:extLst>
          </p:cNvPr>
          <p:cNvSpPr txBox="1"/>
          <p:nvPr/>
        </p:nvSpPr>
        <p:spPr>
          <a:xfrm>
            <a:off x="2473287" y="521320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1505" name="TextBox 1504">
            <a:extLst>
              <a:ext uri="{FF2B5EF4-FFF2-40B4-BE49-F238E27FC236}">
                <a16:creationId xmlns:a16="http://schemas.microsoft.com/office/drawing/2014/main" id="{06180CF3-CCEA-4817-AF52-099126CE9006}"/>
              </a:ext>
            </a:extLst>
          </p:cNvPr>
          <p:cNvSpPr txBox="1"/>
          <p:nvPr/>
        </p:nvSpPr>
        <p:spPr>
          <a:xfrm>
            <a:off x="2482965" y="59831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506" name="TextBox 1505">
            <a:extLst>
              <a:ext uri="{FF2B5EF4-FFF2-40B4-BE49-F238E27FC236}">
                <a16:creationId xmlns:a16="http://schemas.microsoft.com/office/drawing/2014/main" id="{8D77F478-2613-447B-A3C5-B56627ACB52C}"/>
              </a:ext>
            </a:extLst>
          </p:cNvPr>
          <p:cNvSpPr txBox="1"/>
          <p:nvPr/>
        </p:nvSpPr>
        <p:spPr>
          <a:xfrm>
            <a:off x="2851130" y="545892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507" name="TextBox 1506">
            <a:extLst>
              <a:ext uri="{FF2B5EF4-FFF2-40B4-BE49-F238E27FC236}">
                <a16:creationId xmlns:a16="http://schemas.microsoft.com/office/drawing/2014/main" id="{AE224502-3D22-4FAC-8D63-2B652B999471}"/>
              </a:ext>
            </a:extLst>
          </p:cNvPr>
          <p:cNvSpPr txBox="1"/>
          <p:nvPr/>
        </p:nvSpPr>
        <p:spPr>
          <a:xfrm>
            <a:off x="2911843" y="623472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1509" name="TextBox 1508">
            <a:extLst>
              <a:ext uri="{FF2B5EF4-FFF2-40B4-BE49-F238E27FC236}">
                <a16:creationId xmlns:a16="http://schemas.microsoft.com/office/drawing/2014/main" id="{FDCEC874-0A84-41FD-9EEE-F7F62BDC504A}"/>
              </a:ext>
            </a:extLst>
          </p:cNvPr>
          <p:cNvSpPr txBox="1"/>
          <p:nvPr/>
        </p:nvSpPr>
        <p:spPr>
          <a:xfrm>
            <a:off x="3676290" y="59794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510" name="TextBox 1509">
            <a:extLst>
              <a:ext uri="{FF2B5EF4-FFF2-40B4-BE49-F238E27FC236}">
                <a16:creationId xmlns:a16="http://schemas.microsoft.com/office/drawing/2014/main" id="{6C682166-604A-4D4B-B778-790541404178}"/>
              </a:ext>
            </a:extLst>
          </p:cNvPr>
          <p:cNvSpPr txBox="1"/>
          <p:nvPr/>
        </p:nvSpPr>
        <p:spPr>
          <a:xfrm>
            <a:off x="4069978" y="86985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</a:t>
            </a:r>
          </a:p>
        </p:txBody>
      </p:sp>
      <p:sp>
        <p:nvSpPr>
          <p:cNvPr id="1511" name="TextBox 1510">
            <a:extLst>
              <a:ext uri="{FF2B5EF4-FFF2-40B4-BE49-F238E27FC236}">
                <a16:creationId xmlns:a16="http://schemas.microsoft.com/office/drawing/2014/main" id="{8A25DDE1-3A6B-40F1-BB67-EB0A5A51B59B}"/>
              </a:ext>
            </a:extLst>
          </p:cNvPr>
          <p:cNvSpPr txBox="1"/>
          <p:nvPr/>
        </p:nvSpPr>
        <p:spPr>
          <a:xfrm>
            <a:off x="3690957" y="131465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1A1C090-E206-42E9-806A-76FF75228C22}"/>
              </a:ext>
            </a:extLst>
          </p:cNvPr>
          <p:cNvSpPr txBox="1"/>
          <p:nvPr/>
        </p:nvSpPr>
        <p:spPr>
          <a:xfrm>
            <a:off x="3638666" y="206976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513" name="TextBox 1512">
            <a:extLst>
              <a:ext uri="{FF2B5EF4-FFF2-40B4-BE49-F238E27FC236}">
                <a16:creationId xmlns:a16="http://schemas.microsoft.com/office/drawing/2014/main" id="{DE68F81A-9CC9-4B75-BBB3-F9C258FC95B5}"/>
              </a:ext>
            </a:extLst>
          </p:cNvPr>
          <p:cNvSpPr txBox="1"/>
          <p:nvPr/>
        </p:nvSpPr>
        <p:spPr>
          <a:xfrm>
            <a:off x="3955352" y="230281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</a:t>
            </a:r>
          </a:p>
        </p:txBody>
      </p:sp>
      <p:sp>
        <p:nvSpPr>
          <p:cNvPr id="1514" name="TextBox 1513">
            <a:extLst>
              <a:ext uri="{FF2B5EF4-FFF2-40B4-BE49-F238E27FC236}">
                <a16:creationId xmlns:a16="http://schemas.microsoft.com/office/drawing/2014/main" id="{B8146744-9BE9-4E15-8277-6101D09EF49D}"/>
              </a:ext>
            </a:extLst>
          </p:cNvPr>
          <p:cNvSpPr txBox="1"/>
          <p:nvPr/>
        </p:nvSpPr>
        <p:spPr>
          <a:xfrm>
            <a:off x="3577162" y="277278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</a:t>
            </a:r>
          </a:p>
        </p:txBody>
      </p:sp>
      <p:sp>
        <p:nvSpPr>
          <p:cNvPr id="1515" name="TextBox 1514">
            <a:extLst>
              <a:ext uri="{FF2B5EF4-FFF2-40B4-BE49-F238E27FC236}">
                <a16:creationId xmlns:a16="http://schemas.microsoft.com/office/drawing/2014/main" id="{7E1DE362-CFFB-48B0-ABBA-F29D91B79B60}"/>
              </a:ext>
            </a:extLst>
          </p:cNvPr>
          <p:cNvSpPr txBox="1"/>
          <p:nvPr/>
        </p:nvSpPr>
        <p:spPr>
          <a:xfrm>
            <a:off x="3558309" y="354407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516" name="TextBox 1515">
            <a:extLst>
              <a:ext uri="{FF2B5EF4-FFF2-40B4-BE49-F238E27FC236}">
                <a16:creationId xmlns:a16="http://schemas.microsoft.com/office/drawing/2014/main" id="{4C225CF9-D676-4788-8ABF-DFDF2688A074}"/>
              </a:ext>
            </a:extLst>
          </p:cNvPr>
          <p:cNvSpPr txBox="1"/>
          <p:nvPr/>
        </p:nvSpPr>
        <p:spPr>
          <a:xfrm>
            <a:off x="3906951" y="382504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517" name="TextBox 1516">
            <a:extLst>
              <a:ext uri="{FF2B5EF4-FFF2-40B4-BE49-F238E27FC236}">
                <a16:creationId xmlns:a16="http://schemas.microsoft.com/office/drawing/2014/main" id="{0C5403A0-6875-4E79-AB29-9DE17E78EB0B}"/>
              </a:ext>
            </a:extLst>
          </p:cNvPr>
          <p:cNvSpPr txBox="1"/>
          <p:nvPr/>
        </p:nvSpPr>
        <p:spPr>
          <a:xfrm>
            <a:off x="3966080" y="463987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11</a:t>
            </a:r>
          </a:p>
        </p:txBody>
      </p:sp>
      <p:sp>
        <p:nvSpPr>
          <p:cNvPr id="1518" name="TextBox 1517">
            <a:extLst>
              <a:ext uri="{FF2B5EF4-FFF2-40B4-BE49-F238E27FC236}">
                <a16:creationId xmlns:a16="http://schemas.microsoft.com/office/drawing/2014/main" id="{050F6471-6051-4401-8325-0F63ED26E9EB}"/>
              </a:ext>
            </a:extLst>
          </p:cNvPr>
          <p:cNvSpPr txBox="1"/>
          <p:nvPr/>
        </p:nvSpPr>
        <p:spPr>
          <a:xfrm>
            <a:off x="3938636" y="626926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11</a:t>
            </a:r>
          </a:p>
        </p:txBody>
      </p:sp>
      <p:sp>
        <p:nvSpPr>
          <p:cNvPr id="1519" name="TextBox 1518">
            <a:extLst>
              <a:ext uri="{FF2B5EF4-FFF2-40B4-BE49-F238E27FC236}">
                <a16:creationId xmlns:a16="http://schemas.microsoft.com/office/drawing/2014/main" id="{D0F92626-8E5A-40C9-9555-95F13F79EE5E}"/>
              </a:ext>
            </a:extLst>
          </p:cNvPr>
          <p:cNvSpPr txBox="1"/>
          <p:nvPr/>
        </p:nvSpPr>
        <p:spPr>
          <a:xfrm>
            <a:off x="3520538" y="596562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1520" name="TextBox 1519">
            <a:extLst>
              <a:ext uri="{FF2B5EF4-FFF2-40B4-BE49-F238E27FC236}">
                <a16:creationId xmlns:a16="http://schemas.microsoft.com/office/drawing/2014/main" id="{35859E23-3D7E-4CC4-B269-A41107BA9A30}"/>
              </a:ext>
            </a:extLst>
          </p:cNvPr>
          <p:cNvSpPr txBox="1"/>
          <p:nvPr/>
        </p:nvSpPr>
        <p:spPr>
          <a:xfrm>
            <a:off x="3911213" y="536762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14</a:t>
            </a:r>
          </a:p>
        </p:txBody>
      </p:sp>
      <p:sp>
        <p:nvSpPr>
          <p:cNvPr id="1521" name="TextBox 1520">
            <a:extLst>
              <a:ext uri="{FF2B5EF4-FFF2-40B4-BE49-F238E27FC236}">
                <a16:creationId xmlns:a16="http://schemas.microsoft.com/office/drawing/2014/main" id="{D6672421-5184-44C7-8FA7-7C8DC26C36B0}"/>
              </a:ext>
            </a:extLst>
          </p:cNvPr>
          <p:cNvSpPr txBox="1"/>
          <p:nvPr/>
        </p:nvSpPr>
        <p:spPr>
          <a:xfrm>
            <a:off x="3530395" y="513510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</a:t>
            </a:r>
          </a:p>
        </p:txBody>
      </p:sp>
      <p:sp>
        <p:nvSpPr>
          <p:cNvPr id="1526" name="TextBox 1525">
            <a:extLst>
              <a:ext uri="{FF2B5EF4-FFF2-40B4-BE49-F238E27FC236}">
                <a16:creationId xmlns:a16="http://schemas.microsoft.com/office/drawing/2014/main" id="{F3C45500-556E-43CF-A2DF-03877262F0AE}"/>
              </a:ext>
            </a:extLst>
          </p:cNvPr>
          <p:cNvSpPr txBox="1"/>
          <p:nvPr/>
        </p:nvSpPr>
        <p:spPr>
          <a:xfrm>
            <a:off x="4966491" y="12566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6</a:t>
            </a:r>
          </a:p>
        </p:txBody>
      </p:sp>
      <p:sp>
        <p:nvSpPr>
          <p:cNvPr id="1527" name="TextBox 1526">
            <a:extLst>
              <a:ext uri="{FF2B5EF4-FFF2-40B4-BE49-F238E27FC236}">
                <a16:creationId xmlns:a16="http://schemas.microsoft.com/office/drawing/2014/main" id="{965969BC-DC2B-46EC-8159-0B839A4F9FB4}"/>
              </a:ext>
            </a:extLst>
          </p:cNvPr>
          <p:cNvSpPr txBox="1"/>
          <p:nvPr/>
        </p:nvSpPr>
        <p:spPr>
          <a:xfrm>
            <a:off x="4680032" y="59862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528" name="TextBox 1527">
            <a:extLst>
              <a:ext uri="{FF2B5EF4-FFF2-40B4-BE49-F238E27FC236}">
                <a16:creationId xmlns:a16="http://schemas.microsoft.com/office/drawing/2014/main" id="{D22DA7CF-5B70-4777-BE22-798AD580E535}"/>
              </a:ext>
            </a:extLst>
          </p:cNvPr>
          <p:cNvSpPr txBox="1"/>
          <p:nvPr/>
        </p:nvSpPr>
        <p:spPr>
          <a:xfrm>
            <a:off x="4995083" y="82693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1529" name="TextBox 1528">
            <a:extLst>
              <a:ext uri="{FF2B5EF4-FFF2-40B4-BE49-F238E27FC236}">
                <a16:creationId xmlns:a16="http://schemas.microsoft.com/office/drawing/2014/main" id="{86CBA424-0897-442A-8410-EA95DAC0E45F}"/>
              </a:ext>
            </a:extLst>
          </p:cNvPr>
          <p:cNvSpPr txBox="1"/>
          <p:nvPr/>
        </p:nvSpPr>
        <p:spPr>
          <a:xfrm>
            <a:off x="4974556" y="161979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1530" name="TextBox 1529">
            <a:extLst>
              <a:ext uri="{FF2B5EF4-FFF2-40B4-BE49-F238E27FC236}">
                <a16:creationId xmlns:a16="http://schemas.microsoft.com/office/drawing/2014/main" id="{A083451A-41B6-468F-890D-ABB2E5C7CD61}"/>
              </a:ext>
            </a:extLst>
          </p:cNvPr>
          <p:cNvSpPr txBox="1"/>
          <p:nvPr/>
        </p:nvSpPr>
        <p:spPr>
          <a:xfrm>
            <a:off x="4676084" y="129503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</a:t>
            </a:r>
          </a:p>
        </p:txBody>
      </p:sp>
      <p:sp>
        <p:nvSpPr>
          <p:cNvPr id="1531" name="TextBox 1530">
            <a:extLst>
              <a:ext uri="{FF2B5EF4-FFF2-40B4-BE49-F238E27FC236}">
                <a16:creationId xmlns:a16="http://schemas.microsoft.com/office/drawing/2014/main" id="{B18B35E9-2841-42F4-80E6-39E7320D85E1}"/>
              </a:ext>
            </a:extLst>
          </p:cNvPr>
          <p:cNvSpPr txBox="1"/>
          <p:nvPr/>
        </p:nvSpPr>
        <p:spPr>
          <a:xfrm>
            <a:off x="6445307" y="128529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</a:t>
            </a:r>
          </a:p>
        </p:txBody>
      </p:sp>
      <p:sp>
        <p:nvSpPr>
          <p:cNvPr id="1532" name="TextBox 1531">
            <a:extLst>
              <a:ext uri="{FF2B5EF4-FFF2-40B4-BE49-F238E27FC236}">
                <a16:creationId xmlns:a16="http://schemas.microsoft.com/office/drawing/2014/main" id="{8E1B9B66-202F-42CD-A2BE-F69B79DE69F3}"/>
              </a:ext>
            </a:extLst>
          </p:cNvPr>
          <p:cNvSpPr txBox="1"/>
          <p:nvPr/>
        </p:nvSpPr>
        <p:spPr>
          <a:xfrm>
            <a:off x="5820657" y="302515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</a:t>
            </a:r>
          </a:p>
        </p:txBody>
      </p:sp>
      <p:sp>
        <p:nvSpPr>
          <p:cNvPr id="1533" name="TextBox 1532">
            <a:extLst>
              <a:ext uri="{FF2B5EF4-FFF2-40B4-BE49-F238E27FC236}">
                <a16:creationId xmlns:a16="http://schemas.microsoft.com/office/drawing/2014/main" id="{0708BA6C-B280-4AD4-ACB6-F57E050AF775}"/>
              </a:ext>
            </a:extLst>
          </p:cNvPr>
          <p:cNvSpPr txBox="1"/>
          <p:nvPr/>
        </p:nvSpPr>
        <p:spPr>
          <a:xfrm>
            <a:off x="5876932" y="459954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</a:t>
            </a:r>
          </a:p>
        </p:txBody>
      </p:sp>
      <p:sp>
        <p:nvSpPr>
          <p:cNvPr id="1534" name="TextBox 1533">
            <a:extLst>
              <a:ext uri="{FF2B5EF4-FFF2-40B4-BE49-F238E27FC236}">
                <a16:creationId xmlns:a16="http://schemas.microsoft.com/office/drawing/2014/main" id="{FEEDE431-6431-4E26-9E20-A4B053A72D8B}"/>
              </a:ext>
            </a:extLst>
          </p:cNvPr>
          <p:cNvSpPr txBox="1"/>
          <p:nvPr/>
        </p:nvSpPr>
        <p:spPr>
          <a:xfrm>
            <a:off x="5042420" y="625999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</a:t>
            </a:r>
          </a:p>
        </p:txBody>
      </p:sp>
      <p:sp>
        <p:nvSpPr>
          <p:cNvPr id="1535" name="TextBox 1534">
            <a:extLst>
              <a:ext uri="{FF2B5EF4-FFF2-40B4-BE49-F238E27FC236}">
                <a16:creationId xmlns:a16="http://schemas.microsoft.com/office/drawing/2014/main" id="{326F6300-7B8B-4A77-965C-98A1FC7078F6}"/>
              </a:ext>
            </a:extLst>
          </p:cNvPr>
          <p:cNvSpPr txBox="1"/>
          <p:nvPr/>
        </p:nvSpPr>
        <p:spPr>
          <a:xfrm>
            <a:off x="7880577" y="624226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</a:t>
            </a:r>
          </a:p>
        </p:txBody>
      </p:sp>
      <p:sp>
        <p:nvSpPr>
          <p:cNvPr id="1536" name="TextBox 1535">
            <a:extLst>
              <a:ext uri="{FF2B5EF4-FFF2-40B4-BE49-F238E27FC236}">
                <a16:creationId xmlns:a16="http://schemas.microsoft.com/office/drawing/2014/main" id="{07AA01BE-49F4-4DED-A2A6-F080D589001D}"/>
              </a:ext>
            </a:extLst>
          </p:cNvPr>
          <p:cNvSpPr txBox="1"/>
          <p:nvPr/>
        </p:nvSpPr>
        <p:spPr>
          <a:xfrm>
            <a:off x="7823022" y="45229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</a:t>
            </a:r>
          </a:p>
        </p:txBody>
      </p:sp>
      <p:sp>
        <p:nvSpPr>
          <p:cNvPr id="1537" name="TextBox 1536">
            <a:extLst>
              <a:ext uri="{FF2B5EF4-FFF2-40B4-BE49-F238E27FC236}">
                <a16:creationId xmlns:a16="http://schemas.microsoft.com/office/drawing/2014/main" id="{DCAA5A42-BBF1-409D-93D4-A44741E08CDE}"/>
              </a:ext>
            </a:extLst>
          </p:cNvPr>
          <p:cNvSpPr txBox="1"/>
          <p:nvPr/>
        </p:nvSpPr>
        <p:spPr>
          <a:xfrm>
            <a:off x="8704719" y="298794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</a:t>
            </a:r>
          </a:p>
        </p:txBody>
      </p:sp>
      <p:sp>
        <p:nvSpPr>
          <p:cNvPr id="1538" name="TextBox 1537">
            <a:extLst>
              <a:ext uri="{FF2B5EF4-FFF2-40B4-BE49-F238E27FC236}">
                <a16:creationId xmlns:a16="http://schemas.microsoft.com/office/drawing/2014/main" id="{16AC0034-2B45-4736-A6B0-E069C35AC9B6}"/>
              </a:ext>
            </a:extLst>
          </p:cNvPr>
          <p:cNvSpPr txBox="1"/>
          <p:nvPr/>
        </p:nvSpPr>
        <p:spPr>
          <a:xfrm>
            <a:off x="7663762" y="215976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</a:t>
            </a:r>
          </a:p>
        </p:txBody>
      </p:sp>
      <p:sp>
        <p:nvSpPr>
          <p:cNvPr id="1539" name="TextBox 1538">
            <a:extLst>
              <a:ext uri="{FF2B5EF4-FFF2-40B4-BE49-F238E27FC236}">
                <a16:creationId xmlns:a16="http://schemas.microsoft.com/office/drawing/2014/main" id="{879B3A12-9605-4D93-810A-278B23F601C4}"/>
              </a:ext>
            </a:extLst>
          </p:cNvPr>
          <p:cNvSpPr txBox="1"/>
          <p:nvPr/>
        </p:nvSpPr>
        <p:spPr>
          <a:xfrm>
            <a:off x="7572140" y="81532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</a:t>
            </a:r>
          </a:p>
        </p:txBody>
      </p:sp>
      <p:sp>
        <p:nvSpPr>
          <p:cNvPr id="1540" name="TextBox 1539">
            <a:extLst>
              <a:ext uri="{FF2B5EF4-FFF2-40B4-BE49-F238E27FC236}">
                <a16:creationId xmlns:a16="http://schemas.microsoft.com/office/drawing/2014/main" id="{F73163D7-8A4B-4BCE-BF43-684409DC1027}"/>
              </a:ext>
            </a:extLst>
          </p:cNvPr>
          <p:cNvSpPr txBox="1"/>
          <p:nvPr/>
        </p:nvSpPr>
        <p:spPr>
          <a:xfrm>
            <a:off x="8719381" y="81372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</a:t>
            </a:r>
          </a:p>
        </p:txBody>
      </p:sp>
      <p:sp>
        <p:nvSpPr>
          <p:cNvPr id="1541" name="TextBox 1540">
            <a:extLst>
              <a:ext uri="{FF2B5EF4-FFF2-40B4-BE49-F238E27FC236}">
                <a16:creationId xmlns:a16="http://schemas.microsoft.com/office/drawing/2014/main" id="{DA74E23F-50C2-4948-9D86-C0CFB8A3A278}"/>
              </a:ext>
            </a:extLst>
          </p:cNvPr>
          <p:cNvSpPr txBox="1"/>
          <p:nvPr/>
        </p:nvSpPr>
        <p:spPr>
          <a:xfrm>
            <a:off x="7639830" y="149135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1542" name="TextBox 1541">
            <a:extLst>
              <a:ext uri="{FF2B5EF4-FFF2-40B4-BE49-F238E27FC236}">
                <a16:creationId xmlns:a16="http://schemas.microsoft.com/office/drawing/2014/main" id="{784B8024-A72E-4E0A-A2FA-A5A81CB2F3F7}"/>
              </a:ext>
            </a:extLst>
          </p:cNvPr>
          <p:cNvSpPr txBox="1"/>
          <p:nvPr/>
        </p:nvSpPr>
        <p:spPr>
          <a:xfrm>
            <a:off x="8768746" y="149802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1543" name="TextBox 1542">
            <a:extLst>
              <a:ext uri="{FF2B5EF4-FFF2-40B4-BE49-F238E27FC236}">
                <a16:creationId xmlns:a16="http://schemas.microsoft.com/office/drawing/2014/main" id="{C3E56AEA-F7CD-4DBF-8E78-914436803866}"/>
              </a:ext>
            </a:extLst>
          </p:cNvPr>
          <p:cNvSpPr txBox="1"/>
          <p:nvPr/>
        </p:nvSpPr>
        <p:spPr>
          <a:xfrm>
            <a:off x="11032419" y="149389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1544" name="TextBox 1543">
            <a:extLst>
              <a:ext uri="{FF2B5EF4-FFF2-40B4-BE49-F238E27FC236}">
                <a16:creationId xmlns:a16="http://schemas.microsoft.com/office/drawing/2014/main" id="{3AA00A07-29D0-4D48-B469-336EDD9BFA2E}"/>
              </a:ext>
            </a:extLst>
          </p:cNvPr>
          <p:cNvSpPr txBox="1"/>
          <p:nvPr/>
        </p:nvSpPr>
        <p:spPr>
          <a:xfrm>
            <a:off x="10993039" y="292026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1545" name="TextBox 1544">
            <a:extLst>
              <a:ext uri="{FF2B5EF4-FFF2-40B4-BE49-F238E27FC236}">
                <a16:creationId xmlns:a16="http://schemas.microsoft.com/office/drawing/2014/main" id="{01B6B7F8-7BD1-481D-BDAE-BE7F34950BFA}"/>
              </a:ext>
            </a:extLst>
          </p:cNvPr>
          <p:cNvSpPr txBox="1"/>
          <p:nvPr/>
        </p:nvSpPr>
        <p:spPr>
          <a:xfrm>
            <a:off x="11741205" y="57001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1546" name="TextBox 1545">
            <a:extLst>
              <a:ext uri="{FF2B5EF4-FFF2-40B4-BE49-F238E27FC236}">
                <a16:creationId xmlns:a16="http://schemas.microsoft.com/office/drawing/2014/main" id="{84EA1259-0747-4F6E-9151-DA18377A1D34}"/>
              </a:ext>
            </a:extLst>
          </p:cNvPr>
          <p:cNvSpPr txBox="1"/>
          <p:nvPr/>
        </p:nvSpPr>
        <p:spPr>
          <a:xfrm>
            <a:off x="9766764" y="296503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1547" name="TextBox 1546">
            <a:extLst>
              <a:ext uri="{FF2B5EF4-FFF2-40B4-BE49-F238E27FC236}">
                <a16:creationId xmlns:a16="http://schemas.microsoft.com/office/drawing/2014/main" id="{15F52A84-0051-4D38-8634-48D470D5A22C}"/>
              </a:ext>
            </a:extLst>
          </p:cNvPr>
          <p:cNvSpPr txBox="1"/>
          <p:nvPr/>
        </p:nvSpPr>
        <p:spPr>
          <a:xfrm>
            <a:off x="11082361" y="527926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1548" name="TextBox 1547">
            <a:extLst>
              <a:ext uri="{FF2B5EF4-FFF2-40B4-BE49-F238E27FC236}">
                <a16:creationId xmlns:a16="http://schemas.microsoft.com/office/drawing/2014/main" id="{971DB564-EB73-45AE-B606-29418B606852}"/>
              </a:ext>
            </a:extLst>
          </p:cNvPr>
          <p:cNvSpPr txBox="1"/>
          <p:nvPr/>
        </p:nvSpPr>
        <p:spPr>
          <a:xfrm>
            <a:off x="8965973" y="625655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1549" name="TextBox 1548">
            <a:extLst>
              <a:ext uri="{FF2B5EF4-FFF2-40B4-BE49-F238E27FC236}">
                <a16:creationId xmlns:a16="http://schemas.microsoft.com/office/drawing/2014/main" id="{44E13CBF-D926-44A4-B571-6AFC45C80526}"/>
              </a:ext>
            </a:extLst>
          </p:cNvPr>
          <p:cNvSpPr txBox="1"/>
          <p:nvPr/>
        </p:nvSpPr>
        <p:spPr>
          <a:xfrm>
            <a:off x="10012262" y="628064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550" name="TextBox 1549">
            <a:extLst>
              <a:ext uri="{FF2B5EF4-FFF2-40B4-BE49-F238E27FC236}">
                <a16:creationId xmlns:a16="http://schemas.microsoft.com/office/drawing/2014/main" id="{36AEAE01-0744-4AC0-BBF5-1B9F5FF4A58F}"/>
              </a:ext>
            </a:extLst>
          </p:cNvPr>
          <p:cNvSpPr txBox="1"/>
          <p:nvPr/>
        </p:nvSpPr>
        <p:spPr>
          <a:xfrm>
            <a:off x="11032419" y="452145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551" name="TextBox 1550">
            <a:extLst>
              <a:ext uri="{FF2B5EF4-FFF2-40B4-BE49-F238E27FC236}">
                <a16:creationId xmlns:a16="http://schemas.microsoft.com/office/drawing/2014/main" id="{251AFC0C-D696-47C8-80B5-074F7B8E4CC9}"/>
              </a:ext>
            </a:extLst>
          </p:cNvPr>
          <p:cNvSpPr txBox="1"/>
          <p:nvPr/>
        </p:nvSpPr>
        <p:spPr>
          <a:xfrm>
            <a:off x="9894281" y="376604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552" name="TextBox 1551">
            <a:extLst>
              <a:ext uri="{FF2B5EF4-FFF2-40B4-BE49-F238E27FC236}">
                <a16:creationId xmlns:a16="http://schemas.microsoft.com/office/drawing/2014/main" id="{24A2C8F2-4A1A-40DA-A708-4C0FB588C5B3}"/>
              </a:ext>
            </a:extLst>
          </p:cNvPr>
          <p:cNvSpPr txBox="1"/>
          <p:nvPr/>
        </p:nvSpPr>
        <p:spPr>
          <a:xfrm>
            <a:off x="10943996" y="225411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553" name="TextBox 1552">
            <a:extLst>
              <a:ext uri="{FF2B5EF4-FFF2-40B4-BE49-F238E27FC236}">
                <a16:creationId xmlns:a16="http://schemas.microsoft.com/office/drawing/2014/main" id="{0803EFAD-A426-4A01-A1ED-6DFC9D0AE079}"/>
              </a:ext>
            </a:extLst>
          </p:cNvPr>
          <p:cNvSpPr txBox="1"/>
          <p:nvPr/>
        </p:nvSpPr>
        <p:spPr>
          <a:xfrm>
            <a:off x="10977016" y="80729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554" name="TextBox 1553">
            <a:extLst>
              <a:ext uri="{FF2B5EF4-FFF2-40B4-BE49-F238E27FC236}">
                <a16:creationId xmlns:a16="http://schemas.microsoft.com/office/drawing/2014/main" id="{E192D333-2128-42AC-AE15-AEF0AEC71B9F}"/>
              </a:ext>
            </a:extLst>
          </p:cNvPr>
          <p:cNvSpPr txBox="1"/>
          <p:nvPr/>
        </p:nvSpPr>
        <p:spPr>
          <a:xfrm>
            <a:off x="9760317" y="10892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555" name="TextBox 1554">
            <a:extLst>
              <a:ext uri="{FF2B5EF4-FFF2-40B4-BE49-F238E27FC236}">
                <a16:creationId xmlns:a16="http://schemas.microsoft.com/office/drawing/2014/main" id="{48545DF5-B683-4688-A088-81CA35B39FD8}"/>
              </a:ext>
            </a:extLst>
          </p:cNvPr>
          <p:cNvSpPr txBox="1"/>
          <p:nvPr/>
        </p:nvSpPr>
        <p:spPr>
          <a:xfrm>
            <a:off x="8746621" y="218561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556" name="TextBox 1555">
            <a:extLst>
              <a:ext uri="{FF2B5EF4-FFF2-40B4-BE49-F238E27FC236}">
                <a16:creationId xmlns:a16="http://schemas.microsoft.com/office/drawing/2014/main" id="{0DC07D60-CDCE-4942-BB32-59D8E3F81780}"/>
              </a:ext>
            </a:extLst>
          </p:cNvPr>
          <p:cNvSpPr txBox="1"/>
          <p:nvPr/>
        </p:nvSpPr>
        <p:spPr>
          <a:xfrm>
            <a:off x="7365583" y="268205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557" name="TextBox 1556">
            <a:extLst>
              <a:ext uri="{FF2B5EF4-FFF2-40B4-BE49-F238E27FC236}">
                <a16:creationId xmlns:a16="http://schemas.microsoft.com/office/drawing/2014/main" id="{58A08B58-DAEB-4764-BC5A-23734C22D883}"/>
              </a:ext>
            </a:extLst>
          </p:cNvPr>
          <p:cNvSpPr txBox="1"/>
          <p:nvPr/>
        </p:nvSpPr>
        <p:spPr>
          <a:xfrm>
            <a:off x="4600120" y="358598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558" name="TextBox 1557">
            <a:extLst>
              <a:ext uri="{FF2B5EF4-FFF2-40B4-BE49-F238E27FC236}">
                <a16:creationId xmlns:a16="http://schemas.microsoft.com/office/drawing/2014/main" id="{7B2ABDF9-8E4C-4874-9C9A-C5354F456165}"/>
              </a:ext>
            </a:extLst>
          </p:cNvPr>
          <p:cNvSpPr txBox="1"/>
          <p:nvPr/>
        </p:nvSpPr>
        <p:spPr>
          <a:xfrm>
            <a:off x="4924439" y="232265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559" name="TextBox 1558">
            <a:extLst>
              <a:ext uri="{FF2B5EF4-FFF2-40B4-BE49-F238E27FC236}">
                <a16:creationId xmlns:a16="http://schemas.microsoft.com/office/drawing/2014/main" id="{C4B0EB02-896B-4A4A-A393-3932E82BA62B}"/>
              </a:ext>
            </a:extLst>
          </p:cNvPr>
          <p:cNvSpPr txBox="1"/>
          <p:nvPr/>
        </p:nvSpPr>
        <p:spPr>
          <a:xfrm>
            <a:off x="4952253" y="462626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560" name="TextBox 1559">
            <a:extLst>
              <a:ext uri="{FF2B5EF4-FFF2-40B4-BE49-F238E27FC236}">
                <a16:creationId xmlns:a16="http://schemas.microsoft.com/office/drawing/2014/main" id="{6A080B03-ECDC-4E2D-BFF9-571D0AC3922B}"/>
              </a:ext>
            </a:extLst>
          </p:cNvPr>
          <p:cNvSpPr txBox="1"/>
          <p:nvPr/>
        </p:nvSpPr>
        <p:spPr>
          <a:xfrm>
            <a:off x="4622431" y="515217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561" name="TextBox 1560">
            <a:extLst>
              <a:ext uri="{FF2B5EF4-FFF2-40B4-BE49-F238E27FC236}">
                <a16:creationId xmlns:a16="http://schemas.microsoft.com/office/drawing/2014/main" id="{42BA49E2-01D9-4745-A390-62BCCF51DE5E}"/>
              </a:ext>
            </a:extLst>
          </p:cNvPr>
          <p:cNvSpPr txBox="1"/>
          <p:nvPr/>
        </p:nvSpPr>
        <p:spPr>
          <a:xfrm>
            <a:off x="5711586" y="594294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562" name="TextBox 1561">
            <a:extLst>
              <a:ext uri="{FF2B5EF4-FFF2-40B4-BE49-F238E27FC236}">
                <a16:creationId xmlns:a16="http://schemas.microsoft.com/office/drawing/2014/main" id="{DFEFD5CF-D615-4BF3-8B16-AA184ECDC087}"/>
              </a:ext>
            </a:extLst>
          </p:cNvPr>
          <p:cNvSpPr txBox="1"/>
          <p:nvPr/>
        </p:nvSpPr>
        <p:spPr>
          <a:xfrm>
            <a:off x="6044928" y="627214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563" name="TextBox 1562">
            <a:extLst>
              <a:ext uri="{FF2B5EF4-FFF2-40B4-BE49-F238E27FC236}">
                <a16:creationId xmlns:a16="http://schemas.microsoft.com/office/drawing/2014/main" id="{9A0A4AC8-10B7-4CF2-B796-88CDB276AECC}"/>
              </a:ext>
            </a:extLst>
          </p:cNvPr>
          <p:cNvSpPr txBox="1"/>
          <p:nvPr/>
        </p:nvSpPr>
        <p:spPr>
          <a:xfrm>
            <a:off x="5018303" y="539986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564" name="TextBox 1563">
            <a:extLst>
              <a:ext uri="{FF2B5EF4-FFF2-40B4-BE49-F238E27FC236}">
                <a16:creationId xmlns:a16="http://schemas.microsoft.com/office/drawing/2014/main" id="{3E9E405D-3696-407B-A42B-B066D1D70E8B}"/>
              </a:ext>
            </a:extLst>
          </p:cNvPr>
          <p:cNvSpPr txBox="1"/>
          <p:nvPr/>
        </p:nvSpPr>
        <p:spPr>
          <a:xfrm>
            <a:off x="6832517" y="458149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565" name="TextBox 1564">
            <a:extLst>
              <a:ext uri="{FF2B5EF4-FFF2-40B4-BE49-F238E27FC236}">
                <a16:creationId xmlns:a16="http://schemas.microsoft.com/office/drawing/2014/main" id="{E436DAA9-E300-4820-B26D-4605F0349FD9}"/>
              </a:ext>
            </a:extLst>
          </p:cNvPr>
          <p:cNvSpPr txBox="1"/>
          <p:nvPr/>
        </p:nvSpPr>
        <p:spPr>
          <a:xfrm>
            <a:off x="7799234" y="377399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566" name="TextBox 1565">
            <a:extLst>
              <a:ext uri="{FF2B5EF4-FFF2-40B4-BE49-F238E27FC236}">
                <a16:creationId xmlns:a16="http://schemas.microsoft.com/office/drawing/2014/main" id="{7AD656E9-1BDC-4091-972F-5C1D8C429156}"/>
              </a:ext>
            </a:extLst>
          </p:cNvPr>
          <p:cNvSpPr txBox="1"/>
          <p:nvPr/>
        </p:nvSpPr>
        <p:spPr>
          <a:xfrm>
            <a:off x="4636952" y="279547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567" name="TextBox 1566">
            <a:extLst>
              <a:ext uri="{FF2B5EF4-FFF2-40B4-BE49-F238E27FC236}">
                <a16:creationId xmlns:a16="http://schemas.microsoft.com/office/drawing/2014/main" id="{51707A90-C489-40D2-BC20-B5CF57018B8D}"/>
              </a:ext>
            </a:extLst>
          </p:cNvPr>
          <p:cNvSpPr txBox="1"/>
          <p:nvPr/>
        </p:nvSpPr>
        <p:spPr>
          <a:xfrm>
            <a:off x="5488356" y="272830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568" name="TextBox 1567">
            <a:extLst>
              <a:ext uri="{FF2B5EF4-FFF2-40B4-BE49-F238E27FC236}">
                <a16:creationId xmlns:a16="http://schemas.microsoft.com/office/drawing/2014/main" id="{99381106-0C67-4B8B-842A-6CD48A2BF85C}"/>
              </a:ext>
            </a:extLst>
          </p:cNvPr>
          <p:cNvSpPr txBox="1"/>
          <p:nvPr/>
        </p:nvSpPr>
        <p:spPr>
          <a:xfrm>
            <a:off x="6759714" y="220976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569" name="TextBox 1568">
            <a:extLst>
              <a:ext uri="{FF2B5EF4-FFF2-40B4-BE49-F238E27FC236}">
                <a16:creationId xmlns:a16="http://schemas.microsoft.com/office/drawing/2014/main" id="{7947742A-38CE-4DD1-BDD6-6F9E53BBDAE6}"/>
              </a:ext>
            </a:extLst>
          </p:cNvPr>
          <p:cNvSpPr txBox="1"/>
          <p:nvPr/>
        </p:nvSpPr>
        <p:spPr>
          <a:xfrm>
            <a:off x="6727133" y="78989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570" name="TextBox 1569">
            <a:extLst>
              <a:ext uri="{FF2B5EF4-FFF2-40B4-BE49-F238E27FC236}">
                <a16:creationId xmlns:a16="http://schemas.microsoft.com/office/drawing/2014/main" id="{E90E9EAF-10AF-4A4D-850A-39E093A42162}"/>
              </a:ext>
            </a:extLst>
          </p:cNvPr>
          <p:cNvSpPr txBox="1"/>
          <p:nvPr/>
        </p:nvSpPr>
        <p:spPr>
          <a:xfrm>
            <a:off x="5776158" y="14242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571" name="TextBox 1570">
            <a:extLst>
              <a:ext uri="{FF2B5EF4-FFF2-40B4-BE49-F238E27FC236}">
                <a16:creationId xmlns:a16="http://schemas.microsoft.com/office/drawing/2014/main" id="{AF4ED6AF-3BD9-4BAC-B29B-AEF0891F7B5D}"/>
              </a:ext>
            </a:extLst>
          </p:cNvPr>
          <p:cNvSpPr txBox="1"/>
          <p:nvPr/>
        </p:nvSpPr>
        <p:spPr>
          <a:xfrm>
            <a:off x="7629905" y="9392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572" name="TextBox 1571">
            <a:extLst>
              <a:ext uri="{FF2B5EF4-FFF2-40B4-BE49-F238E27FC236}">
                <a16:creationId xmlns:a16="http://schemas.microsoft.com/office/drawing/2014/main" id="{109F2ECC-42EB-41B1-8C73-7BF58FF36353}"/>
              </a:ext>
            </a:extLst>
          </p:cNvPr>
          <p:cNvSpPr txBox="1"/>
          <p:nvPr/>
        </p:nvSpPr>
        <p:spPr>
          <a:xfrm>
            <a:off x="4596439" y="207898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</a:t>
            </a:r>
          </a:p>
        </p:txBody>
      </p:sp>
      <p:sp>
        <p:nvSpPr>
          <p:cNvPr id="1573" name="TextBox 1572">
            <a:extLst>
              <a:ext uri="{FF2B5EF4-FFF2-40B4-BE49-F238E27FC236}">
                <a16:creationId xmlns:a16="http://schemas.microsoft.com/office/drawing/2014/main" id="{19FB350E-2F56-458D-98C8-658C35DC03D4}"/>
              </a:ext>
            </a:extLst>
          </p:cNvPr>
          <p:cNvSpPr txBox="1"/>
          <p:nvPr/>
        </p:nvSpPr>
        <p:spPr>
          <a:xfrm>
            <a:off x="4940343" y="305238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574" name="TextBox 1573">
            <a:extLst>
              <a:ext uri="{FF2B5EF4-FFF2-40B4-BE49-F238E27FC236}">
                <a16:creationId xmlns:a16="http://schemas.microsoft.com/office/drawing/2014/main" id="{39B886A4-7DB7-45DE-8D72-80C3BCBA8D8F}"/>
              </a:ext>
            </a:extLst>
          </p:cNvPr>
          <p:cNvSpPr txBox="1"/>
          <p:nvPr/>
        </p:nvSpPr>
        <p:spPr>
          <a:xfrm>
            <a:off x="4955799" y="378746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</a:t>
            </a:r>
          </a:p>
        </p:txBody>
      </p:sp>
      <p:sp>
        <p:nvSpPr>
          <p:cNvPr id="1575" name="TextBox 1574">
            <a:extLst>
              <a:ext uri="{FF2B5EF4-FFF2-40B4-BE49-F238E27FC236}">
                <a16:creationId xmlns:a16="http://schemas.microsoft.com/office/drawing/2014/main" id="{1D41DB0B-6916-494A-8BDB-CFAC3DCA4978}"/>
              </a:ext>
            </a:extLst>
          </p:cNvPr>
          <p:cNvSpPr txBox="1"/>
          <p:nvPr/>
        </p:nvSpPr>
        <p:spPr>
          <a:xfrm>
            <a:off x="5537289" y="57180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576" name="TextBox 1575">
            <a:extLst>
              <a:ext uri="{FF2B5EF4-FFF2-40B4-BE49-F238E27FC236}">
                <a16:creationId xmlns:a16="http://schemas.microsoft.com/office/drawing/2014/main" id="{769B615D-5277-484B-9B00-6FE61148FE81}"/>
              </a:ext>
            </a:extLst>
          </p:cNvPr>
          <p:cNvSpPr txBox="1"/>
          <p:nvPr/>
        </p:nvSpPr>
        <p:spPr>
          <a:xfrm>
            <a:off x="5829567" y="79777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6</a:t>
            </a:r>
          </a:p>
        </p:txBody>
      </p:sp>
      <p:sp>
        <p:nvSpPr>
          <p:cNvPr id="1577" name="TextBox 1576">
            <a:extLst>
              <a:ext uri="{FF2B5EF4-FFF2-40B4-BE49-F238E27FC236}">
                <a16:creationId xmlns:a16="http://schemas.microsoft.com/office/drawing/2014/main" id="{04B1D767-DC8C-4AEC-95E9-63C92588EB68}"/>
              </a:ext>
            </a:extLst>
          </p:cNvPr>
          <p:cNvSpPr txBox="1"/>
          <p:nvPr/>
        </p:nvSpPr>
        <p:spPr>
          <a:xfrm>
            <a:off x="5558879" y="132211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6</a:t>
            </a:r>
          </a:p>
        </p:txBody>
      </p:sp>
      <p:sp>
        <p:nvSpPr>
          <p:cNvPr id="1578" name="TextBox 1577">
            <a:extLst>
              <a:ext uri="{FF2B5EF4-FFF2-40B4-BE49-F238E27FC236}">
                <a16:creationId xmlns:a16="http://schemas.microsoft.com/office/drawing/2014/main" id="{2E4133BC-4320-4AF6-BA05-CDA9661ED04B}"/>
              </a:ext>
            </a:extLst>
          </p:cNvPr>
          <p:cNvSpPr txBox="1"/>
          <p:nvPr/>
        </p:nvSpPr>
        <p:spPr>
          <a:xfrm>
            <a:off x="5520587" y="206892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6</a:t>
            </a:r>
          </a:p>
        </p:txBody>
      </p:sp>
      <p:sp>
        <p:nvSpPr>
          <p:cNvPr id="1579" name="TextBox 1578">
            <a:extLst>
              <a:ext uri="{FF2B5EF4-FFF2-40B4-BE49-F238E27FC236}">
                <a16:creationId xmlns:a16="http://schemas.microsoft.com/office/drawing/2014/main" id="{51541CEE-16B8-4F3D-97D8-3676B1AEC2BA}"/>
              </a:ext>
            </a:extLst>
          </p:cNvPr>
          <p:cNvSpPr txBox="1"/>
          <p:nvPr/>
        </p:nvSpPr>
        <p:spPr>
          <a:xfrm>
            <a:off x="5505048" y="35023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</a:t>
            </a:r>
          </a:p>
        </p:txBody>
      </p:sp>
      <p:sp>
        <p:nvSpPr>
          <p:cNvPr id="1580" name="TextBox 1579">
            <a:extLst>
              <a:ext uri="{FF2B5EF4-FFF2-40B4-BE49-F238E27FC236}">
                <a16:creationId xmlns:a16="http://schemas.microsoft.com/office/drawing/2014/main" id="{9F1F5362-72A0-4D59-B0EC-CB862D7B36B1}"/>
              </a:ext>
            </a:extLst>
          </p:cNvPr>
          <p:cNvSpPr txBox="1"/>
          <p:nvPr/>
        </p:nvSpPr>
        <p:spPr>
          <a:xfrm>
            <a:off x="5789208" y="376604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</a:t>
            </a:r>
          </a:p>
        </p:txBody>
      </p:sp>
      <p:sp>
        <p:nvSpPr>
          <p:cNvPr id="1581" name="TextBox 1580">
            <a:extLst>
              <a:ext uri="{FF2B5EF4-FFF2-40B4-BE49-F238E27FC236}">
                <a16:creationId xmlns:a16="http://schemas.microsoft.com/office/drawing/2014/main" id="{B38B3266-199A-4096-88EE-46094548B764}"/>
              </a:ext>
            </a:extLst>
          </p:cNvPr>
          <p:cNvSpPr txBox="1"/>
          <p:nvPr/>
        </p:nvSpPr>
        <p:spPr>
          <a:xfrm>
            <a:off x="5559131" y="430600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12</a:t>
            </a:r>
          </a:p>
        </p:txBody>
      </p:sp>
      <p:sp>
        <p:nvSpPr>
          <p:cNvPr id="1582" name="TextBox 1581">
            <a:extLst>
              <a:ext uri="{FF2B5EF4-FFF2-40B4-BE49-F238E27FC236}">
                <a16:creationId xmlns:a16="http://schemas.microsoft.com/office/drawing/2014/main" id="{8CFF71BA-6F0F-4078-9945-5050D53BECA1}"/>
              </a:ext>
            </a:extLst>
          </p:cNvPr>
          <p:cNvSpPr txBox="1"/>
          <p:nvPr/>
        </p:nvSpPr>
        <p:spPr>
          <a:xfrm>
            <a:off x="6734104" y="375351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12</a:t>
            </a:r>
          </a:p>
        </p:txBody>
      </p:sp>
      <p:sp>
        <p:nvSpPr>
          <p:cNvPr id="1583" name="TextBox 1582">
            <a:extLst>
              <a:ext uri="{FF2B5EF4-FFF2-40B4-BE49-F238E27FC236}">
                <a16:creationId xmlns:a16="http://schemas.microsoft.com/office/drawing/2014/main" id="{4EC284C2-1A7A-4718-9AE1-3C545E94D149}"/>
              </a:ext>
            </a:extLst>
          </p:cNvPr>
          <p:cNvSpPr txBox="1"/>
          <p:nvPr/>
        </p:nvSpPr>
        <p:spPr>
          <a:xfrm>
            <a:off x="5650451" y="509771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584" name="TextBox 1583">
            <a:extLst>
              <a:ext uri="{FF2B5EF4-FFF2-40B4-BE49-F238E27FC236}">
                <a16:creationId xmlns:a16="http://schemas.microsoft.com/office/drawing/2014/main" id="{9B31F475-B81B-432F-8AE5-C0CE04649465}"/>
              </a:ext>
            </a:extLst>
          </p:cNvPr>
          <p:cNvSpPr txBox="1"/>
          <p:nvPr/>
        </p:nvSpPr>
        <p:spPr>
          <a:xfrm>
            <a:off x="6003363" y="537083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1585" name="TextBox 1584">
            <a:extLst>
              <a:ext uri="{FF2B5EF4-FFF2-40B4-BE49-F238E27FC236}">
                <a16:creationId xmlns:a16="http://schemas.microsoft.com/office/drawing/2014/main" id="{6D64E68B-6D1C-4A42-9812-A819EDA34008}"/>
              </a:ext>
            </a:extLst>
          </p:cNvPr>
          <p:cNvSpPr txBox="1"/>
          <p:nvPr/>
        </p:nvSpPr>
        <p:spPr>
          <a:xfrm>
            <a:off x="7497507" y="585790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1586" name="TextBox 1585">
            <a:extLst>
              <a:ext uri="{FF2B5EF4-FFF2-40B4-BE49-F238E27FC236}">
                <a16:creationId xmlns:a16="http://schemas.microsoft.com/office/drawing/2014/main" id="{F07E9314-EC53-445C-A3D4-100D2534CE12}"/>
              </a:ext>
            </a:extLst>
          </p:cNvPr>
          <p:cNvSpPr txBox="1"/>
          <p:nvPr/>
        </p:nvSpPr>
        <p:spPr>
          <a:xfrm>
            <a:off x="7689294" y="299117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1587" name="TextBox 1586">
            <a:extLst>
              <a:ext uri="{FF2B5EF4-FFF2-40B4-BE49-F238E27FC236}">
                <a16:creationId xmlns:a16="http://schemas.microsoft.com/office/drawing/2014/main" id="{9B8F14A4-B68F-4D6E-A35E-29A4D8CDD993}"/>
              </a:ext>
            </a:extLst>
          </p:cNvPr>
          <p:cNvSpPr txBox="1"/>
          <p:nvPr/>
        </p:nvSpPr>
        <p:spPr>
          <a:xfrm>
            <a:off x="6387334" y="426852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15</a:t>
            </a:r>
          </a:p>
        </p:txBody>
      </p:sp>
      <p:sp>
        <p:nvSpPr>
          <p:cNvPr id="1588" name="TextBox 1587">
            <a:extLst>
              <a:ext uri="{FF2B5EF4-FFF2-40B4-BE49-F238E27FC236}">
                <a16:creationId xmlns:a16="http://schemas.microsoft.com/office/drawing/2014/main" id="{B8E48574-9CD0-48D7-95B7-72225B043A34}"/>
              </a:ext>
            </a:extLst>
          </p:cNvPr>
          <p:cNvSpPr txBox="1"/>
          <p:nvPr/>
        </p:nvSpPr>
        <p:spPr>
          <a:xfrm>
            <a:off x="6534089" y="278231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15</a:t>
            </a:r>
          </a:p>
        </p:txBody>
      </p:sp>
      <p:sp>
        <p:nvSpPr>
          <p:cNvPr id="1590" name="TextBox 1589">
            <a:extLst>
              <a:ext uri="{FF2B5EF4-FFF2-40B4-BE49-F238E27FC236}">
                <a16:creationId xmlns:a16="http://schemas.microsoft.com/office/drawing/2014/main" id="{2039BF5E-8547-4DE1-A640-BCBDC13987B8}"/>
              </a:ext>
            </a:extLst>
          </p:cNvPr>
          <p:cNvSpPr txBox="1"/>
          <p:nvPr/>
        </p:nvSpPr>
        <p:spPr>
          <a:xfrm>
            <a:off x="6385383" y="52922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1591" name="TextBox 1590">
            <a:extLst>
              <a:ext uri="{FF2B5EF4-FFF2-40B4-BE49-F238E27FC236}">
                <a16:creationId xmlns:a16="http://schemas.microsoft.com/office/drawing/2014/main" id="{441D8E52-D97F-4651-BAEE-949A2E429E0C}"/>
              </a:ext>
            </a:extLst>
          </p:cNvPr>
          <p:cNvSpPr txBox="1"/>
          <p:nvPr/>
        </p:nvSpPr>
        <p:spPr>
          <a:xfrm>
            <a:off x="6755143" y="153774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592" name="TextBox 1591">
            <a:extLst>
              <a:ext uri="{FF2B5EF4-FFF2-40B4-BE49-F238E27FC236}">
                <a16:creationId xmlns:a16="http://schemas.microsoft.com/office/drawing/2014/main" id="{C5C9F10E-ADD7-44E6-809B-03DA9BA86FF7}"/>
              </a:ext>
            </a:extLst>
          </p:cNvPr>
          <p:cNvSpPr txBox="1"/>
          <p:nvPr/>
        </p:nvSpPr>
        <p:spPr>
          <a:xfrm>
            <a:off x="6459203" y="20071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12</a:t>
            </a:r>
          </a:p>
        </p:txBody>
      </p:sp>
      <p:sp>
        <p:nvSpPr>
          <p:cNvPr id="1593" name="TextBox 1592">
            <a:extLst>
              <a:ext uri="{FF2B5EF4-FFF2-40B4-BE49-F238E27FC236}">
                <a16:creationId xmlns:a16="http://schemas.microsoft.com/office/drawing/2014/main" id="{636E9B26-75E0-49FA-BDF1-C84B16045231}"/>
              </a:ext>
            </a:extLst>
          </p:cNvPr>
          <p:cNvSpPr txBox="1"/>
          <p:nvPr/>
        </p:nvSpPr>
        <p:spPr>
          <a:xfrm>
            <a:off x="6772816" y="303353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1594" name="TextBox 1593">
            <a:extLst>
              <a:ext uri="{FF2B5EF4-FFF2-40B4-BE49-F238E27FC236}">
                <a16:creationId xmlns:a16="http://schemas.microsoft.com/office/drawing/2014/main" id="{C7522352-13E4-48F7-AB1A-4D9E5F226248}"/>
              </a:ext>
            </a:extLst>
          </p:cNvPr>
          <p:cNvSpPr txBox="1"/>
          <p:nvPr/>
        </p:nvSpPr>
        <p:spPr>
          <a:xfrm>
            <a:off x="6549440" y="505117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14</a:t>
            </a:r>
          </a:p>
        </p:txBody>
      </p:sp>
      <p:sp>
        <p:nvSpPr>
          <p:cNvPr id="1595" name="TextBox 1594">
            <a:extLst>
              <a:ext uri="{FF2B5EF4-FFF2-40B4-BE49-F238E27FC236}">
                <a16:creationId xmlns:a16="http://schemas.microsoft.com/office/drawing/2014/main" id="{C5B45A59-9693-45E2-91B9-6D14167ABC14}"/>
              </a:ext>
            </a:extLst>
          </p:cNvPr>
          <p:cNvSpPr txBox="1"/>
          <p:nvPr/>
        </p:nvSpPr>
        <p:spPr>
          <a:xfrm>
            <a:off x="6924062" y="536044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1596" name="TextBox 1595">
            <a:extLst>
              <a:ext uri="{FF2B5EF4-FFF2-40B4-BE49-F238E27FC236}">
                <a16:creationId xmlns:a16="http://schemas.microsoft.com/office/drawing/2014/main" id="{FF5C10DA-D010-4F48-9801-8D93CEE97E34}"/>
              </a:ext>
            </a:extLst>
          </p:cNvPr>
          <p:cNvSpPr txBox="1"/>
          <p:nvPr/>
        </p:nvSpPr>
        <p:spPr>
          <a:xfrm>
            <a:off x="6946900" y="623472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597" name="TextBox 1596">
            <a:extLst>
              <a:ext uri="{FF2B5EF4-FFF2-40B4-BE49-F238E27FC236}">
                <a16:creationId xmlns:a16="http://schemas.microsoft.com/office/drawing/2014/main" id="{B326967B-6C66-407A-9151-A5CC5B739B1A}"/>
              </a:ext>
            </a:extLst>
          </p:cNvPr>
          <p:cNvSpPr txBox="1"/>
          <p:nvPr/>
        </p:nvSpPr>
        <p:spPr>
          <a:xfrm>
            <a:off x="7247788" y="58940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1598" name="TextBox 1597">
            <a:extLst>
              <a:ext uri="{FF2B5EF4-FFF2-40B4-BE49-F238E27FC236}">
                <a16:creationId xmlns:a16="http://schemas.microsoft.com/office/drawing/2014/main" id="{C30C2B41-9584-4DB2-8027-552DE60F317E}"/>
              </a:ext>
            </a:extLst>
          </p:cNvPr>
          <p:cNvSpPr txBox="1"/>
          <p:nvPr/>
        </p:nvSpPr>
        <p:spPr>
          <a:xfrm>
            <a:off x="7275473" y="127732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1599" name="TextBox 1598">
            <a:extLst>
              <a:ext uri="{FF2B5EF4-FFF2-40B4-BE49-F238E27FC236}">
                <a16:creationId xmlns:a16="http://schemas.microsoft.com/office/drawing/2014/main" id="{322B55DF-363C-4380-B845-183F005C4535}"/>
              </a:ext>
            </a:extLst>
          </p:cNvPr>
          <p:cNvSpPr txBox="1"/>
          <p:nvPr/>
        </p:nvSpPr>
        <p:spPr>
          <a:xfrm>
            <a:off x="7246448" y="193619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FCC0750E-2177-49A5-8772-DF4405F71BAC}"/>
              </a:ext>
            </a:extLst>
          </p:cNvPr>
          <p:cNvSpPr txBox="1"/>
          <p:nvPr/>
        </p:nvSpPr>
        <p:spPr>
          <a:xfrm>
            <a:off x="7387043" y="342627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12</a:t>
            </a: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566416A2-A961-4795-8980-90D361E85DBB}"/>
              </a:ext>
            </a:extLst>
          </p:cNvPr>
          <p:cNvSpPr txBox="1"/>
          <p:nvPr/>
        </p:nvSpPr>
        <p:spPr>
          <a:xfrm>
            <a:off x="7404185" y="42309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8584DC60-7EF5-4D3A-8DA8-E1EC6A2F90F5}"/>
              </a:ext>
            </a:extLst>
          </p:cNvPr>
          <p:cNvSpPr txBox="1"/>
          <p:nvPr/>
        </p:nvSpPr>
        <p:spPr>
          <a:xfrm>
            <a:off x="7848670" y="537048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DF306B1C-CD10-49B5-9F5D-4555ABFC345D}"/>
              </a:ext>
            </a:extLst>
          </p:cNvPr>
          <p:cNvSpPr txBox="1"/>
          <p:nvPr/>
        </p:nvSpPr>
        <p:spPr>
          <a:xfrm>
            <a:off x="8361832" y="55954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151E0FBE-41D7-470A-8345-472BD7F4D392}"/>
              </a:ext>
            </a:extLst>
          </p:cNvPr>
          <p:cNvSpPr txBox="1"/>
          <p:nvPr/>
        </p:nvSpPr>
        <p:spPr>
          <a:xfrm>
            <a:off x="8362728" y="129810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5642C9C6-DAD5-4A9E-B1FB-9F517B11D190}"/>
              </a:ext>
            </a:extLst>
          </p:cNvPr>
          <p:cNvSpPr txBox="1"/>
          <p:nvPr/>
        </p:nvSpPr>
        <p:spPr>
          <a:xfrm>
            <a:off x="8362728" y="349255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6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AF14D096-80C8-4B71-88B0-43BFB8868558}"/>
              </a:ext>
            </a:extLst>
          </p:cNvPr>
          <p:cNvSpPr txBox="1"/>
          <p:nvPr/>
        </p:nvSpPr>
        <p:spPr>
          <a:xfrm>
            <a:off x="8783188" y="379913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13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86AA4BE0-3E6F-4873-820C-2607F960A4FD}"/>
              </a:ext>
            </a:extLst>
          </p:cNvPr>
          <p:cNvSpPr txBox="1"/>
          <p:nvPr/>
        </p:nvSpPr>
        <p:spPr>
          <a:xfrm>
            <a:off x="8868178" y="450786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</a:t>
            </a:r>
          </a:p>
        </p:txBody>
      </p:sp>
      <p:sp>
        <p:nvSpPr>
          <p:cNvPr id="1608" name="TextBox 1607">
            <a:extLst>
              <a:ext uri="{FF2B5EF4-FFF2-40B4-BE49-F238E27FC236}">
                <a16:creationId xmlns:a16="http://schemas.microsoft.com/office/drawing/2014/main" id="{1A5B11BD-DA51-43BA-A37F-CD5A7925F0AF}"/>
              </a:ext>
            </a:extLst>
          </p:cNvPr>
          <p:cNvSpPr txBox="1"/>
          <p:nvPr/>
        </p:nvSpPr>
        <p:spPr>
          <a:xfrm>
            <a:off x="8868178" y="534661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F8E7DFFA-7D3A-4BB4-939F-789725CC0C7C}"/>
              </a:ext>
            </a:extLst>
          </p:cNvPr>
          <p:cNvSpPr txBox="1"/>
          <p:nvPr/>
        </p:nvSpPr>
        <p:spPr>
          <a:xfrm>
            <a:off x="9599598" y="590405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B2114775-F9C8-4734-9BD2-76DAE12527AC}"/>
              </a:ext>
            </a:extLst>
          </p:cNvPr>
          <p:cNvSpPr txBox="1"/>
          <p:nvPr/>
        </p:nvSpPr>
        <p:spPr>
          <a:xfrm>
            <a:off x="9437074" y="128279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F08EBFE5-A8BF-4C00-A168-AB2B9B7B9D49}"/>
              </a:ext>
            </a:extLst>
          </p:cNvPr>
          <p:cNvSpPr txBox="1"/>
          <p:nvPr/>
        </p:nvSpPr>
        <p:spPr>
          <a:xfrm>
            <a:off x="9354228" y="57796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80B8E751-D5D6-4A91-ABEC-7F7D391D5B1D}"/>
              </a:ext>
            </a:extLst>
          </p:cNvPr>
          <p:cNvSpPr txBox="1"/>
          <p:nvPr/>
        </p:nvSpPr>
        <p:spPr>
          <a:xfrm>
            <a:off x="9755237" y="81367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14</a:t>
            </a:r>
          </a:p>
        </p:txBody>
      </p:sp>
      <p:sp>
        <p:nvSpPr>
          <p:cNvPr id="1613" name="TextBox 1612">
            <a:extLst>
              <a:ext uri="{FF2B5EF4-FFF2-40B4-BE49-F238E27FC236}">
                <a16:creationId xmlns:a16="http://schemas.microsoft.com/office/drawing/2014/main" id="{1FE4D02A-99B5-4D24-8E91-24BEA64D6A17}"/>
              </a:ext>
            </a:extLst>
          </p:cNvPr>
          <p:cNvSpPr txBox="1"/>
          <p:nvPr/>
        </p:nvSpPr>
        <p:spPr>
          <a:xfrm>
            <a:off x="9783153" y="152302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11</a:t>
            </a:r>
          </a:p>
        </p:txBody>
      </p:sp>
      <p:sp>
        <p:nvSpPr>
          <p:cNvPr id="1614" name="TextBox 1613">
            <a:extLst>
              <a:ext uri="{FF2B5EF4-FFF2-40B4-BE49-F238E27FC236}">
                <a16:creationId xmlns:a16="http://schemas.microsoft.com/office/drawing/2014/main" id="{1196D29F-25C7-442B-A8A2-05FF695F5F73}"/>
              </a:ext>
            </a:extLst>
          </p:cNvPr>
          <p:cNvSpPr txBox="1"/>
          <p:nvPr/>
        </p:nvSpPr>
        <p:spPr>
          <a:xfrm>
            <a:off x="9361518" y="196493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615" name="TextBox 1614">
            <a:extLst>
              <a:ext uri="{FF2B5EF4-FFF2-40B4-BE49-F238E27FC236}">
                <a16:creationId xmlns:a16="http://schemas.microsoft.com/office/drawing/2014/main" id="{8FE7F87D-4A7A-4DC8-B6D1-5D9A21CF2F1D}"/>
              </a:ext>
            </a:extLst>
          </p:cNvPr>
          <p:cNvSpPr txBox="1"/>
          <p:nvPr/>
        </p:nvSpPr>
        <p:spPr>
          <a:xfrm>
            <a:off x="9414436" y="270668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</a:t>
            </a:r>
          </a:p>
        </p:txBody>
      </p:sp>
      <p:sp>
        <p:nvSpPr>
          <p:cNvPr id="1616" name="TextBox 1615">
            <a:extLst>
              <a:ext uri="{FF2B5EF4-FFF2-40B4-BE49-F238E27FC236}">
                <a16:creationId xmlns:a16="http://schemas.microsoft.com/office/drawing/2014/main" id="{187E4C2D-CE23-4A1D-A110-8C03B05A8015}"/>
              </a:ext>
            </a:extLst>
          </p:cNvPr>
          <p:cNvSpPr txBox="1"/>
          <p:nvPr/>
        </p:nvSpPr>
        <p:spPr>
          <a:xfrm>
            <a:off x="11697546" y="353790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</a:t>
            </a:r>
          </a:p>
        </p:txBody>
      </p:sp>
      <p:sp>
        <p:nvSpPr>
          <p:cNvPr id="1617" name="TextBox 1616">
            <a:extLst>
              <a:ext uri="{FF2B5EF4-FFF2-40B4-BE49-F238E27FC236}">
                <a16:creationId xmlns:a16="http://schemas.microsoft.com/office/drawing/2014/main" id="{5CEDF19B-3620-4EE1-B78A-E47E46D0EEAA}"/>
              </a:ext>
            </a:extLst>
          </p:cNvPr>
          <p:cNvSpPr txBox="1"/>
          <p:nvPr/>
        </p:nvSpPr>
        <p:spPr>
          <a:xfrm>
            <a:off x="9991391" y="457998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18</a:t>
            </a:r>
          </a:p>
        </p:txBody>
      </p:sp>
      <p:sp>
        <p:nvSpPr>
          <p:cNvPr id="1618" name="TextBox 1617">
            <a:extLst>
              <a:ext uri="{FF2B5EF4-FFF2-40B4-BE49-F238E27FC236}">
                <a16:creationId xmlns:a16="http://schemas.microsoft.com/office/drawing/2014/main" id="{60709F88-28AB-4364-88BF-8456F98064AC}"/>
              </a:ext>
            </a:extLst>
          </p:cNvPr>
          <p:cNvSpPr txBox="1"/>
          <p:nvPr/>
        </p:nvSpPr>
        <p:spPr>
          <a:xfrm>
            <a:off x="9549767" y="510450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1619" name="TextBox 1618">
            <a:extLst>
              <a:ext uri="{FF2B5EF4-FFF2-40B4-BE49-F238E27FC236}">
                <a16:creationId xmlns:a16="http://schemas.microsoft.com/office/drawing/2014/main" id="{1970CAF8-E5BC-4F0B-B5AE-9DB65684C684}"/>
              </a:ext>
            </a:extLst>
          </p:cNvPr>
          <p:cNvSpPr txBox="1"/>
          <p:nvPr/>
        </p:nvSpPr>
        <p:spPr>
          <a:xfrm>
            <a:off x="10424538" y="126648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1620" name="TextBox 1619">
            <a:extLst>
              <a:ext uri="{FF2B5EF4-FFF2-40B4-BE49-F238E27FC236}">
                <a16:creationId xmlns:a16="http://schemas.microsoft.com/office/drawing/2014/main" id="{9F062E11-EA21-4D98-A90A-7C6D0F328AB6}"/>
              </a:ext>
            </a:extLst>
          </p:cNvPr>
          <p:cNvSpPr txBox="1"/>
          <p:nvPr/>
        </p:nvSpPr>
        <p:spPr>
          <a:xfrm>
            <a:off x="10471639" y="197787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1621" name="TextBox 1620">
            <a:extLst>
              <a:ext uri="{FF2B5EF4-FFF2-40B4-BE49-F238E27FC236}">
                <a16:creationId xmlns:a16="http://schemas.microsoft.com/office/drawing/2014/main" id="{A2566F5A-F24C-4CD9-B167-62FA86589E33}"/>
              </a:ext>
            </a:extLst>
          </p:cNvPr>
          <p:cNvSpPr txBox="1"/>
          <p:nvPr/>
        </p:nvSpPr>
        <p:spPr>
          <a:xfrm>
            <a:off x="10498275" y="270033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11</a:t>
            </a:r>
          </a:p>
        </p:txBody>
      </p:sp>
      <p:sp>
        <p:nvSpPr>
          <p:cNvPr id="1622" name="TextBox 1621">
            <a:extLst>
              <a:ext uri="{FF2B5EF4-FFF2-40B4-BE49-F238E27FC236}">
                <a16:creationId xmlns:a16="http://schemas.microsoft.com/office/drawing/2014/main" id="{C18394EC-6352-4D44-9C72-994ABE402292}"/>
              </a:ext>
            </a:extLst>
          </p:cNvPr>
          <p:cNvSpPr txBox="1"/>
          <p:nvPr/>
        </p:nvSpPr>
        <p:spPr>
          <a:xfrm>
            <a:off x="10938732" y="373533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11</a:t>
            </a:r>
          </a:p>
        </p:txBody>
      </p:sp>
      <p:sp>
        <p:nvSpPr>
          <p:cNvPr id="1623" name="TextBox 1622">
            <a:extLst>
              <a:ext uri="{FF2B5EF4-FFF2-40B4-BE49-F238E27FC236}">
                <a16:creationId xmlns:a16="http://schemas.microsoft.com/office/drawing/2014/main" id="{37839010-71E8-42E3-BC85-A52017E8B2C0}"/>
              </a:ext>
            </a:extLst>
          </p:cNvPr>
          <p:cNvSpPr txBox="1"/>
          <p:nvPr/>
        </p:nvSpPr>
        <p:spPr>
          <a:xfrm>
            <a:off x="10596428" y="432520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16</a:t>
            </a:r>
          </a:p>
        </p:txBody>
      </p:sp>
      <p:sp>
        <p:nvSpPr>
          <p:cNvPr id="1624" name="TextBox 1623">
            <a:extLst>
              <a:ext uri="{FF2B5EF4-FFF2-40B4-BE49-F238E27FC236}">
                <a16:creationId xmlns:a16="http://schemas.microsoft.com/office/drawing/2014/main" id="{FAC55BD7-4DBA-45EB-B501-7E0D28E77089}"/>
              </a:ext>
            </a:extLst>
          </p:cNvPr>
          <p:cNvSpPr txBox="1"/>
          <p:nvPr/>
        </p:nvSpPr>
        <p:spPr>
          <a:xfrm>
            <a:off x="10651474" y="509243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6</a:t>
            </a: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8B193438-49E4-4DED-960C-810303EC1A96}"/>
              </a:ext>
            </a:extLst>
          </p:cNvPr>
          <p:cNvSpPr txBox="1"/>
          <p:nvPr/>
        </p:nvSpPr>
        <p:spPr>
          <a:xfrm>
            <a:off x="11700169" y="127958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6</a:t>
            </a: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658FD100-558C-44FC-A8EB-2A3153A6366D}"/>
              </a:ext>
            </a:extLst>
          </p:cNvPr>
          <p:cNvSpPr txBox="1"/>
          <p:nvPr/>
        </p:nvSpPr>
        <p:spPr>
          <a:xfrm>
            <a:off x="11710708" y="274208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627" name="TextBox 1626">
            <a:extLst>
              <a:ext uri="{FF2B5EF4-FFF2-40B4-BE49-F238E27FC236}">
                <a16:creationId xmlns:a16="http://schemas.microsoft.com/office/drawing/2014/main" id="{3A671E4F-73A4-493F-9572-22C0E1E8CCD6}"/>
              </a:ext>
            </a:extLst>
          </p:cNvPr>
          <p:cNvSpPr txBox="1"/>
          <p:nvPr/>
        </p:nvSpPr>
        <p:spPr>
          <a:xfrm>
            <a:off x="11710708" y="426807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E90A418E-C52B-41CB-8753-688C0745D303}"/>
              </a:ext>
            </a:extLst>
          </p:cNvPr>
          <p:cNvSpPr txBox="1"/>
          <p:nvPr/>
        </p:nvSpPr>
        <p:spPr>
          <a:xfrm>
            <a:off x="11714734" y="502127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7714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411</Words>
  <Application>Microsoft Office PowerPoint</Application>
  <PresentationFormat>Widescreen</PresentationFormat>
  <Paragraphs>411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Jarrad Negherbon</dc:creator>
  <cp:lastModifiedBy>Jarrad Negherbon</cp:lastModifiedBy>
  <cp:revision>22</cp:revision>
  <dcterms:created xsi:type="dcterms:W3CDTF">2019-06-02T23:04:17Z</dcterms:created>
  <dcterms:modified xsi:type="dcterms:W3CDTF">2019-06-03T01:32:09Z</dcterms:modified>
</cp:coreProperties>
</file>