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09" r:id="rId6"/>
  </p:sldMasterIdLst>
  <p:notesMasterIdLst>
    <p:notesMasterId r:id="rId30"/>
  </p:notesMasterIdLst>
  <p:handoutMasterIdLst>
    <p:handoutMasterId r:id="rId31"/>
  </p:handoutMasterIdLst>
  <p:sldIdLst>
    <p:sldId id="340" r:id="rId7"/>
    <p:sldId id="401" r:id="rId8"/>
    <p:sldId id="402" r:id="rId9"/>
    <p:sldId id="409" r:id="rId10"/>
    <p:sldId id="403" r:id="rId11"/>
    <p:sldId id="419" r:id="rId12"/>
    <p:sldId id="416" r:id="rId13"/>
    <p:sldId id="431" r:id="rId14"/>
    <p:sldId id="417" r:id="rId15"/>
    <p:sldId id="404" r:id="rId16"/>
    <p:sldId id="410" r:id="rId17"/>
    <p:sldId id="411" r:id="rId18"/>
    <p:sldId id="405" r:id="rId19"/>
    <p:sldId id="414" r:id="rId20"/>
    <p:sldId id="406" r:id="rId21"/>
    <p:sldId id="415" r:id="rId22"/>
    <p:sldId id="420" r:id="rId23"/>
    <p:sldId id="421" r:id="rId24"/>
    <p:sldId id="407" r:id="rId25"/>
    <p:sldId id="422" r:id="rId26"/>
    <p:sldId id="426" r:id="rId27"/>
    <p:sldId id="341" r:id="rId28"/>
    <p:sldId id="430" r:id="rId29"/>
  </p:sldIdLst>
  <p:sldSz cx="12192000" cy="6858000"/>
  <p:notesSz cx="6797675" cy="9926638"/>
  <p:custDataLst>
    <p:tags r:id="rId3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6323" autoAdjust="0"/>
  </p:normalViewPr>
  <p:slideViewPr>
    <p:cSldViewPr snapToGrid="0">
      <p:cViewPr varScale="1">
        <p:scale>
          <a:sx n="107" d="100"/>
          <a:sy n="107" d="100"/>
        </p:scale>
        <p:origin x="28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360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7A-4F1A-A050-15E5183D20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B4C-4E91-8EE3-0FCE59A203D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B4C-4E91-8EE3-0FCE59A203D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FB4C-4E91-8EE3-0FCE59A203D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B4C-4E91-8EE3-0FCE59A203DA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4C-4E91-8EE3-0FCE59A203D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B4C-4E91-8EE3-0FCE59A203D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4C-4E91-8EE3-0FCE59A203DA}"/>
              </c:ext>
            </c:extLst>
          </c:dPt>
          <c:dLbls>
            <c:dLbl>
              <c:idx val="0"/>
              <c:layout>
                <c:manualLayout>
                  <c:x val="7.3229176910754604E-2"/>
                  <c:y val="-3.0978306613961511E-2"/>
                </c:manualLayout>
              </c:layout>
              <c:tx>
                <c:rich>
                  <a:bodyPr/>
                  <a:lstStyle/>
                  <a:p>
                    <a:fld id="{F2376407-5B1F-439D-BD6D-52233542CD7C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; </a:t>
                    </a:r>
                    <a:fld id="{33AF47A5-BC1C-4544-8B35-0CED2E001997}" type="VALUE">
                      <a:rPr lang="en-US" baseline="0" smtClean="0"/>
                      <a:pPr/>
                      <a:t>[VALUE]</a:t>
                    </a:fld>
                    <a:r>
                      <a:rPr lang="en-US" baseline="0" dirty="0"/>
                      <a:t>h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F7A-4F1A-A050-15E5183D200C}"/>
                </c:ext>
              </c:extLst>
            </c:dLbl>
            <c:dLbl>
              <c:idx val="1"/>
              <c:layout>
                <c:manualLayout>
                  <c:x val="0.18792974358638143"/>
                  <c:y val="2.4713070162771834E-2"/>
                </c:manualLayout>
              </c:layout>
              <c:tx>
                <c:rich>
                  <a:bodyPr/>
                  <a:lstStyle/>
                  <a:p>
                    <a:fld id="{C10A437B-5662-43B4-B7B9-E02ED9FE2F33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; </a:t>
                    </a:r>
                    <a:fld id="{0091CB0B-5660-4A46-AC74-B6A8A297273B}" type="VALUE">
                      <a:rPr lang="en-US" baseline="0" smtClean="0"/>
                      <a:pPr/>
                      <a:t>[VALUE]</a:t>
                    </a:fld>
                    <a:r>
                      <a:rPr lang="en-US" baseline="0" dirty="0"/>
                      <a:t>h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B4C-4E91-8EE3-0FCE59A203DA}"/>
                </c:ext>
              </c:extLst>
            </c:dLbl>
            <c:dLbl>
              <c:idx val="2"/>
              <c:layout>
                <c:manualLayout>
                  <c:x val="0.11275249627934726"/>
                  <c:y val="1.8706327321249425E-2"/>
                </c:manualLayout>
              </c:layout>
              <c:tx>
                <c:rich>
                  <a:bodyPr/>
                  <a:lstStyle/>
                  <a:p>
                    <a:fld id="{EA892AE5-6F1C-42BA-B5C1-ABE4A668A595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; </a:t>
                    </a:r>
                    <a:fld id="{0B2F0AAD-B5FD-4F59-A307-C1F3F0FED19E}" type="VALUE">
                      <a:rPr lang="en-US" baseline="0" smtClean="0"/>
                      <a:pPr/>
                      <a:t>[VALUE]</a:t>
                    </a:fld>
                    <a:r>
                      <a:rPr lang="en-US" baseline="0" dirty="0"/>
                      <a:t>h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B4C-4E91-8EE3-0FCE59A203DA}"/>
                </c:ext>
              </c:extLst>
            </c:dLbl>
            <c:dLbl>
              <c:idx val="3"/>
              <c:layout>
                <c:manualLayout>
                  <c:x val="6.1958341801779358E-2"/>
                  <c:y val="-1.7158261409433028E-3"/>
                </c:manualLayout>
              </c:layout>
              <c:tx>
                <c:rich>
                  <a:bodyPr/>
                  <a:lstStyle/>
                  <a:p>
                    <a:fld id="{DD3D313F-B9DD-48EE-941D-6E699AD9591C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; </a:t>
                    </a:r>
                    <a:fld id="{FC31E3F4-2F50-4C17-B8AB-05CF1C31DBE0}" type="VALUE">
                      <a:rPr lang="en-US" baseline="0" smtClean="0"/>
                      <a:pPr/>
                      <a:t>[VALUE]</a:t>
                    </a:fld>
                    <a:r>
                      <a:rPr lang="en-US" baseline="0" dirty="0"/>
                      <a:t>h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FB4C-4E91-8EE3-0FCE59A203DA}"/>
                </c:ext>
              </c:extLst>
            </c:dLbl>
            <c:dLbl>
              <c:idx val="4"/>
              <c:layout>
                <c:manualLayout>
                  <c:x val="0.15700267275083538"/>
                  <c:y val="-4.4593719087909628E-2"/>
                </c:manualLayout>
              </c:layout>
              <c:tx>
                <c:rich>
                  <a:bodyPr/>
                  <a:lstStyle/>
                  <a:p>
                    <a:fld id="{454AB92D-DB6E-4695-B2FB-1A53BDC0D52B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; </a:t>
                    </a:r>
                    <a:fld id="{7AB6673E-EF0E-4023-9E20-40FD534FB915}" type="VALUE">
                      <a:rPr lang="en-US" baseline="0" smtClean="0"/>
                      <a:pPr/>
                      <a:t>[VALUE]</a:t>
                    </a:fld>
                    <a:r>
                      <a:rPr lang="en-US" baseline="0" dirty="0"/>
                      <a:t>h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FB4C-4E91-8EE3-0FCE59A203DA}"/>
                </c:ext>
              </c:extLst>
            </c:dLbl>
            <c:dLbl>
              <c:idx val="5"/>
              <c:layout>
                <c:manualLayout>
                  <c:x val="-0.13357259151931569"/>
                  <c:y val="-4.0195273678902764E-2"/>
                </c:manualLayout>
              </c:layout>
              <c:tx>
                <c:rich>
                  <a:bodyPr/>
                  <a:lstStyle/>
                  <a:p>
                    <a:fld id="{138B14CC-428C-4D78-9201-719E4BB672FC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; </a:t>
                    </a:r>
                    <a:fld id="{13033ACF-708D-4A13-9A3C-3F7DC7976C5A}" type="VALUE">
                      <a:rPr lang="en-US" baseline="0" smtClean="0"/>
                      <a:pPr/>
                      <a:t>[VALUE]</a:t>
                    </a:fld>
                    <a:r>
                      <a:rPr lang="en-US" baseline="0" dirty="0"/>
                      <a:t>h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B4C-4E91-8EE3-0FCE59A203DA}"/>
                </c:ext>
              </c:extLst>
            </c:dLbl>
            <c:dLbl>
              <c:idx val="6"/>
              <c:layout>
                <c:manualLayout>
                  <c:x val="-9.3368824317443269E-2"/>
                  <c:y val="-2.5543377119589684E-2"/>
                </c:manualLayout>
              </c:layout>
              <c:tx>
                <c:rich>
                  <a:bodyPr/>
                  <a:lstStyle/>
                  <a:p>
                    <a:fld id="{66FB75E2-7BBF-48B1-A7B4-97A75A24448C}" type="CATEGORYNAME">
                      <a:rPr lang="en-US" dirty="0"/>
                      <a:pPr/>
                      <a:t>[CATEGORY NAME]</a:t>
                    </a:fld>
                    <a:r>
                      <a:rPr lang="en-US" baseline="0" dirty="0"/>
                      <a:t>; </a:t>
                    </a:r>
                    <a:fld id="{C620565E-03BC-439C-97CD-97762F8FEB10}" type="VALUE">
                      <a:rPr lang="en-US" baseline="0" smtClean="0"/>
                      <a:pPr/>
                      <a:t>[VALUE]</a:t>
                    </a:fld>
                    <a:r>
                      <a:rPr lang="en-US" baseline="0" dirty="0"/>
                      <a:t>h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FB4C-4E91-8EE3-0FCE59A203DA}"/>
                </c:ext>
              </c:extLst>
            </c:dLbl>
            <c:dLbl>
              <c:idx val="7"/>
              <c:layout>
                <c:manualLayout>
                  <c:x val="-0.10523850422111058"/>
                  <c:y val="1.556695235455053E-2"/>
                </c:manualLayout>
              </c:layout>
              <c:tx>
                <c:rich>
                  <a:bodyPr/>
                  <a:lstStyle/>
                  <a:p>
                    <a:fld id="{567F33F7-C4CC-4DF6-89D1-A0B91FCCE2C5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; </a:t>
                    </a:r>
                    <a:fld id="{04DCA045-9678-43C4-BBB5-7818FB35BC39}" type="VALUE">
                      <a:rPr lang="en-US" baseline="0" smtClean="0"/>
                      <a:pPr/>
                      <a:t>[VALUE]</a:t>
                    </a:fld>
                    <a:r>
                      <a:rPr lang="en-US" baseline="0" dirty="0"/>
                      <a:t>h</a:t>
                    </a: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457119067443795"/>
                      <c:h val="4.317499650579960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B4C-4E91-8EE3-0FCE59A203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Anforderungsaufnahme</c:v>
                </c:pt>
                <c:pt idx="1">
                  <c:v>Planung</c:v>
                </c:pt>
                <c:pt idx="2">
                  <c:v>Analysephase</c:v>
                </c:pt>
                <c:pt idx="3">
                  <c:v>Entwurfsphase</c:v>
                </c:pt>
                <c:pt idx="4">
                  <c:v>Implementierungsphase</c:v>
                </c:pt>
                <c:pt idx="5">
                  <c:v>Testphase/Qualitätssicherung</c:v>
                </c:pt>
                <c:pt idx="6">
                  <c:v>Fazit</c:v>
                </c:pt>
                <c:pt idx="7">
                  <c:v>Dokumentationsphase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6</c:v>
                </c:pt>
                <c:pt idx="4">
                  <c:v>23</c:v>
                </c:pt>
                <c:pt idx="5">
                  <c:v>6</c:v>
                </c:pt>
                <c:pt idx="6">
                  <c:v>3</c:v>
                </c:pt>
                <c:pt idx="7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4C-4E91-8EE3-0FCE59A203D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Dokumentationsphase</c:v>
                </c:pt>
                <c:pt idx="1">
                  <c:v>Fazit</c:v>
                </c:pt>
                <c:pt idx="2">
                  <c:v>Testphase</c:v>
                </c:pt>
                <c:pt idx="3">
                  <c:v>Implementierungsphase</c:v>
                </c:pt>
                <c:pt idx="4">
                  <c:v>Entwurfsphase</c:v>
                </c:pt>
                <c:pt idx="5">
                  <c:v>Analysephase</c:v>
                </c:pt>
                <c:pt idx="6">
                  <c:v>Planung</c:v>
                </c:pt>
                <c:pt idx="7">
                  <c:v>Anforderungsaufnahme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</c:v>
                </c:pt>
                <c:pt idx="1">
                  <c:v>3</c:v>
                </c:pt>
                <c:pt idx="2">
                  <c:v>6</c:v>
                </c:pt>
                <c:pt idx="3">
                  <c:v>23</c:v>
                </c:pt>
                <c:pt idx="4">
                  <c:v>6</c:v>
                </c:pt>
                <c:pt idx="5">
                  <c:v>6</c:v>
                </c:pt>
                <c:pt idx="6">
                  <c:v>4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F4-4FB2-B63C-D9E929B4BD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Dokumentationsphase</c:v>
                </c:pt>
                <c:pt idx="1">
                  <c:v>Fazit</c:v>
                </c:pt>
                <c:pt idx="2">
                  <c:v>Testphase</c:v>
                </c:pt>
                <c:pt idx="3">
                  <c:v>Implementierungsphase</c:v>
                </c:pt>
                <c:pt idx="4">
                  <c:v>Entwurfsphase</c:v>
                </c:pt>
                <c:pt idx="5">
                  <c:v>Analysephase</c:v>
                </c:pt>
                <c:pt idx="6">
                  <c:v>Planung</c:v>
                </c:pt>
                <c:pt idx="7">
                  <c:v>Anforderungsaufnahme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20</c:v>
                </c:pt>
                <c:pt idx="1">
                  <c:v>3</c:v>
                </c:pt>
                <c:pt idx="2">
                  <c:v>6</c:v>
                </c:pt>
                <c:pt idx="3">
                  <c:v>23.5</c:v>
                </c:pt>
                <c:pt idx="4" formatCode="0.00">
                  <c:v>5.5</c:v>
                </c:pt>
                <c:pt idx="5">
                  <c:v>6</c:v>
                </c:pt>
                <c:pt idx="6">
                  <c:v>4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F4-4FB2-B63C-D9E929B4BD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00263288"/>
        <c:axId val="800257384"/>
      </c:barChart>
      <c:catAx>
        <c:axId val="800263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00257384"/>
        <c:crosses val="autoZero"/>
        <c:auto val="1"/>
        <c:lblAlgn val="ctr"/>
        <c:lblOffset val="100"/>
        <c:noMultiLvlLbl val="0"/>
      </c:catAx>
      <c:valAx>
        <c:axId val="800257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00263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Calibri Light" panose="020F030202020403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79013-08EF-4573-9DFD-A620C2CD6437}" type="datetimeFigureOut">
              <a:rPr lang="en-GB" smtClean="0">
                <a:latin typeface="Calibri Light" panose="020F0302020204030204" pitchFamily="34" charset="0"/>
              </a:rPr>
              <a:t>14/01/2019</a:t>
            </a:fld>
            <a:endParaRPr lang="en-GB" dirty="0">
              <a:latin typeface="Calibri Light" panose="020F03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Calibri Light" panose="020F030202020403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E59EB-16CA-42F6-806C-87D2D58D3CD8}" type="slidenum">
              <a:rPr lang="en-GB" smtClean="0">
                <a:latin typeface="Calibri Light" panose="020F0302020204030204" pitchFamily="34" charset="0"/>
              </a:rPr>
              <a:t>‹#›</a:t>
            </a:fld>
            <a:endParaRPr lang="en-GB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953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 panose="020F0302020204030204" pitchFamily="34" charset="0"/>
              </a:defRPr>
            </a:lvl1pPr>
          </a:lstStyle>
          <a:p>
            <a:fld id="{08CDDE4C-6116-40EE-A7D7-65E1270F58D2}" type="datetimeFigureOut">
              <a:rPr lang="de-DE" smtClean="0"/>
              <a:pPr/>
              <a:t>14.01.2019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 panose="020F0302020204030204" pitchFamily="34" charset="0"/>
              </a:defRPr>
            </a:lvl1pPr>
          </a:lstStyle>
          <a:p>
            <a:fld id="{CA17375E-44BD-4252-8A73-C9815146A04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6687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7375E-44BD-4252-8A73-C9815146A047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9086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8 Phasen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7375E-44BD-4252-8A73-C9815146A047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5980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Resourcenkosten</a:t>
            </a:r>
            <a:r>
              <a:rPr lang="de-DE" dirty="0"/>
              <a:t> von 10€/Stunde</a:t>
            </a:r>
          </a:p>
          <a:p>
            <a:pPr marL="171450" indent="-171450">
              <a:buFontTx/>
              <a:buChar char="-"/>
            </a:pPr>
            <a:r>
              <a:rPr lang="de-DE" dirty="0"/>
              <a:t>Personalkosten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Mitarbeiter: 25€/Stunde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Auszubildender: 10€/Stunde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7375E-44BD-4252-8A73-C9815146A047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3097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7375E-44BD-4252-8A73-C9815146A047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1684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MVC Model = Model View Controller</a:t>
            </a:r>
          </a:p>
          <a:p>
            <a:pPr marL="171450" indent="-171450">
              <a:buFontTx/>
              <a:buChar char="-"/>
            </a:pPr>
            <a:r>
              <a:rPr lang="de-DE" dirty="0"/>
              <a:t>Kein Model zur Datenhaltung benötigt -&gt; da sehr wenige Daten.</a:t>
            </a:r>
          </a:p>
          <a:p>
            <a:pPr marL="171450" indent="-171450">
              <a:buFontTx/>
              <a:buChar char="-"/>
            </a:pPr>
            <a:r>
              <a:rPr lang="de-DE" dirty="0"/>
              <a:t>Alle Daten in der </a:t>
            </a:r>
            <a:r>
              <a:rPr lang="de-DE" dirty="0" err="1"/>
              <a:t>Memberstruktur</a:t>
            </a:r>
            <a:r>
              <a:rPr lang="de-DE" dirty="0"/>
              <a:t> der GUI Klasse</a:t>
            </a:r>
          </a:p>
          <a:p>
            <a:pPr marL="171450" indent="-171450">
              <a:buFontTx/>
              <a:buChar char="-"/>
            </a:pPr>
            <a:r>
              <a:rPr lang="de-DE" dirty="0"/>
              <a:t>View -&gt; GUI Klasse </a:t>
            </a:r>
            <a:r>
              <a:rPr lang="de-DE" dirty="0" err="1"/>
              <a:t>Singelton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Controller -&gt; Controller Klasse </a:t>
            </a:r>
            <a:r>
              <a:rPr lang="de-DE" dirty="0" err="1"/>
              <a:t>Singelton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7375E-44BD-4252-8A73-C9815146A047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6712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7375E-44BD-4252-8A73-C9815146A047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3111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Agiler Entwicklungsprozess:</a:t>
            </a:r>
          </a:p>
          <a:p>
            <a:pPr marL="171450" indent="-171450">
              <a:buFontTx/>
              <a:buChar char="-"/>
            </a:pPr>
            <a:r>
              <a:rPr lang="de-DE" dirty="0"/>
              <a:t>Der Kunde gibt am Anfang nur einige wenige Basisfunktionalitäten an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r>
              <a:rPr lang="de-DE" dirty="0"/>
              <a:t>Erweitertes Wasserfallmodell</a:t>
            </a:r>
          </a:p>
          <a:p>
            <a:pPr marL="171450" indent="-171450">
              <a:buFontTx/>
              <a:buChar char="-"/>
            </a:pPr>
            <a:r>
              <a:rPr lang="de-DE" dirty="0"/>
              <a:t>Wie Wasserfallmodell und Rückschritte möglich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r>
              <a:rPr lang="de-DE" dirty="0"/>
              <a:t>ABAP = </a:t>
            </a:r>
            <a:r>
              <a:rPr lang="de-DE" b="1" dirty="0"/>
              <a:t>A</a:t>
            </a:r>
            <a:r>
              <a:rPr lang="de-DE" dirty="0"/>
              <a:t>dvanced </a:t>
            </a:r>
            <a:r>
              <a:rPr lang="de-DE" b="1" dirty="0"/>
              <a:t>B</a:t>
            </a:r>
            <a:r>
              <a:rPr lang="de-DE" dirty="0"/>
              <a:t>usiness </a:t>
            </a:r>
            <a:r>
              <a:rPr lang="de-DE" b="1" dirty="0"/>
              <a:t>A</a:t>
            </a:r>
            <a:r>
              <a:rPr lang="de-DE" dirty="0"/>
              <a:t>pplication </a:t>
            </a:r>
            <a:r>
              <a:rPr lang="de-DE" b="1" dirty="0"/>
              <a:t>P</a:t>
            </a:r>
            <a:r>
              <a:rPr lang="de-DE" dirty="0"/>
              <a:t>rogramming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7375E-44BD-4252-8A73-C9815146A047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8703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7375E-44BD-4252-8A73-C9815146A047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642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7375E-44BD-4252-8A73-C9815146A047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7802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7375E-44BD-4252-8A73-C9815146A047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9085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7375E-44BD-4252-8A73-C9815146A047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8735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7375E-44BD-4252-8A73-C9815146A047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118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7375E-44BD-4252-8A73-C9815146A047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543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7375E-44BD-4252-8A73-C9815146A047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1504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Camelot AG Management Consultant -&gt; Camelot AG für technische </a:t>
            </a:r>
            <a:r>
              <a:rPr lang="de-DE" dirty="0" err="1"/>
              <a:t>implementationen</a:t>
            </a:r>
            <a:r>
              <a:rPr lang="de-DE" dirty="0"/>
              <a:t> zuständig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7375E-44BD-4252-8A73-C9815146A047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9940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7375E-44BD-4252-8A73-C9815146A047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3512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Planer  1 erstellt oder bearbeitet eine Planauftrag bzw. einen Prozessauftrag im SAP System</a:t>
            </a:r>
          </a:p>
          <a:p>
            <a:endParaRPr lang="de-DE" dirty="0"/>
          </a:p>
          <a:p>
            <a:r>
              <a:rPr lang="de-DE" dirty="0"/>
              <a:t>- Planer 1 muss dann mithilfe einer anderen Lösung wie z.B. email an alle anderen Planer den Grund der Änderung mitteilen</a:t>
            </a:r>
          </a:p>
          <a:p>
            <a:endParaRPr lang="de-DE" dirty="0"/>
          </a:p>
          <a:p>
            <a:r>
              <a:rPr lang="de-DE" dirty="0"/>
              <a:t>- Planer 2 sieht den Auftrag und muss dann seine Emails durchforsten um den Grund bzw. die Notiz zu sehen.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7375E-44BD-4252-8A73-C9815146A047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3566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sehen sie den für mein Projekt relevanten Ausschnitt aus der SAP Systemlandschaft</a:t>
            </a:r>
          </a:p>
          <a:p>
            <a:endParaRPr lang="de-DE" dirty="0"/>
          </a:p>
          <a:p>
            <a:r>
              <a:rPr lang="de-DE" dirty="0"/>
              <a:t>SAP ECC = SAP ERP </a:t>
            </a:r>
            <a:r>
              <a:rPr lang="de-DE" dirty="0" err="1"/>
              <a:t>Centrel</a:t>
            </a:r>
            <a:r>
              <a:rPr lang="de-DE" dirty="0"/>
              <a:t> Component</a:t>
            </a:r>
          </a:p>
          <a:p>
            <a:endParaRPr lang="de-DE" dirty="0"/>
          </a:p>
          <a:p>
            <a:r>
              <a:rPr lang="de-DE" dirty="0"/>
              <a:t>SAP APO = Advanced Planning and Optimization</a:t>
            </a:r>
          </a:p>
          <a:p>
            <a:endParaRPr lang="de-DE" dirty="0"/>
          </a:p>
          <a:p>
            <a:r>
              <a:rPr lang="de-DE" dirty="0"/>
              <a:t>SAP SCM = Supply Chain Management</a:t>
            </a:r>
          </a:p>
          <a:p>
            <a:endParaRPr lang="de-DE" dirty="0"/>
          </a:p>
          <a:p>
            <a:r>
              <a:rPr lang="de-DE" dirty="0"/>
              <a:t>CIF = Core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7375E-44BD-4252-8A73-C9815146A047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0380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7375E-44BD-4252-8A73-C9815146A047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1476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7375E-44BD-4252-8A73-C9815146A047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096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txBody>
          <a:bodyPr vert="horz" lIns="72000" tIns="72000" rIns="72000" bIns="72000" rtlCol="0" anchor="t" anchorCtr="0">
            <a:noAutofit/>
          </a:bodyPr>
          <a:lstStyle/>
          <a:p>
            <a:pPr marL="182563" indent="-182563" algn="ctr">
              <a:spcBef>
                <a:spcPts val="0"/>
              </a:spcBef>
              <a:spcAft>
                <a:spcPts val="900"/>
              </a:spcAft>
              <a:buClr>
                <a:schemeClr val="bg1"/>
              </a:buClr>
              <a:buSzPct val="100000"/>
              <a:buFont typeface="Wingdings 3" panose="05040102010807070707" pitchFamily="18" charset="2"/>
              <a:buChar char="}"/>
            </a:pPr>
            <a:endParaRPr lang="en-US" sz="1400" baseline="0" dirty="0" err="1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33" name="Group 13"/>
          <p:cNvGrpSpPr/>
          <p:nvPr/>
        </p:nvGrpSpPr>
        <p:grpSpPr>
          <a:xfrm>
            <a:off x="-215898" y="-150813"/>
            <a:ext cx="12642849" cy="7172326"/>
            <a:chOff x="-161924" y="-150813"/>
            <a:chExt cx="9482137" cy="7172326"/>
          </a:xfrm>
        </p:grpSpPr>
        <p:cxnSp>
          <p:nvCxnSpPr>
            <p:cNvPr id="34" name="Gerade Verbindung 61"/>
            <p:cNvCxnSpPr/>
            <p:nvPr userDrawn="1"/>
          </p:nvCxnSpPr>
          <p:spPr bwMode="gray">
            <a:xfrm>
              <a:off x="391938" y="-150813"/>
              <a:ext cx="0" cy="36513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  <p:cxnSp>
          <p:nvCxnSpPr>
            <p:cNvPr id="35" name="Gerade Verbindung 67"/>
            <p:cNvCxnSpPr/>
            <p:nvPr userDrawn="1"/>
          </p:nvCxnSpPr>
          <p:spPr bwMode="gray">
            <a:xfrm>
              <a:off x="8746504" y="-150813"/>
              <a:ext cx="0" cy="36513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  <p:cxnSp>
          <p:nvCxnSpPr>
            <p:cNvPr id="36" name="Gerade Verbindung 69"/>
            <p:cNvCxnSpPr/>
            <p:nvPr userDrawn="1"/>
          </p:nvCxnSpPr>
          <p:spPr bwMode="gray">
            <a:xfrm>
              <a:off x="393700" y="6985000"/>
              <a:ext cx="0" cy="36513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  <p:cxnSp>
          <p:nvCxnSpPr>
            <p:cNvPr id="37" name="Gerade Verbindung 76"/>
            <p:cNvCxnSpPr/>
            <p:nvPr userDrawn="1"/>
          </p:nvCxnSpPr>
          <p:spPr bwMode="gray">
            <a:xfrm>
              <a:off x="8747125" y="6985000"/>
              <a:ext cx="0" cy="36513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  <p:cxnSp>
          <p:nvCxnSpPr>
            <p:cNvPr id="38" name="Gerade Verbindung 78"/>
            <p:cNvCxnSpPr/>
            <p:nvPr userDrawn="1"/>
          </p:nvCxnSpPr>
          <p:spPr bwMode="gray">
            <a:xfrm>
              <a:off x="-147638" y="1302543"/>
              <a:ext cx="36513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  <p:cxnSp>
          <p:nvCxnSpPr>
            <p:cNvPr id="39" name="Gerade Verbindung 86"/>
            <p:cNvCxnSpPr/>
            <p:nvPr userDrawn="1"/>
          </p:nvCxnSpPr>
          <p:spPr bwMode="gray">
            <a:xfrm>
              <a:off x="-161924" y="6343649"/>
              <a:ext cx="36513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  <p:cxnSp>
          <p:nvCxnSpPr>
            <p:cNvPr id="40" name="Gerade Verbindung 88"/>
            <p:cNvCxnSpPr/>
            <p:nvPr userDrawn="1"/>
          </p:nvCxnSpPr>
          <p:spPr bwMode="gray">
            <a:xfrm>
              <a:off x="9283700" y="1303684"/>
              <a:ext cx="36513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  <p:cxnSp>
          <p:nvCxnSpPr>
            <p:cNvPr id="41" name="Gerade Verbindung 96"/>
            <p:cNvCxnSpPr/>
            <p:nvPr userDrawn="1"/>
          </p:nvCxnSpPr>
          <p:spPr bwMode="gray">
            <a:xfrm>
              <a:off x="9283700" y="6343128"/>
              <a:ext cx="36513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</p:grpSp>
      <p:pic>
        <p:nvPicPr>
          <p:cNvPr id="27" name="Grafik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28" y="484071"/>
            <a:ext cx="1786132" cy="301753"/>
          </a:xfrm>
          <a:prstGeom prst="rect">
            <a:avLst/>
          </a:prstGeom>
        </p:spPr>
      </p:pic>
      <p:sp>
        <p:nvSpPr>
          <p:cNvPr id="23" name="Eine Ecke des Rechtecks abrunden 42"/>
          <p:cNvSpPr/>
          <p:nvPr/>
        </p:nvSpPr>
        <p:spPr>
          <a:xfrm rot="10800000" flipH="1">
            <a:off x="0" y="3704489"/>
            <a:ext cx="9534524" cy="2120881"/>
          </a:xfrm>
          <a:prstGeom prst="round1Rect">
            <a:avLst/>
          </a:prstGeom>
          <a:gradFill>
            <a:gsLst>
              <a:gs pos="47000">
                <a:srgbClr val="FFFFFF">
                  <a:alpha val="75000"/>
                </a:srgbClr>
              </a:gs>
              <a:gs pos="0">
                <a:schemeClr val="bg1">
                  <a:alpha val="85000"/>
                </a:schemeClr>
              </a:gs>
              <a:gs pos="67000">
                <a:schemeClr val="bg1"/>
              </a:gs>
            </a:gsLst>
            <a:lin ang="0" scaled="1"/>
          </a:gradFill>
          <a:ln w="12700">
            <a:noFill/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lvl="0" indent="-182563" algn="ctr">
              <a:spcBef>
                <a:spcPts val="0"/>
              </a:spcBef>
              <a:spcAft>
                <a:spcPts val="900"/>
              </a:spcAft>
              <a:buClr>
                <a:schemeClr val="bg1"/>
              </a:buClr>
              <a:buSzPct val="100000"/>
              <a:buFont typeface="Wingdings 3" panose="05040102010807070707" pitchFamily="18" charset="2"/>
              <a:buChar char="}"/>
            </a:pPr>
            <a:endParaRPr lang="de-DE" sz="1400" baseline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24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75600" y="3823934"/>
            <a:ext cx="6602347" cy="1030434"/>
          </a:xfrm>
          <a:prstGeom prst="rect">
            <a:avLst/>
          </a:prstGeom>
        </p:spPr>
        <p:txBody>
          <a:bodyPr lIns="72000" tIns="144000" anchor="b" anchorCtr="0">
            <a:noAutofit/>
          </a:bodyPr>
          <a:lstStyle>
            <a:lvl1pPr algn="l">
              <a:lnSpc>
                <a:spcPts val="3600"/>
              </a:lnSpc>
              <a:spcAft>
                <a:spcPts val="900"/>
              </a:spcAft>
              <a:defRPr sz="32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ADD TITLE	</a:t>
            </a:r>
          </a:p>
        </p:txBody>
      </p:sp>
      <p:sp>
        <p:nvSpPr>
          <p:cNvPr id="25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75600" y="4968668"/>
            <a:ext cx="6602347" cy="566724"/>
          </a:xfrm>
          <a:prstGeom prst="rect">
            <a:avLst/>
          </a:prstGeom>
          <a:noFill/>
        </p:spPr>
        <p:txBody>
          <a:bodyPr lIns="72000" tIns="144000">
            <a:noAutofit/>
          </a:bodyPr>
          <a:lstStyle>
            <a:lvl1pPr marL="0" indent="0" algn="l">
              <a:spcAft>
                <a:spcPts val="900"/>
              </a:spcAft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add subtitle  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75600" y="5627711"/>
            <a:ext cx="3164014" cy="584218"/>
          </a:xfrm>
          <a:prstGeom prst="rect">
            <a:avLst/>
          </a:prstGeom>
          <a:noFill/>
        </p:spPr>
        <p:txBody>
          <a:bodyPr vert="horz" lIns="72000" tIns="144000" rIns="91440" bIns="45720" rtlCol="0" anchor="ctr">
            <a:noAutofit/>
          </a:bodyPr>
          <a:lstStyle>
            <a:lvl1pPr marL="228600" indent="-228600" algn="l">
              <a:buNone/>
              <a:defRPr lang="en-US" sz="1000" noProof="0" dirty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Aft>
                <a:spcPts val="900"/>
              </a:spcAft>
            </a:pPr>
            <a:r>
              <a:rPr lang="en-US" noProof="0" dirty="0"/>
              <a:t>Location, date</a:t>
            </a:r>
          </a:p>
        </p:txBody>
      </p:sp>
      <p:sp>
        <p:nvSpPr>
          <p:cNvPr id="30" name="Rectangle 29"/>
          <p:cNvSpPr/>
          <p:nvPr/>
        </p:nvSpPr>
        <p:spPr>
          <a:xfrm rot="5400000">
            <a:off x="4743861" y="-1059529"/>
            <a:ext cx="46800" cy="9534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093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34">
          <p15:clr>
            <a:srgbClr val="FBAE40"/>
          </p15:clr>
        </p15:guide>
        <p15:guide id="2" pos="744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75600" y="0"/>
            <a:ext cx="11440800" cy="441325"/>
          </a:xfrm>
          <a:prstGeom prst="rect">
            <a:avLst/>
          </a:prstGeom>
        </p:spPr>
        <p:txBody>
          <a:bodyPr vert="horz" lIns="0" tIns="72000" rIns="0" bIns="72000" rtlCol="0" anchor="b" anchorCtr="0">
            <a:noAutofit/>
          </a:bodyPr>
          <a:lstStyle>
            <a:lvl1pPr marL="0" indent="0">
              <a:buNone/>
              <a:defRPr lang="en-US" sz="1400" b="0" baseline="0" dirty="0"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noProof="0" dirty="0"/>
              <a:t>Write here category or agenda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F2998-C31E-41E8-8A9D-F5B6CD6552D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75600" y="1310269"/>
            <a:ext cx="11440800" cy="5180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209670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.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375600" y="1310269"/>
            <a:ext cx="11440800" cy="457200"/>
          </a:xfrm>
          <a:prstGeom prst="rect">
            <a:avLst/>
          </a:prstGeom>
          <a:ln>
            <a:noFill/>
          </a:ln>
        </p:spPr>
        <p:txBody>
          <a:bodyPr lIns="0" anchor="t"/>
          <a:lstStyle>
            <a:lvl1pPr marL="0" indent="0" algn="l">
              <a:buNone/>
              <a:defRPr sz="2000" cap="none" baseline="0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23" name="Title 11"/>
          <p:cNvSpPr>
            <a:spLocks noGrp="1"/>
          </p:cNvSpPr>
          <p:nvPr>
            <p:ph type="title"/>
          </p:nvPr>
        </p:nvSpPr>
        <p:spPr>
          <a:xfrm>
            <a:off x="375600" y="441325"/>
            <a:ext cx="11440800" cy="720000"/>
          </a:xfrm>
          <a:prstGeom prst="rect">
            <a:avLst/>
          </a:prstGeom>
        </p:spPr>
        <p:txBody>
          <a:bodyPr vert="horz" lIns="0" tIns="72000" rIns="0" bIns="7200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75600" y="0"/>
            <a:ext cx="11440800" cy="441325"/>
          </a:xfrm>
          <a:prstGeom prst="rect">
            <a:avLst/>
          </a:prstGeom>
        </p:spPr>
        <p:txBody>
          <a:bodyPr vert="horz" lIns="0" tIns="72000" rIns="0" bIns="72000" rtlCol="0" anchor="b" anchorCtr="0">
            <a:noAutofit/>
          </a:bodyPr>
          <a:lstStyle>
            <a:lvl1pPr marL="0" indent="0">
              <a:buNone/>
              <a:defRPr lang="en-US" sz="1400" b="0" baseline="0" dirty="0"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noProof="0" dirty="0"/>
              <a:t>Write here category or agenda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0F7AAA9-8939-487B-8F96-F96382FA5BC8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76237" y="1732380"/>
            <a:ext cx="11440800" cy="47580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612856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26"/>
          </p:nvPr>
        </p:nvSpPr>
        <p:spPr>
          <a:xfrm>
            <a:off x="6412296" y="1310269"/>
            <a:ext cx="5404104" cy="5180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5"/>
          </p:nvPr>
        </p:nvSpPr>
        <p:spPr>
          <a:xfrm>
            <a:off x="375599" y="1310268"/>
            <a:ext cx="5404104" cy="5180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1"/>
          <p:cNvSpPr>
            <a:spLocks noGrp="1"/>
          </p:cNvSpPr>
          <p:nvPr>
            <p:ph type="title"/>
          </p:nvPr>
        </p:nvSpPr>
        <p:spPr>
          <a:xfrm>
            <a:off x="375600" y="441325"/>
            <a:ext cx="11440800" cy="720000"/>
          </a:xfrm>
          <a:prstGeom prst="rect">
            <a:avLst/>
          </a:prstGeom>
        </p:spPr>
        <p:txBody>
          <a:bodyPr vert="horz" lIns="0" tIns="72000" rIns="0" bIns="7200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75600" y="0"/>
            <a:ext cx="11440800" cy="441325"/>
          </a:xfrm>
          <a:prstGeom prst="rect">
            <a:avLst/>
          </a:prstGeom>
        </p:spPr>
        <p:txBody>
          <a:bodyPr vert="horz" lIns="0" tIns="72000" rIns="0" bIns="72000" rtlCol="0" anchor="b" anchorCtr="0">
            <a:noAutofit/>
          </a:bodyPr>
          <a:lstStyle>
            <a:lvl1pPr marL="0" indent="0">
              <a:buNone/>
              <a:defRPr lang="en-US" sz="1400" b="0" baseline="0" dirty="0"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noProof="0" dirty="0"/>
              <a:t>Write here category or agenda</a:t>
            </a:r>
          </a:p>
        </p:txBody>
      </p:sp>
    </p:spTree>
    <p:extLst>
      <p:ext uri="{BB962C8B-B14F-4D97-AF65-F5344CB8AC3E}">
        <p14:creationId xmlns:p14="http://schemas.microsoft.com/office/powerpoint/2010/main" val="29537747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Boxes w.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375600" y="1310269"/>
            <a:ext cx="5403600" cy="457200"/>
          </a:xfrm>
          <a:prstGeom prst="rect">
            <a:avLst/>
          </a:prstGeom>
          <a:ln>
            <a:noFill/>
          </a:ln>
        </p:spPr>
        <p:txBody>
          <a:bodyPr lIns="0" anchor="t"/>
          <a:lstStyle>
            <a:lvl1pPr marL="0" indent="0">
              <a:buNone/>
              <a:defRPr sz="2000" cap="none" baseline="0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5"/>
          </p:nvPr>
        </p:nvSpPr>
        <p:spPr>
          <a:xfrm>
            <a:off x="375600" y="1732568"/>
            <a:ext cx="5403600" cy="4758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Content Placeholder 4"/>
          <p:cNvSpPr>
            <a:spLocks noGrp="1"/>
          </p:cNvSpPr>
          <p:nvPr>
            <p:ph sz="quarter" idx="21" hasCustomPrompt="1"/>
          </p:nvPr>
        </p:nvSpPr>
        <p:spPr>
          <a:xfrm>
            <a:off x="6412800" y="1310269"/>
            <a:ext cx="5403600" cy="457200"/>
          </a:xfrm>
          <a:prstGeom prst="rect">
            <a:avLst/>
          </a:prstGeom>
          <a:ln>
            <a:noFill/>
          </a:ln>
        </p:spPr>
        <p:txBody>
          <a:bodyPr lIns="0" anchor="t"/>
          <a:lstStyle>
            <a:lvl1pPr marL="0" indent="0">
              <a:buNone/>
              <a:defRPr sz="2000" cap="none" baseline="0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6"/>
          </p:nvPr>
        </p:nvSpPr>
        <p:spPr>
          <a:xfrm>
            <a:off x="6412800" y="1732380"/>
            <a:ext cx="5403600" cy="4758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itle 11"/>
          <p:cNvSpPr>
            <a:spLocks noGrp="1"/>
          </p:cNvSpPr>
          <p:nvPr>
            <p:ph type="title"/>
          </p:nvPr>
        </p:nvSpPr>
        <p:spPr>
          <a:xfrm>
            <a:off x="375600" y="441325"/>
            <a:ext cx="11440800" cy="720000"/>
          </a:xfrm>
          <a:prstGeom prst="rect">
            <a:avLst/>
          </a:prstGeom>
        </p:spPr>
        <p:txBody>
          <a:bodyPr vert="horz" lIns="0" tIns="72000" rIns="0" bIns="7200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75600" y="0"/>
            <a:ext cx="11440800" cy="441325"/>
          </a:xfrm>
          <a:prstGeom prst="rect">
            <a:avLst/>
          </a:prstGeom>
        </p:spPr>
        <p:txBody>
          <a:bodyPr vert="horz" lIns="0" tIns="72000" rIns="0" bIns="72000" rtlCol="0" anchor="b" anchorCtr="0">
            <a:noAutofit/>
          </a:bodyPr>
          <a:lstStyle>
            <a:lvl1pPr marL="0" indent="0">
              <a:buNone/>
              <a:defRPr lang="en-US" sz="1400" b="0" baseline="0" dirty="0"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noProof="0" dirty="0"/>
              <a:t>Write here category or agenda</a:t>
            </a:r>
          </a:p>
        </p:txBody>
      </p:sp>
    </p:spTree>
    <p:extLst>
      <p:ext uri="{BB962C8B-B14F-4D97-AF65-F5344CB8AC3E}">
        <p14:creationId xmlns:p14="http://schemas.microsoft.com/office/powerpoint/2010/main" val="23615974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75600" y="0"/>
            <a:ext cx="11440800" cy="441325"/>
          </a:xfrm>
          <a:prstGeom prst="rect">
            <a:avLst/>
          </a:prstGeom>
        </p:spPr>
        <p:txBody>
          <a:bodyPr vert="horz" lIns="0" tIns="72000" rIns="0" bIns="72000" rtlCol="0" anchor="b" anchorCtr="0">
            <a:noAutofit/>
          </a:bodyPr>
          <a:lstStyle>
            <a:lvl1pPr marL="0" indent="0">
              <a:buNone/>
              <a:defRPr lang="en-US" sz="1400" b="0" baseline="0" dirty="0"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noProof="0" dirty="0"/>
              <a:t>Write here category or agenda</a:t>
            </a:r>
          </a:p>
        </p:txBody>
      </p:sp>
    </p:spTree>
    <p:extLst>
      <p:ext uri="{BB962C8B-B14F-4D97-AF65-F5344CB8AC3E}">
        <p14:creationId xmlns:p14="http://schemas.microsoft.com/office/powerpoint/2010/main" val="4545517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B86DB-AC79-4A41-A894-22378432C5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8790" y="1417460"/>
            <a:ext cx="1428789" cy="584775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kern="1200" spc="0">
                <a:solidFill>
                  <a:schemeClr val="bg1">
                    <a:lumMod val="100000"/>
                  </a:schemeClr>
                </a:solidFill>
                <a:latin typeface="Calibri Light" panose="020F0302020204030204" pitchFamily="34" charset="0"/>
              </a:defRPr>
            </a:lvl1pPr>
            <a:lvl2pPr marL="180000" indent="0">
              <a:buNone/>
              <a:defRPr/>
            </a:lvl2pPr>
            <a:lvl3pPr marL="396000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132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34">
          <p15:clr>
            <a:srgbClr val="FBAE40"/>
          </p15:clr>
        </p15:guide>
        <p15:guide id="2" pos="744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C7DF9-DA15-4875-B053-9C0EDCC1F0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6651" y="2128849"/>
            <a:ext cx="3114675" cy="2497657"/>
          </a:xfrm>
          <a:prstGeom prst="rect">
            <a:avLst/>
          </a:prstGeom>
        </p:spPr>
        <p:txBody>
          <a:bodyPr vert="horz" wrap="square" lIns="72000" tIns="72000" rIns="72000" bIns="7200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kern="1200" spc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defRPr>
            </a:lvl1pPr>
            <a:lvl2pPr marL="180000" indent="0" algn="l">
              <a:buNone/>
              <a:defRPr sz="1600" b="1" i="0" u="none" kern="1200" spc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defRPr>
            </a:lvl2pPr>
            <a:lvl3pPr marL="396000" indent="0" algn="l">
              <a:buNone/>
              <a:defRPr sz="1600" b="1" i="0" u="none" kern="1200" spc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defRPr>
            </a:lvl3pPr>
            <a:lvl4pPr algn="l">
              <a:defRPr sz="1600" b="1" i="0" u="none" kern="1200" spc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defRPr>
            </a:lvl4pPr>
            <a:lvl5pPr algn="l">
              <a:defRPr sz="1600" b="1" i="0" u="none" kern="1200" spc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E325A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Name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E325A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4A7181A-743E-4F9C-8E91-9D39510B36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39129" y="2128849"/>
            <a:ext cx="3114675" cy="2407749"/>
          </a:xfrm>
          <a:prstGeom prst="rect">
            <a:avLst/>
          </a:prstGeom>
        </p:spPr>
        <p:txBody>
          <a:bodyPr vert="horz" wrap="square" lIns="72000" tIns="72000" rIns="72000" bIns="7200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kern="1200" spc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defRPr>
            </a:lvl1pPr>
            <a:lvl2pPr marL="180000" indent="0" algn="l">
              <a:buNone/>
              <a:defRPr sz="1600" b="1" i="0" u="none" kern="1200" spc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defRPr>
            </a:lvl2pPr>
            <a:lvl3pPr marL="396000" indent="0" algn="l">
              <a:buNone/>
              <a:defRPr sz="1600" b="1" i="0" u="none" kern="1200" spc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defRPr>
            </a:lvl3pPr>
            <a:lvl4pPr algn="l">
              <a:defRPr sz="1600" b="1" i="0" u="none" kern="1200" spc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defRPr>
            </a:lvl4pPr>
            <a:lvl5pPr algn="l">
              <a:defRPr sz="1600" b="1" i="0" u="none" kern="1200" spc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E325A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Name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E325A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39865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34">
          <p15:clr>
            <a:srgbClr val="FBAE40"/>
          </p15:clr>
        </p15:guide>
        <p15:guide id="2" pos="744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75600" y="0"/>
            <a:ext cx="11440800" cy="441325"/>
          </a:xfrm>
          <a:prstGeom prst="rect">
            <a:avLst/>
          </a:prstGeom>
        </p:spPr>
        <p:txBody>
          <a:bodyPr vert="horz" lIns="0" tIns="72000" rIns="0" bIns="72000" rtlCol="0" anchor="b" anchorCtr="0">
            <a:noAutofit/>
          </a:bodyPr>
          <a:lstStyle>
            <a:lvl1pPr marL="0" indent="0">
              <a:buNone/>
              <a:defRPr lang="en-US" sz="1400" b="0" baseline="0" dirty="0"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noProof="0" dirty="0"/>
              <a:t>Write here category or agenda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F2998-C31E-41E8-8A9D-F5B6CD6552D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75600" y="1310269"/>
            <a:ext cx="11440800" cy="5180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908999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.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375600" y="1310269"/>
            <a:ext cx="11440800" cy="457200"/>
          </a:xfrm>
          <a:prstGeom prst="rect">
            <a:avLst/>
          </a:prstGeom>
          <a:ln>
            <a:noFill/>
          </a:ln>
        </p:spPr>
        <p:txBody>
          <a:bodyPr lIns="0" anchor="t"/>
          <a:lstStyle>
            <a:lvl1pPr marL="0" indent="0" algn="l">
              <a:buNone/>
              <a:defRPr sz="2000" cap="none" baseline="0"/>
            </a:lvl1pPr>
          </a:lstStyle>
          <a:p>
            <a:pPr lvl="0"/>
            <a:r>
              <a:rPr lang="en-US" dirty="0"/>
              <a:t>Headline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76428" y="1706400"/>
            <a:ext cx="1143914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1"/>
          <p:cNvSpPr>
            <a:spLocks noGrp="1"/>
          </p:cNvSpPr>
          <p:nvPr>
            <p:ph type="title"/>
          </p:nvPr>
        </p:nvSpPr>
        <p:spPr>
          <a:xfrm>
            <a:off x="375600" y="441325"/>
            <a:ext cx="11440800" cy="720000"/>
          </a:xfrm>
          <a:prstGeom prst="rect">
            <a:avLst/>
          </a:prstGeom>
        </p:spPr>
        <p:txBody>
          <a:bodyPr vert="horz" lIns="0" tIns="72000" rIns="0" bIns="7200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75600" y="0"/>
            <a:ext cx="11440800" cy="441325"/>
          </a:xfrm>
          <a:prstGeom prst="rect">
            <a:avLst/>
          </a:prstGeom>
        </p:spPr>
        <p:txBody>
          <a:bodyPr vert="horz" lIns="0" tIns="72000" rIns="0" bIns="72000" rtlCol="0" anchor="b" anchorCtr="0">
            <a:noAutofit/>
          </a:bodyPr>
          <a:lstStyle>
            <a:lvl1pPr marL="0" indent="0">
              <a:buNone/>
              <a:defRPr lang="en-US" sz="1400" b="0" baseline="0" dirty="0"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noProof="0" dirty="0"/>
              <a:t>Write here category or agenda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0F7AAA9-8939-487B-8F96-F96382FA5BC8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76237" y="1732380"/>
            <a:ext cx="11440800" cy="47580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944594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26"/>
          </p:nvPr>
        </p:nvSpPr>
        <p:spPr>
          <a:xfrm>
            <a:off x="6412296" y="1310269"/>
            <a:ext cx="5404104" cy="5180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5"/>
          </p:nvPr>
        </p:nvSpPr>
        <p:spPr>
          <a:xfrm>
            <a:off x="375599" y="1310268"/>
            <a:ext cx="5404104" cy="5180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1"/>
          <p:cNvSpPr>
            <a:spLocks noGrp="1"/>
          </p:cNvSpPr>
          <p:nvPr>
            <p:ph type="title"/>
          </p:nvPr>
        </p:nvSpPr>
        <p:spPr>
          <a:xfrm>
            <a:off x="375600" y="441325"/>
            <a:ext cx="11440800" cy="720000"/>
          </a:xfrm>
          <a:prstGeom prst="rect">
            <a:avLst/>
          </a:prstGeom>
        </p:spPr>
        <p:txBody>
          <a:bodyPr vert="horz" lIns="0" tIns="72000" rIns="0" bIns="7200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75600" y="0"/>
            <a:ext cx="11440800" cy="441325"/>
          </a:xfrm>
          <a:prstGeom prst="rect">
            <a:avLst/>
          </a:prstGeom>
        </p:spPr>
        <p:txBody>
          <a:bodyPr vert="horz" lIns="0" tIns="72000" rIns="0" bIns="72000" rtlCol="0" anchor="b" anchorCtr="0">
            <a:noAutofit/>
          </a:bodyPr>
          <a:lstStyle>
            <a:lvl1pPr marL="0" indent="0">
              <a:buNone/>
              <a:defRPr lang="en-US" sz="1400" b="0" baseline="0" dirty="0"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noProof="0" dirty="0"/>
              <a:t>Write here category or agenda</a:t>
            </a:r>
          </a:p>
        </p:txBody>
      </p:sp>
    </p:spTree>
    <p:extLst>
      <p:ext uri="{BB962C8B-B14F-4D97-AF65-F5344CB8AC3E}">
        <p14:creationId xmlns:p14="http://schemas.microsoft.com/office/powerpoint/2010/main" val="11755689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oxes w.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375600" y="1310269"/>
            <a:ext cx="5403600" cy="457200"/>
          </a:xfrm>
          <a:prstGeom prst="rect">
            <a:avLst/>
          </a:prstGeom>
          <a:ln>
            <a:noFill/>
          </a:ln>
        </p:spPr>
        <p:txBody>
          <a:bodyPr lIns="0" anchor="t"/>
          <a:lstStyle>
            <a:lvl1pPr marL="0" indent="0">
              <a:buNone/>
              <a:defRPr sz="2000" cap="none" baseline="0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5"/>
          </p:nvPr>
        </p:nvSpPr>
        <p:spPr>
          <a:xfrm>
            <a:off x="375600" y="1732568"/>
            <a:ext cx="5403600" cy="4758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76428" y="1706400"/>
            <a:ext cx="54036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4"/>
          <p:cNvSpPr>
            <a:spLocks noGrp="1"/>
          </p:cNvSpPr>
          <p:nvPr>
            <p:ph sz="quarter" idx="21" hasCustomPrompt="1"/>
          </p:nvPr>
        </p:nvSpPr>
        <p:spPr>
          <a:xfrm>
            <a:off x="6412800" y="1310269"/>
            <a:ext cx="5403600" cy="457200"/>
          </a:xfrm>
          <a:prstGeom prst="rect">
            <a:avLst/>
          </a:prstGeom>
          <a:ln>
            <a:noFill/>
          </a:ln>
        </p:spPr>
        <p:txBody>
          <a:bodyPr lIns="0" anchor="t"/>
          <a:lstStyle>
            <a:lvl1pPr marL="0" indent="0">
              <a:buNone/>
              <a:defRPr sz="2000" cap="none" baseline="0"/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6"/>
          </p:nvPr>
        </p:nvSpPr>
        <p:spPr>
          <a:xfrm>
            <a:off x="6412800" y="1732380"/>
            <a:ext cx="5403600" cy="4758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6412800" y="1706400"/>
            <a:ext cx="54036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1"/>
          <p:cNvSpPr>
            <a:spLocks noGrp="1"/>
          </p:cNvSpPr>
          <p:nvPr>
            <p:ph type="title"/>
          </p:nvPr>
        </p:nvSpPr>
        <p:spPr>
          <a:xfrm>
            <a:off x="375600" y="441325"/>
            <a:ext cx="11440800" cy="720000"/>
          </a:xfrm>
          <a:prstGeom prst="rect">
            <a:avLst/>
          </a:prstGeom>
        </p:spPr>
        <p:txBody>
          <a:bodyPr vert="horz" lIns="0" tIns="72000" rIns="0" bIns="72000" rtlCol="0" anchor="t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75600" y="0"/>
            <a:ext cx="11440800" cy="441325"/>
          </a:xfrm>
          <a:prstGeom prst="rect">
            <a:avLst/>
          </a:prstGeom>
        </p:spPr>
        <p:txBody>
          <a:bodyPr vert="horz" lIns="0" tIns="72000" rIns="0" bIns="72000" rtlCol="0" anchor="b" anchorCtr="0">
            <a:noAutofit/>
          </a:bodyPr>
          <a:lstStyle>
            <a:lvl1pPr marL="0" indent="0">
              <a:buNone/>
              <a:defRPr lang="en-US" sz="1400" b="0" baseline="0" dirty="0"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noProof="0" dirty="0"/>
              <a:t>Write here category or agenda</a:t>
            </a:r>
          </a:p>
        </p:txBody>
      </p:sp>
    </p:spTree>
    <p:extLst>
      <p:ext uri="{BB962C8B-B14F-4D97-AF65-F5344CB8AC3E}">
        <p14:creationId xmlns:p14="http://schemas.microsoft.com/office/powerpoint/2010/main" val="140199736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75600" y="0"/>
            <a:ext cx="11440800" cy="441325"/>
          </a:xfrm>
          <a:prstGeom prst="rect">
            <a:avLst/>
          </a:prstGeom>
        </p:spPr>
        <p:txBody>
          <a:bodyPr vert="horz" lIns="0" tIns="72000" rIns="0" bIns="72000" rtlCol="0" anchor="b" anchorCtr="0">
            <a:noAutofit/>
          </a:bodyPr>
          <a:lstStyle>
            <a:lvl1pPr marL="0" indent="0">
              <a:buNone/>
              <a:defRPr lang="en-US" sz="1400" b="0" baseline="0" dirty="0">
                <a:solidFill>
                  <a:schemeClr val="tx2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 noProof="0" dirty="0"/>
              <a:t>Write here category or agenda</a:t>
            </a:r>
          </a:p>
        </p:txBody>
      </p:sp>
    </p:spTree>
    <p:extLst>
      <p:ext uri="{BB962C8B-B14F-4D97-AF65-F5344CB8AC3E}">
        <p14:creationId xmlns:p14="http://schemas.microsoft.com/office/powerpoint/2010/main" val="3424873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txBody>
          <a:bodyPr vert="horz" lIns="72000" tIns="72000" rIns="72000" bIns="72000" rtlCol="0" anchor="t" anchorCtr="0">
            <a:noAutofit/>
          </a:bodyPr>
          <a:lstStyle/>
          <a:p>
            <a:pPr marL="182563" indent="-182563" algn="ctr">
              <a:spcBef>
                <a:spcPts val="0"/>
              </a:spcBef>
              <a:spcAft>
                <a:spcPts val="900"/>
              </a:spcAft>
              <a:buClr>
                <a:schemeClr val="bg1"/>
              </a:buClr>
              <a:buSzPct val="100000"/>
              <a:buFont typeface="Wingdings 3" panose="05040102010807070707" pitchFamily="18" charset="2"/>
              <a:buChar char="}"/>
            </a:pPr>
            <a:endParaRPr lang="en-US" sz="1400" baseline="0" dirty="0" err="1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71475" y="1981775"/>
            <a:ext cx="7200000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13"/>
          <p:cNvGrpSpPr/>
          <p:nvPr/>
        </p:nvGrpSpPr>
        <p:grpSpPr>
          <a:xfrm>
            <a:off x="-215898" y="-150813"/>
            <a:ext cx="12642849" cy="7172326"/>
            <a:chOff x="-161924" y="-150813"/>
            <a:chExt cx="9482137" cy="7172326"/>
          </a:xfrm>
        </p:grpSpPr>
        <p:cxnSp>
          <p:nvCxnSpPr>
            <p:cNvPr id="34" name="Gerade Verbindung 61"/>
            <p:cNvCxnSpPr/>
            <p:nvPr userDrawn="1"/>
          </p:nvCxnSpPr>
          <p:spPr bwMode="gray">
            <a:xfrm>
              <a:off x="391938" y="-150813"/>
              <a:ext cx="0" cy="36513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  <p:cxnSp>
          <p:nvCxnSpPr>
            <p:cNvPr id="35" name="Gerade Verbindung 67"/>
            <p:cNvCxnSpPr/>
            <p:nvPr userDrawn="1"/>
          </p:nvCxnSpPr>
          <p:spPr bwMode="gray">
            <a:xfrm>
              <a:off x="8746504" y="-150813"/>
              <a:ext cx="0" cy="36513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  <p:cxnSp>
          <p:nvCxnSpPr>
            <p:cNvPr id="36" name="Gerade Verbindung 69"/>
            <p:cNvCxnSpPr/>
            <p:nvPr userDrawn="1"/>
          </p:nvCxnSpPr>
          <p:spPr bwMode="gray">
            <a:xfrm>
              <a:off x="393700" y="6985000"/>
              <a:ext cx="0" cy="36513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  <p:cxnSp>
          <p:nvCxnSpPr>
            <p:cNvPr id="37" name="Gerade Verbindung 76"/>
            <p:cNvCxnSpPr/>
            <p:nvPr userDrawn="1"/>
          </p:nvCxnSpPr>
          <p:spPr bwMode="gray">
            <a:xfrm>
              <a:off x="8747125" y="6985000"/>
              <a:ext cx="0" cy="36513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  <p:cxnSp>
          <p:nvCxnSpPr>
            <p:cNvPr id="38" name="Gerade Verbindung 78"/>
            <p:cNvCxnSpPr/>
            <p:nvPr userDrawn="1"/>
          </p:nvCxnSpPr>
          <p:spPr bwMode="gray">
            <a:xfrm>
              <a:off x="-147638" y="1302543"/>
              <a:ext cx="36513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  <p:cxnSp>
          <p:nvCxnSpPr>
            <p:cNvPr id="39" name="Gerade Verbindung 86"/>
            <p:cNvCxnSpPr/>
            <p:nvPr userDrawn="1"/>
          </p:nvCxnSpPr>
          <p:spPr bwMode="gray">
            <a:xfrm>
              <a:off x="-161924" y="6343649"/>
              <a:ext cx="36513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  <p:cxnSp>
          <p:nvCxnSpPr>
            <p:cNvPr id="40" name="Gerade Verbindung 88"/>
            <p:cNvCxnSpPr/>
            <p:nvPr userDrawn="1"/>
          </p:nvCxnSpPr>
          <p:spPr bwMode="gray">
            <a:xfrm>
              <a:off x="9283700" y="1303684"/>
              <a:ext cx="36513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  <p:cxnSp>
          <p:nvCxnSpPr>
            <p:cNvPr id="41" name="Gerade Verbindung 96"/>
            <p:cNvCxnSpPr/>
            <p:nvPr userDrawn="1"/>
          </p:nvCxnSpPr>
          <p:spPr bwMode="gray">
            <a:xfrm>
              <a:off x="9283700" y="6343128"/>
              <a:ext cx="36513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</p:grpSp>
      <p:sp>
        <p:nvSpPr>
          <p:cNvPr id="21" name="Rectangle 20"/>
          <p:cNvSpPr/>
          <p:nvPr/>
        </p:nvSpPr>
        <p:spPr>
          <a:xfrm>
            <a:off x="371041" y="1885000"/>
            <a:ext cx="6736342" cy="4428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de-DE" sz="1400" dirty="0">
              <a:latin typeface="Calibri Light" panose="020F0302020204030204" pitchFamily="34" charset="0"/>
            </a:endParaRPr>
          </a:p>
        </p:txBody>
      </p:sp>
      <p:pic>
        <p:nvPicPr>
          <p:cNvPr id="19" name="Grafik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28" y="484071"/>
            <a:ext cx="1786132" cy="30175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B86DB-AC79-4A41-A894-22378432C5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8790" y="1417460"/>
            <a:ext cx="1428789" cy="584775"/>
          </a:xfrm>
          <a:prstGeom prst="rect">
            <a:avLst/>
          </a:prstGeom>
        </p:spPr>
        <p:txBody>
          <a:bodyPr vert="horz" wrap="none" lIns="91440" tIns="45720" rIns="91440" bIns="4572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kern="1200" spc="0">
                <a:solidFill>
                  <a:schemeClr val="bg1">
                    <a:lumMod val="100000"/>
                  </a:schemeClr>
                </a:solidFill>
                <a:latin typeface="Calibri Light" panose="020F0302020204030204" pitchFamily="34" charset="0"/>
              </a:defRPr>
            </a:lvl1pPr>
            <a:lvl2pPr marL="180000" indent="0">
              <a:buNone/>
              <a:defRPr/>
            </a:lvl2pPr>
            <a:lvl3pPr marL="396000" indent="0"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08614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34">
          <p15:clr>
            <a:srgbClr val="FBAE40"/>
          </p15:clr>
        </p15:guide>
        <p15:guide id="2" pos="74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txBody>
          <a:bodyPr vert="horz" lIns="72000" tIns="72000" rIns="72000" bIns="72000" rtlCol="0" anchor="t" anchorCtr="0">
            <a:noAutofit/>
          </a:bodyPr>
          <a:lstStyle/>
          <a:p>
            <a:pPr marL="182563" indent="-182563" algn="ctr">
              <a:spcBef>
                <a:spcPts val="0"/>
              </a:spcBef>
              <a:spcAft>
                <a:spcPts val="900"/>
              </a:spcAft>
              <a:buClr>
                <a:schemeClr val="bg1"/>
              </a:buClr>
              <a:buSzPct val="100000"/>
              <a:buFont typeface="Wingdings 3" panose="05040102010807070707" pitchFamily="18" charset="2"/>
              <a:buChar char="}"/>
            </a:pPr>
            <a:endParaRPr lang="en-US" sz="1400" baseline="0" dirty="0" err="1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33" name="Group 13"/>
          <p:cNvGrpSpPr/>
          <p:nvPr/>
        </p:nvGrpSpPr>
        <p:grpSpPr>
          <a:xfrm>
            <a:off x="-215898" y="-150813"/>
            <a:ext cx="12642849" cy="7172326"/>
            <a:chOff x="-161924" y="-150813"/>
            <a:chExt cx="9482137" cy="7172326"/>
          </a:xfrm>
        </p:grpSpPr>
        <p:cxnSp>
          <p:nvCxnSpPr>
            <p:cNvPr id="34" name="Gerade Verbindung 61"/>
            <p:cNvCxnSpPr/>
            <p:nvPr userDrawn="1"/>
          </p:nvCxnSpPr>
          <p:spPr bwMode="gray">
            <a:xfrm>
              <a:off x="391938" y="-150813"/>
              <a:ext cx="0" cy="36513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  <p:cxnSp>
          <p:nvCxnSpPr>
            <p:cNvPr id="35" name="Gerade Verbindung 67"/>
            <p:cNvCxnSpPr/>
            <p:nvPr userDrawn="1"/>
          </p:nvCxnSpPr>
          <p:spPr bwMode="gray">
            <a:xfrm>
              <a:off x="8746504" y="-150813"/>
              <a:ext cx="0" cy="36513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  <p:cxnSp>
          <p:nvCxnSpPr>
            <p:cNvPr id="36" name="Gerade Verbindung 69"/>
            <p:cNvCxnSpPr/>
            <p:nvPr userDrawn="1"/>
          </p:nvCxnSpPr>
          <p:spPr bwMode="gray">
            <a:xfrm>
              <a:off x="393700" y="6985000"/>
              <a:ext cx="0" cy="36513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  <p:cxnSp>
          <p:nvCxnSpPr>
            <p:cNvPr id="37" name="Gerade Verbindung 76"/>
            <p:cNvCxnSpPr/>
            <p:nvPr userDrawn="1"/>
          </p:nvCxnSpPr>
          <p:spPr bwMode="gray">
            <a:xfrm>
              <a:off x="8747125" y="6985000"/>
              <a:ext cx="0" cy="36513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  <p:cxnSp>
          <p:nvCxnSpPr>
            <p:cNvPr id="38" name="Gerade Verbindung 78"/>
            <p:cNvCxnSpPr/>
            <p:nvPr userDrawn="1"/>
          </p:nvCxnSpPr>
          <p:spPr bwMode="gray">
            <a:xfrm>
              <a:off x="-147638" y="1302543"/>
              <a:ext cx="36513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  <p:cxnSp>
          <p:nvCxnSpPr>
            <p:cNvPr id="39" name="Gerade Verbindung 86"/>
            <p:cNvCxnSpPr/>
            <p:nvPr userDrawn="1"/>
          </p:nvCxnSpPr>
          <p:spPr bwMode="gray">
            <a:xfrm>
              <a:off x="-161924" y="6343649"/>
              <a:ext cx="36513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  <p:cxnSp>
          <p:nvCxnSpPr>
            <p:cNvPr id="40" name="Gerade Verbindung 88"/>
            <p:cNvCxnSpPr/>
            <p:nvPr userDrawn="1"/>
          </p:nvCxnSpPr>
          <p:spPr bwMode="gray">
            <a:xfrm>
              <a:off x="9283700" y="1303684"/>
              <a:ext cx="36513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  <p:cxnSp>
          <p:nvCxnSpPr>
            <p:cNvPr id="41" name="Gerade Verbindung 96"/>
            <p:cNvCxnSpPr/>
            <p:nvPr userDrawn="1"/>
          </p:nvCxnSpPr>
          <p:spPr bwMode="gray">
            <a:xfrm>
              <a:off x="9283700" y="6343128"/>
              <a:ext cx="36513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</p:grpSp>
      <p:sp>
        <p:nvSpPr>
          <p:cNvPr id="21" name="Rectangle 20"/>
          <p:cNvSpPr/>
          <p:nvPr/>
        </p:nvSpPr>
        <p:spPr>
          <a:xfrm>
            <a:off x="371041" y="1885000"/>
            <a:ext cx="6736342" cy="4428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de-DE" sz="1400" dirty="0">
              <a:latin typeface="Calibri Light" panose="020F0302020204030204" pitchFamily="34" charset="0"/>
            </a:endParaRPr>
          </a:p>
        </p:txBody>
      </p:sp>
      <p:pic>
        <p:nvPicPr>
          <p:cNvPr id="18" name="Grafik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28" y="484071"/>
            <a:ext cx="1786132" cy="301753"/>
          </a:xfrm>
          <a:prstGeom prst="rect">
            <a:avLst/>
          </a:prstGeom>
        </p:spPr>
      </p:pic>
      <p:sp>
        <p:nvSpPr>
          <p:cNvPr id="17" name="TextBox 16"/>
          <p:cNvSpPr txBox="1">
            <a:spLocks/>
          </p:cNvSpPr>
          <p:nvPr/>
        </p:nvSpPr>
        <p:spPr>
          <a:xfrm>
            <a:off x="288790" y="1417460"/>
            <a:ext cx="1460208" cy="584775"/>
          </a:xfrm>
          <a:prstGeom prst="rect">
            <a:avLst/>
          </a:prstGeom>
          <a:noFill/>
          <a:effectLst/>
        </p:spPr>
        <p:txBody>
          <a:bodyPr vert="horz" wrap="none" rtlCol="0" anchor="t">
            <a:spAutoFit/>
          </a:bodyPr>
          <a:lstStyle/>
          <a:p>
            <a:pPr algn="l"/>
            <a:r>
              <a:rPr lang="en-US" sz="3200" b="0" i="0" u="none" strike="noStrike" dirty="0">
                <a:solidFill>
                  <a:schemeClr val="bg1">
                    <a:lumMod val="100000"/>
                  </a:schemeClr>
                </a:solidFill>
                <a:latin typeface="Calibri Light" panose="020F0302020204030204" pitchFamily="34" charset="0"/>
              </a:rPr>
              <a:t>Contact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71475" y="1981775"/>
            <a:ext cx="7200000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ine Ecke des Rechtecks abrunden 42"/>
          <p:cNvSpPr/>
          <p:nvPr/>
        </p:nvSpPr>
        <p:spPr>
          <a:xfrm rot="10800000" flipH="1">
            <a:off x="371040" y="2123451"/>
            <a:ext cx="7200435" cy="2497657"/>
          </a:xfrm>
          <a:prstGeom prst="round1Rect">
            <a:avLst>
              <a:gd name="adj" fmla="val 13919"/>
            </a:avLst>
          </a:prstGeom>
          <a:solidFill>
            <a:schemeClr val="bg1">
              <a:alpha val="75000"/>
            </a:schemeClr>
          </a:solidFill>
          <a:ln w="12700">
            <a:noFill/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lvl="0" indent="-182563" algn="ctr">
              <a:spcBef>
                <a:spcPts val="0"/>
              </a:spcBef>
              <a:spcAft>
                <a:spcPts val="900"/>
              </a:spcAft>
              <a:buClr>
                <a:schemeClr val="bg1"/>
              </a:buClr>
              <a:buSzPct val="100000"/>
              <a:buFont typeface="Wingdings 3" panose="05040102010807070707" pitchFamily="18" charset="2"/>
              <a:buChar char="}"/>
            </a:pPr>
            <a:endParaRPr lang="de-DE" sz="1400" baseline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C7DF9-DA15-4875-B053-9C0EDCC1F0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6651" y="2128849"/>
            <a:ext cx="3114675" cy="2497657"/>
          </a:xfrm>
          <a:prstGeom prst="rect">
            <a:avLst/>
          </a:prstGeom>
        </p:spPr>
        <p:txBody>
          <a:bodyPr vert="horz" wrap="square" lIns="72000" tIns="72000" rIns="72000" bIns="7200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kern="1200" spc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defRPr>
            </a:lvl1pPr>
            <a:lvl2pPr marL="180000" indent="0" algn="l">
              <a:buNone/>
              <a:defRPr sz="1600" b="1" i="0" u="none" kern="1200" spc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defRPr>
            </a:lvl2pPr>
            <a:lvl3pPr marL="396000" indent="0" algn="l">
              <a:buNone/>
              <a:defRPr sz="1600" b="1" i="0" u="none" kern="1200" spc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defRPr>
            </a:lvl3pPr>
            <a:lvl4pPr algn="l">
              <a:defRPr sz="1600" b="1" i="0" u="none" kern="1200" spc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defRPr>
            </a:lvl4pPr>
            <a:lvl5pPr algn="l">
              <a:defRPr sz="1600" b="1" i="0" u="none" kern="1200" spc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E325A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Name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E325A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14A7181A-743E-4F9C-8E91-9D39510B36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39129" y="2128849"/>
            <a:ext cx="3114675" cy="2407749"/>
          </a:xfrm>
          <a:prstGeom prst="rect">
            <a:avLst/>
          </a:prstGeom>
        </p:spPr>
        <p:txBody>
          <a:bodyPr vert="horz" wrap="square" lIns="72000" tIns="72000" rIns="72000" bIns="7200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kern="1200" spc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defRPr>
            </a:lvl1pPr>
            <a:lvl2pPr marL="180000" indent="0" algn="l">
              <a:buNone/>
              <a:defRPr sz="1600" b="1" i="0" u="none" kern="1200" spc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defRPr>
            </a:lvl2pPr>
            <a:lvl3pPr marL="396000" indent="0" algn="l">
              <a:buNone/>
              <a:defRPr sz="1600" b="1" i="0" u="none" kern="1200" spc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defRPr>
            </a:lvl3pPr>
            <a:lvl4pPr algn="l">
              <a:defRPr sz="1600" b="1" i="0" u="none" kern="1200" spc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defRPr>
            </a:lvl4pPr>
            <a:lvl5pPr algn="l">
              <a:defRPr sz="1600" b="1" i="0" u="none" kern="1200" spc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E325A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Name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E325A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3728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34">
          <p15:clr>
            <a:srgbClr val="FBAE40"/>
          </p15:clr>
        </p15:guide>
        <p15:guide id="2" pos="74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75600" y="3823934"/>
            <a:ext cx="6602347" cy="1030434"/>
          </a:xfrm>
          <a:prstGeom prst="rect">
            <a:avLst/>
          </a:prstGeom>
        </p:spPr>
        <p:txBody>
          <a:bodyPr lIns="72000" tIns="144000" anchor="b" anchorCtr="0">
            <a:noAutofit/>
          </a:bodyPr>
          <a:lstStyle>
            <a:lvl1pPr algn="l">
              <a:lnSpc>
                <a:spcPts val="3600"/>
              </a:lnSpc>
              <a:spcAft>
                <a:spcPts val="900"/>
              </a:spcAft>
              <a:defRPr sz="3200" b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ADD TITLE	</a:t>
            </a:r>
          </a:p>
        </p:txBody>
      </p:sp>
      <p:sp>
        <p:nvSpPr>
          <p:cNvPr id="25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75600" y="4968668"/>
            <a:ext cx="6602347" cy="566724"/>
          </a:xfrm>
          <a:prstGeom prst="rect">
            <a:avLst/>
          </a:prstGeom>
          <a:noFill/>
        </p:spPr>
        <p:txBody>
          <a:bodyPr lIns="72000" tIns="144000">
            <a:noAutofit/>
          </a:bodyPr>
          <a:lstStyle>
            <a:lvl1pPr marL="0" indent="0" algn="l">
              <a:spcAft>
                <a:spcPts val="900"/>
              </a:spcAft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add subtitle  </a:t>
            </a:r>
          </a:p>
        </p:txBody>
      </p:sp>
      <p:sp>
        <p:nvSpPr>
          <p:cNvPr id="26" name="Textplatzhalter 5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75600" y="5627711"/>
            <a:ext cx="3164014" cy="584218"/>
          </a:xfrm>
          <a:prstGeom prst="rect">
            <a:avLst/>
          </a:prstGeom>
          <a:noFill/>
        </p:spPr>
        <p:txBody>
          <a:bodyPr vert="horz" lIns="72000" tIns="144000" rIns="91440" bIns="45720" rtlCol="0" anchor="ctr">
            <a:noAutofit/>
          </a:bodyPr>
          <a:lstStyle>
            <a:lvl1pPr marL="228600" indent="-228600" algn="l">
              <a:buNone/>
              <a:defRPr lang="en-US" sz="1000" noProof="0" dirty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 marL="0" lvl="0" indent="0">
              <a:lnSpc>
                <a:spcPct val="120000"/>
              </a:lnSpc>
              <a:spcAft>
                <a:spcPts val="900"/>
              </a:spcAft>
            </a:pPr>
            <a:r>
              <a:rPr lang="en-US" noProof="0" dirty="0"/>
              <a:t>Location, date</a:t>
            </a:r>
          </a:p>
        </p:txBody>
      </p:sp>
    </p:spTree>
    <p:extLst>
      <p:ext uri="{BB962C8B-B14F-4D97-AF65-F5344CB8AC3E}">
        <p14:creationId xmlns:p14="http://schemas.microsoft.com/office/powerpoint/2010/main" val="4690949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34">
          <p15:clr>
            <a:srgbClr val="FBAE40"/>
          </p15:clr>
        </p15:guide>
        <p15:guide id="2" pos="74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215899" y="-150813"/>
            <a:ext cx="12643840" cy="7172927"/>
            <a:chOff x="-161924" y="-150813"/>
            <a:chExt cx="9482880" cy="7172927"/>
          </a:xfrm>
        </p:grpSpPr>
        <p:cxnSp>
          <p:nvCxnSpPr>
            <p:cNvPr id="23" name="Gerade Verbindung 64"/>
            <p:cNvCxnSpPr/>
            <p:nvPr userDrawn="1"/>
          </p:nvCxnSpPr>
          <p:spPr bwMode="gray">
            <a:xfrm>
              <a:off x="4498975" y="-150254"/>
              <a:ext cx="0" cy="3600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rgbClr val="00224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 Verbindung 65"/>
            <p:cNvCxnSpPr/>
            <p:nvPr userDrawn="1"/>
          </p:nvCxnSpPr>
          <p:spPr bwMode="gray">
            <a:xfrm>
              <a:off x="4641850" y="-150254"/>
              <a:ext cx="0" cy="3600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rgbClr val="00224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Gerade Verbindung 72"/>
            <p:cNvCxnSpPr/>
            <p:nvPr userDrawn="1"/>
          </p:nvCxnSpPr>
          <p:spPr bwMode="gray">
            <a:xfrm>
              <a:off x="4498975" y="6986114"/>
              <a:ext cx="0" cy="3600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rgbClr val="00224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Gerade Verbindung 73"/>
            <p:cNvCxnSpPr/>
            <p:nvPr userDrawn="1"/>
          </p:nvCxnSpPr>
          <p:spPr bwMode="gray">
            <a:xfrm>
              <a:off x="4641850" y="6986114"/>
              <a:ext cx="0" cy="3600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rgbClr val="00224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77"/>
            <p:cNvCxnSpPr/>
            <p:nvPr userDrawn="1"/>
          </p:nvCxnSpPr>
          <p:spPr bwMode="gray">
            <a:xfrm>
              <a:off x="-147572" y="438165"/>
              <a:ext cx="360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rgbClr val="00224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78"/>
            <p:cNvCxnSpPr/>
            <p:nvPr userDrawn="1"/>
          </p:nvCxnSpPr>
          <p:spPr bwMode="gray">
            <a:xfrm>
              <a:off x="-147572" y="1157751"/>
              <a:ext cx="360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rgbClr val="00224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83"/>
            <p:cNvCxnSpPr/>
            <p:nvPr userDrawn="1"/>
          </p:nvCxnSpPr>
          <p:spPr bwMode="gray">
            <a:xfrm>
              <a:off x="-147572" y="3894196"/>
              <a:ext cx="360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rgbClr val="00224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Gerade Verbindung 87"/>
            <p:cNvCxnSpPr/>
            <p:nvPr userDrawn="1"/>
          </p:nvCxnSpPr>
          <p:spPr bwMode="gray">
            <a:xfrm>
              <a:off x="9284956" y="438165"/>
              <a:ext cx="360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rgbClr val="00224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Gerade Verbindung 88"/>
            <p:cNvCxnSpPr/>
            <p:nvPr userDrawn="1"/>
          </p:nvCxnSpPr>
          <p:spPr bwMode="gray">
            <a:xfrm>
              <a:off x="9284956" y="1157751"/>
              <a:ext cx="360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rgbClr val="00224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93"/>
            <p:cNvCxnSpPr/>
            <p:nvPr userDrawn="1"/>
          </p:nvCxnSpPr>
          <p:spPr bwMode="gray">
            <a:xfrm>
              <a:off x="9284956" y="3894196"/>
              <a:ext cx="360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rgbClr val="00224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61"/>
            <p:cNvCxnSpPr/>
            <p:nvPr userDrawn="1"/>
          </p:nvCxnSpPr>
          <p:spPr bwMode="gray">
            <a:xfrm>
              <a:off x="280800" y="-150813"/>
              <a:ext cx="0" cy="36513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rgbClr val="00224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  <p:cxnSp>
          <p:nvCxnSpPr>
            <p:cNvPr id="19" name="Gerade Verbindung 67"/>
            <p:cNvCxnSpPr/>
            <p:nvPr userDrawn="1"/>
          </p:nvCxnSpPr>
          <p:spPr bwMode="gray">
            <a:xfrm>
              <a:off x="8864100" y="-150813"/>
              <a:ext cx="0" cy="36513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rgbClr val="00224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  <p:cxnSp>
          <p:nvCxnSpPr>
            <p:cNvPr id="21" name="Gerade Verbindung 69"/>
            <p:cNvCxnSpPr/>
            <p:nvPr userDrawn="1"/>
          </p:nvCxnSpPr>
          <p:spPr bwMode="gray">
            <a:xfrm>
              <a:off x="280800" y="6985000"/>
              <a:ext cx="0" cy="36513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rgbClr val="00224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  <p:cxnSp>
          <p:nvCxnSpPr>
            <p:cNvPr id="29" name="Gerade Verbindung 76"/>
            <p:cNvCxnSpPr/>
            <p:nvPr userDrawn="1"/>
          </p:nvCxnSpPr>
          <p:spPr bwMode="gray">
            <a:xfrm>
              <a:off x="8864763" y="6985000"/>
              <a:ext cx="0" cy="36513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rgbClr val="00224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  <p:cxnSp>
          <p:nvCxnSpPr>
            <p:cNvPr id="32" name="Gerade Verbindung 78"/>
            <p:cNvCxnSpPr/>
            <p:nvPr userDrawn="1"/>
          </p:nvCxnSpPr>
          <p:spPr bwMode="gray">
            <a:xfrm>
              <a:off x="-147638" y="1303200"/>
              <a:ext cx="36513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rgbClr val="00224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  <p:cxnSp>
          <p:nvCxnSpPr>
            <p:cNvPr id="40" name="Gerade Verbindung 86"/>
            <p:cNvCxnSpPr/>
            <p:nvPr userDrawn="1"/>
          </p:nvCxnSpPr>
          <p:spPr bwMode="gray">
            <a:xfrm>
              <a:off x="-161924" y="6489959"/>
              <a:ext cx="36513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rgbClr val="00224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  <p:cxnSp>
          <p:nvCxnSpPr>
            <p:cNvPr id="42" name="Gerade Verbindung 88"/>
            <p:cNvCxnSpPr/>
            <p:nvPr userDrawn="1"/>
          </p:nvCxnSpPr>
          <p:spPr bwMode="gray">
            <a:xfrm>
              <a:off x="9283700" y="1303200"/>
              <a:ext cx="36513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rgbClr val="00224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  <p:cxnSp>
          <p:nvCxnSpPr>
            <p:cNvPr id="50" name="Gerade Verbindung 96"/>
            <p:cNvCxnSpPr/>
            <p:nvPr userDrawn="1"/>
          </p:nvCxnSpPr>
          <p:spPr bwMode="gray">
            <a:xfrm>
              <a:off x="9283700" y="6490800"/>
              <a:ext cx="36513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rgbClr val="00224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</p:cxnSp>
      </p:grpSp>
      <p:cxnSp>
        <p:nvCxnSpPr>
          <p:cNvPr id="56" name="Gerader Verbinder 39"/>
          <p:cNvCxnSpPr/>
          <p:nvPr/>
        </p:nvCxnSpPr>
        <p:spPr>
          <a:xfrm flipV="1">
            <a:off x="375600" y="430148"/>
            <a:ext cx="11440800" cy="0"/>
          </a:xfrm>
          <a:prstGeom prst="line">
            <a:avLst/>
          </a:prstGeom>
          <a:ln w="12700">
            <a:solidFill>
              <a:srgbClr val="00224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itelplatzhalter 1"/>
          <p:cNvSpPr>
            <a:spLocks noGrp="1"/>
          </p:cNvSpPr>
          <p:nvPr>
            <p:ph type="title"/>
          </p:nvPr>
        </p:nvSpPr>
        <p:spPr bwMode="gray">
          <a:xfrm>
            <a:off x="375600" y="441325"/>
            <a:ext cx="11440800" cy="720000"/>
          </a:xfrm>
          <a:prstGeom prst="rect">
            <a:avLst/>
          </a:prstGeom>
        </p:spPr>
        <p:txBody>
          <a:bodyPr vert="horz" lIns="0" tIns="72000" rIns="0" bIns="72000" rtlCol="0" anchor="t" anchorCtr="0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60" name="Rechteck 2"/>
          <p:cNvSpPr/>
          <p:nvPr/>
        </p:nvSpPr>
        <p:spPr>
          <a:xfrm>
            <a:off x="379094" y="6706380"/>
            <a:ext cx="11205175" cy="14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ctr">
              <a:buClr>
                <a:schemeClr val="accent2"/>
              </a:buClr>
              <a:buSzPct val="150000"/>
              <a:buFont typeface="Wingdings 3" pitchFamily="18" charset="2"/>
              <a:buChar char=""/>
            </a:pPr>
            <a:endParaRPr lang="de-DE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11440055" y="6517998"/>
            <a:ext cx="340002" cy="340002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ctr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Wingdings 3" panose="05040102010807070707" pitchFamily="18" charset="2"/>
              <a:buChar char="}"/>
            </a:pPr>
            <a:endParaRPr lang="en-US" sz="1400" baseline="0" dirty="0" err="1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pic>
        <p:nvPicPr>
          <p:cNvPr id="57" name="Grafik 5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295" y="6563781"/>
            <a:ext cx="332233" cy="259081"/>
          </a:xfrm>
          <a:prstGeom prst="rect">
            <a:avLst/>
          </a:prstGeom>
        </p:spPr>
      </p:pic>
      <p:sp>
        <p:nvSpPr>
          <p:cNvPr id="28" name="Foliennummernplatzhalter 29"/>
          <p:cNvSpPr txBox="1">
            <a:spLocks/>
          </p:cNvSpPr>
          <p:nvPr/>
        </p:nvSpPr>
        <p:spPr bwMode="gray">
          <a:xfrm>
            <a:off x="523878" y="6717180"/>
            <a:ext cx="723205" cy="122400"/>
          </a:xfrm>
          <a:prstGeom prst="rect">
            <a:avLst/>
          </a:prstGeom>
        </p:spPr>
        <p:txBody>
          <a:bodyPr vert="horz" wrap="none" lIns="72000" tIns="0" rIns="72000" bIns="0" rtlCol="0" anchor="ctr" anchorCtr="0"/>
          <a:lstStyle>
            <a:defPPr>
              <a:defRPr lang="de-DE"/>
            </a:defPPr>
            <a:lvl1pPr marL="0" algn="l" defTabSz="914400" rtl="0" eaLnBrk="1" latinLnBrk="0" hangingPunct="1">
              <a:defRPr sz="800" b="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Slide </a:t>
            </a:r>
            <a:fld id="{06E4C1EE-BE1D-4DBC-81F9-B9BCD702419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31" name="Textfeld 14"/>
          <p:cNvSpPr txBox="1"/>
          <p:nvPr>
            <p:custDataLst>
              <p:tags r:id="rId18"/>
            </p:custDataLst>
          </p:nvPr>
        </p:nvSpPr>
        <p:spPr>
          <a:xfrm>
            <a:off x="2178713" y="6708725"/>
            <a:ext cx="3937072" cy="1393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0" tIns="0" rIns="0" bIns="0" rtlCol="0" anchor="ctr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ct val="130000"/>
              <a:buFont typeface="Wingdings 3" pitchFamily="18" charset="2"/>
              <a:buNone/>
            </a:pPr>
            <a:r>
              <a:rPr lang="en-US" sz="800" b="0" i="0" u="none" kern="1200" spc="0">
                <a:solidFill>
                  <a:schemeClr val="bg1">
                    <a:lumMod val="100000"/>
                  </a:schemeClr>
                </a:solidFill>
                <a:latin typeface="Calibri Light" panose="020F0302020204030204" pitchFamily="34" charset="0"/>
              </a:rPr>
              <a:t>Order Comment Tool</a:t>
            </a:r>
            <a:endParaRPr lang="en-US" sz="800" b="0" i="0" u="none" kern="1200" spc="0" dirty="0">
              <a:solidFill>
                <a:schemeClr val="bg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94B03EBA-5112-4393-84EB-691D9261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600" y="1310269"/>
            <a:ext cx="11440800" cy="5180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2D1907-9001-48EA-B186-BB67994A5383}"/>
              </a:ext>
            </a:extLst>
          </p:cNvPr>
          <p:cNvSpPr/>
          <p:nvPr/>
        </p:nvSpPr>
        <p:spPr>
          <a:xfrm>
            <a:off x="1139132" y="6717180"/>
            <a:ext cx="828000" cy="122400"/>
          </a:xfrm>
          <a:prstGeom prst="rect">
            <a:avLst/>
          </a:prstGeom>
          <a:ln w="12700">
            <a:noFill/>
          </a:ln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Wingdings 3" panose="05040102010807070707" pitchFamily="18" charset="2"/>
              <a:buNone/>
            </a:pPr>
            <a:r>
              <a:rPr lang="en-US" sz="800" baseline="0" dirty="0">
                <a:solidFill>
                  <a:schemeClr val="bg1"/>
                </a:solidFill>
                <a:latin typeface="Calibri Light" panose="020F0302020204030204" pitchFamily="34" charset="0"/>
              </a:rPr>
              <a:t>|  © Camelot 2019   |</a:t>
            </a:r>
          </a:p>
        </p:txBody>
      </p:sp>
    </p:spTree>
    <p:extLst>
      <p:ext uri="{BB962C8B-B14F-4D97-AF65-F5344CB8AC3E}">
        <p14:creationId xmlns:p14="http://schemas.microsoft.com/office/powerpoint/2010/main" val="248067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0" r:id="rId1"/>
    <p:sldLayoutId id="2147484411" r:id="rId2"/>
    <p:sldLayoutId id="2147484412" r:id="rId3"/>
    <p:sldLayoutId id="2147484413" r:id="rId4"/>
    <p:sldLayoutId id="2147484414" r:id="rId5"/>
    <p:sldLayoutId id="2147484415" r:id="rId6"/>
    <p:sldLayoutId id="2147484416" r:id="rId7"/>
    <p:sldLayoutId id="2147484417" r:id="rId8"/>
    <p:sldLayoutId id="2147484408" r:id="rId9"/>
    <p:sldLayoutId id="2147484326" r:id="rId10"/>
    <p:sldLayoutId id="2147484330" r:id="rId11"/>
    <p:sldLayoutId id="2147484327" r:id="rId12"/>
    <p:sldLayoutId id="2147484331" r:id="rId13"/>
    <p:sldLayoutId id="2147484406" r:id="rId14"/>
    <p:sldLayoutId id="2147484407" r:id="rId15"/>
    <p:sldLayoutId id="2147484366" r:id="rId1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spcAft>
          <a:spcPts val="900"/>
        </a:spcAft>
        <a:buNone/>
        <a:defRPr sz="2200" b="0" kern="1200" cap="none" baseline="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180000" indent="-180000" algn="l" defTabSz="360000" rtl="0" eaLnBrk="1" latinLnBrk="0" hangingPunct="1">
        <a:spcBef>
          <a:spcPts val="300"/>
        </a:spcBef>
        <a:spcAft>
          <a:spcPts val="300"/>
        </a:spcAft>
        <a:buClr>
          <a:schemeClr val="tx1"/>
        </a:buClr>
        <a:buSzPct val="100000"/>
        <a:buFont typeface="Wingdings 3" panose="05040102010807070707" pitchFamily="18" charset="2"/>
        <a:buChar char="}"/>
        <a:tabLst>
          <a:tab pos="360000" algn="l"/>
        </a:tabLst>
        <a:defRPr lang="en-US" sz="1800" kern="1200" baseline="0" noProof="0" dirty="0" smtClean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356400" indent="-176400" algn="l" defTabSz="360000" rtl="0" eaLnBrk="1" latinLnBrk="0" hangingPunct="1">
        <a:spcBef>
          <a:spcPts val="300"/>
        </a:spcBef>
        <a:spcAft>
          <a:spcPts val="300"/>
        </a:spcAft>
        <a:buClr>
          <a:schemeClr val="tx2"/>
        </a:buClr>
        <a:buSzPct val="150000"/>
        <a:buFont typeface="Wingdings 3" pitchFamily="18" charset="2"/>
        <a:buChar char="ê"/>
        <a:tabLst>
          <a:tab pos="360000" algn="l"/>
        </a:tabLst>
        <a:defRPr lang="en-US" sz="1600" b="0" kern="1200" baseline="0" noProof="0" dirty="0" smtClean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540000" indent="-144000" algn="l" defTabSz="360000" rtl="0" eaLnBrk="1" latinLnBrk="0" hangingPunct="1">
        <a:spcBef>
          <a:spcPts val="300"/>
        </a:spcBef>
        <a:spcAft>
          <a:spcPts val="300"/>
        </a:spcAft>
        <a:buClr>
          <a:schemeClr val="tx2"/>
        </a:buClr>
        <a:buSzPct val="150000"/>
        <a:buFont typeface="Wingdings 3" panose="05040102010807070707" pitchFamily="18" charset="2"/>
        <a:buChar char="ê"/>
        <a:tabLst>
          <a:tab pos="360000" algn="l"/>
        </a:tabLst>
        <a:defRPr lang="en-US" sz="1400" kern="1200" noProof="0" dirty="0" smtClean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0" indent="0" algn="l" defTabSz="914400" rtl="0" eaLnBrk="1" latinLnBrk="0" hangingPunct="1">
        <a:spcBef>
          <a:spcPts val="300"/>
        </a:spcBef>
        <a:spcAft>
          <a:spcPts val="300"/>
        </a:spcAft>
        <a:buClr>
          <a:schemeClr val="accent3"/>
        </a:buClr>
        <a:buSzPct val="100000"/>
        <a:buFontTx/>
        <a:buNone/>
        <a:defRPr sz="1400" b="1" kern="1200">
          <a:solidFill>
            <a:schemeClr val="accent4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300"/>
        </a:spcBef>
        <a:spcAft>
          <a:spcPts val="300"/>
        </a:spcAft>
        <a:buClr>
          <a:schemeClr val="accent3"/>
        </a:buClr>
        <a:buSzPct val="100000"/>
        <a:buFont typeface="Arial" pitchFamily="34" charset="0"/>
        <a:buNone/>
        <a:defRPr sz="1400" b="1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3840">
          <p15:clr>
            <a:srgbClr val="F26B43"/>
          </p15:clr>
        </p15:guide>
        <p15:guide id="3" pos="234">
          <p15:clr>
            <a:srgbClr val="F26B43"/>
          </p15:clr>
        </p15:guide>
        <p15:guide id="4" pos="7446">
          <p15:clr>
            <a:srgbClr val="F26B43"/>
          </p15:clr>
        </p15:guide>
        <p15:guide id="5" orient="horz" pos="4088">
          <p15:clr>
            <a:srgbClr val="F26B43"/>
          </p15:clr>
        </p15:guide>
        <p15:guide id="6" orient="horz" pos="278">
          <p15:clr>
            <a:srgbClr val="F26B43"/>
          </p15:clr>
        </p15:guide>
        <p15:guide id="7" orient="horz" pos="822">
          <p15:clr>
            <a:srgbClr val="F26B43"/>
          </p15:clr>
        </p15:guide>
        <p15:guide id="8" orient="horz" pos="245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18" Type="http://schemas.openxmlformats.org/officeDocument/2006/relationships/tags" Target="../tags/tag119.xml"/><Relationship Id="rId26" Type="http://schemas.openxmlformats.org/officeDocument/2006/relationships/tags" Target="../tags/tag127.xml"/><Relationship Id="rId39" Type="http://schemas.openxmlformats.org/officeDocument/2006/relationships/slide" Target="slide5.xml"/><Relationship Id="rId3" Type="http://schemas.openxmlformats.org/officeDocument/2006/relationships/tags" Target="../tags/tag104.xml"/><Relationship Id="rId21" Type="http://schemas.openxmlformats.org/officeDocument/2006/relationships/tags" Target="../tags/tag122.xml"/><Relationship Id="rId34" Type="http://schemas.openxmlformats.org/officeDocument/2006/relationships/notesSlide" Target="../notesSlides/notesSlide9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17" Type="http://schemas.openxmlformats.org/officeDocument/2006/relationships/tags" Target="../tags/tag118.xml"/><Relationship Id="rId25" Type="http://schemas.openxmlformats.org/officeDocument/2006/relationships/tags" Target="../tags/tag126.xml"/><Relationship Id="rId33" Type="http://schemas.openxmlformats.org/officeDocument/2006/relationships/slideLayout" Target="../slideLayouts/slideLayout7.xml"/><Relationship Id="rId38" Type="http://schemas.openxmlformats.org/officeDocument/2006/relationships/slide" Target="slide10.xml"/><Relationship Id="rId2" Type="http://schemas.openxmlformats.org/officeDocument/2006/relationships/tags" Target="../tags/tag103.xml"/><Relationship Id="rId16" Type="http://schemas.openxmlformats.org/officeDocument/2006/relationships/tags" Target="../tags/tag117.xml"/><Relationship Id="rId20" Type="http://schemas.openxmlformats.org/officeDocument/2006/relationships/tags" Target="../tags/tag121.xml"/><Relationship Id="rId29" Type="http://schemas.openxmlformats.org/officeDocument/2006/relationships/tags" Target="../tags/tag130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24" Type="http://schemas.openxmlformats.org/officeDocument/2006/relationships/tags" Target="../tags/tag125.xml"/><Relationship Id="rId32" Type="http://schemas.openxmlformats.org/officeDocument/2006/relationships/tags" Target="../tags/tag133.xml"/><Relationship Id="rId37" Type="http://schemas.openxmlformats.org/officeDocument/2006/relationships/slide" Target="slide13.xml"/><Relationship Id="rId40" Type="http://schemas.openxmlformats.org/officeDocument/2006/relationships/slide" Target="slide3.xml"/><Relationship Id="rId5" Type="http://schemas.openxmlformats.org/officeDocument/2006/relationships/tags" Target="../tags/tag106.xml"/><Relationship Id="rId15" Type="http://schemas.openxmlformats.org/officeDocument/2006/relationships/tags" Target="../tags/tag116.xml"/><Relationship Id="rId23" Type="http://schemas.openxmlformats.org/officeDocument/2006/relationships/tags" Target="../tags/tag124.xml"/><Relationship Id="rId28" Type="http://schemas.openxmlformats.org/officeDocument/2006/relationships/tags" Target="../tags/tag129.xml"/><Relationship Id="rId36" Type="http://schemas.openxmlformats.org/officeDocument/2006/relationships/slide" Target="slide15.xml"/><Relationship Id="rId10" Type="http://schemas.openxmlformats.org/officeDocument/2006/relationships/tags" Target="../tags/tag111.xml"/><Relationship Id="rId19" Type="http://schemas.openxmlformats.org/officeDocument/2006/relationships/tags" Target="../tags/tag120.xml"/><Relationship Id="rId31" Type="http://schemas.openxmlformats.org/officeDocument/2006/relationships/tags" Target="../tags/tag132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tags" Target="../tags/tag115.xml"/><Relationship Id="rId22" Type="http://schemas.openxmlformats.org/officeDocument/2006/relationships/tags" Target="../tags/tag123.xml"/><Relationship Id="rId27" Type="http://schemas.openxmlformats.org/officeDocument/2006/relationships/tags" Target="../tags/tag128.xml"/><Relationship Id="rId30" Type="http://schemas.openxmlformats.org/officeDocument/2006/relationships/tags" Target="../tags/tag131.xml"/><Relationship Id="rId35" Type="http://schemas.openxmlformats.org/officeDocument/2006/relationships/slide" Target="slide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26" Type="http://schemas.openxmlformats.org/officeDocument/2006/relationships/tags" Target="../tags/tag159.xml"/><Relationship Id="rId39" Type="http://schemas.openxmlformats.org/officeDocument/2006/relationships/slide" Target="slide5.xml"/><Relationship Id="rId3" Type="http://schemas.openxmlformats.org/officeDocument/2006/relationships/tags" Target="../tags/tag136.xml"/><Relationship Id="rId21" Type="http://schemas.openxmlformats.org/officeDocument/2006/relationships/tags" Target="../tags/tag154.xml"/><Relationship Id="rId34" Type="http://schemas.openxmlformats.org/officeDocument/2006/relationships/notesSlide" Target="../notesSlides/notesSlide12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5" Type="http://schemas.openxmlformats.org/officeDocument/2006/relationships/tags" Target="../tags/tag158.xml"/><Relationship Id="rId33" Type="http://schemas.openxmlformats.org/officeDocument/2006/relationships/slideLayout" Target="../slideLayouts/slideLayout7.xml"/><Relationship Id="rId38" Type="http://schemas.openxmlformats.org/officeDocument/2006/relationships/slide" Target="slide1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20" Type="http://schemas.openxmlformats.org/officeDocument/2006/relationships/tags" Target="../tags/tag153.xml"/><Relationship Id="rId29" Type="http://schemas.openxmlformats.org/officeDocument/2006/relationships/tags" Target="../tags/tag162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24" Type="http://schemas.openxmlformats.org/officeDocument/2006/relationships/tags" Target="../tags/tag157.xml"/><Relationship Id="rId32" Type="http://schemas.openxmlformats.org/officeDocument/2006/relationships/tags" Target="../tags/tag165.xml"/><Relationship Id="rId37" Type="http://schemas.openxmlformats.org/officeDocument/2006/relationships/slide" Target="slide13.xml"/><Relationship Id="rId40" Type="http://schemas.openxmlformats.org/officeDocument/2006/relationships/slide" Target="slide3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23" Type="http://schemas.openxmlformats.org/officeDocument/2006/relationships/tags" Target="../tags/tag156.xml"/><Relationship Id="rId28" Type="http://schemas.openxmlformats.org/officeDocument/2006/relationships/tags" Target="../tags/tag161.xml"/><Relationship Id="rId36" Type="http://schemas.openxmlformats.org/officeDocument/2006/relationships/slide" Target="slide15.xml"/><Relationship Id="rId10" Type="http://schemas.openxmlformats.org/officeDocument/2006/relationships/tags" Target="../tags/tag143.xml"/><Relationship Id="rId19" Type="http://schemas.openxmlformats.org/officeDocument/2006/relationships/tags" Target="../tags/tag152.xml"/><Relationship Id="rId31" Type="http://schemas.openxmlformats.org/officeDocument/2006/relationships/tags" Target="../tags/tag164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Relationship Id="rId22" Type="http://schemas.openxmlformats.org/officeDocument/2006/relationships/tags" Target="../tags/tag155.xml"/><Relationship Id="rId27" Type="http://schemas.openxmlformats.org/officeDocument/2006/relationships/tags" Target="../tags/tag160.xml"/><Relationship Id="rId30" Type="http://schemas.openxmlformats.org/officeDocument/2006/relationships/tags" Target="../tags/tag163.xml"/><Relationship Id="rId35" Type="http://schemas.openxmlformats.org/officeDocument/2006/relationships/slide" Target="slide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13" Type="http://schemas.openxmlformats.org/officeDocument/2006/relationships/tags" Target="../tags/tag178.xml"/><Relationship Id="rId18" Type="http://schemas.openxmlformats.org/officeDocument/2006/relationships/tags" Target="../tags/tag183.xml"/><Relationship Id="rId26" Type="http://schemas.openxmlformats.org/officeDocument/2006/relationships/tags" Target="../tags/tag191.xml"/><Relationship Id="rId39" Type="http://schemas.openxmlformats.org/officeDocument/2006/relationships/slide" Target="slide5.xml"/><Relationship Id="rId3" Type="http://schemas.openxmlformats.org/officeDocument/2006/relationships/tags" Target="../tags/tag168.xml"/><Relationship Id="rId21" Type="http://schemas.openxmlformats.org/officeDocument/2006/relationships/tags" Target="../tags/tag186.xml"/><Relationship Id="rId34" Type="http://schemas.openxmlformats.org/officeDocument/2006/relationships/notesSlide" Target="../notesSlides/notesSlide14.xml"/><Relationship Id="rId7" Type="http://schemas.openxmlformats.org/officeDocument/2006/relationships/tags" Target="../tags/tag172.xml"/><Relationship Id="rId12" Type="http://schemas.openxmlformats.org/officeDocument/2006/relationships/tags" Target="../tags/tag177.xml"/><Relationship Id="rId17" Type="http://schemas.openxmlformats.org/officeDocument/2006/relationships/tags" Target="../tags/tag182.xml"/><Relationship Id="rId25" Type="http://schemas.openxmlformats.org/officeDocument/2006/relationships/tags" Target="../tags/tag190.xml"/><Relationship Id="rId33" Type="http://schemas.openxmlformats.org/officeDocument/2006/relationships/slideLayout" Target="../slideLayouts/slideLayout7.xml"/><Relationship Id="rId38" Type="http://schemas.openxmlformats.org/officeDocument/2006/relationships/slide" Target="slide10.xml"/><Relationship Id="rId2" Type="http://schemas.openxmlformats.org/officeDocument/2006/relationships/tags" Target="../tags/tag167.xml"/><Relationship Id="rId16" Type="http://schemas.openxmlformats.org/officeDocument/2006/relationships/tags" Target="../tags/tag181.xml"/><Relationship Id="rId20" Type="http://schemas.openxmlformats.org/officeDocument/2006/relationships/tags" Target="../tags/tag185.xml"/><Relationship Id="rId29" Type="http://schemas.openxmlformats.org/officeDocument/2006/relationships/tags" Target="../tags/tag194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11" Type="http://schemas.openxmlformats.org/officeDocument/2006/relationships/tags" Target="../tags/tag176.xml"/><Relationship Id="rId24" Type="http://schemas.openxmlformats.org/officeDocument/2006/relationships/tags" Target="../tags/tag189.xml"/><Relationship Id="rId32" Type="http://schemas.openxmlformats.org/officeDocument/2006/relationships/tags" Target="../tags/tag197.xml"/><Relationship Id="rId37" Type="http://schemas.openxmlformats.org/officeDocument/2006/relationships/slide" Target="slide13.xml"/><Relationship Id="rId40" Type="http://schemas.openxmlformats.org/officeDocument/2006/relationships/slide" Target="slide3.xml"/><Relationship Id="rId5" Type="http://schemas.openxmlformats.org/officeDocument/2006/relationships/tags" Target="../tags/tag170.xml"/><Relationship Id="rId15" Type="http://schemas.openxmlformats.org/officeDocument/2006/relationships/tags" Target="../tags/tag180.xml"/><Relationship Id="rId23" Type="http://schemas.openxmlformats.org/officeDocument/2006/relationships/tags" Target="../tags/tag188.xml"/><Relationship Id="rId28" Type="http://schemas.openxmlformats.org/officeDocument/2006/relationships/tags" Target="../tags/tag193.xml"/><Relationship Id="rId36" Type="http://schemas.openxmlformats.org/officeDocument/2006/relationships/slide" Target="slide15.xml"/><Relationship Id="rId10" Type="http://schemas.openxmlformats.org/officeDocument/2006/relationships/tags" Target="../tags/tag175.xml"/><Relationship Id="rId19" Type="http://schemas.openxmlformats.org/officeDocument/2006/relationships/tags" Target="../tags/tag184.xml"/><Relationship Id="rId31" Type="http://schemas.openxmlformats.org/officeDocument/2006/relationships/tags" Target="../tags/tag196.xml"/><Relationship Id="rId4" Type="http://schemas.openxmlformats.org/officeDocument/2006/relationships/tags" Target="../tags/tag169.xml"/><Relationship Id="rId9" Type="http://schemas.openxmlformats.org/officeDocument/2006/relationships/tags" Target="../tags/tag174.xml"/><Relationship Id="rId14" Type="http://schemas.openxmlformats.org/officeDocument/2006/relationships/tags" Target="../tags/tag179.xml"/><Relationship Id="rId22" Type="http://schemas.openxmlformats.org/officeDocument/2006/relationships/tags" Target="../tags/tag187.xml"/><Relationship Id="rId27" Type="http://schemas.openxmlformats.org/officeDocument/2006/relationships/tags" Target="../tags/tag192.xml"/><Relationship Id="rId30" Type="http://schemas.openxmlformats.org/officeDocument/2006/relationships/tags" Target="../tags/tag195.xml"/><Relationship Id="rId35" Type="http://schemas.openxmlformats.org/officeDocument/2006/relationships/slide" Target="slide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05.xml"/><Relationship Id="rId13" Type="http://schemas.openxmlformats.org/officeDocument/2006/relationships/tags" Target="../tags/tag210.xml"/><Relationship Id="rId18" Type="http://schemas.openxmlformats.org/officeDocument/2006/relationships/tags" Target="../tags/tag215.xml"/><Relationship Id="rId26" Type="http://schemas.openxmlformats.org/officeDocument/2006/relationships/tags" Target="../tags/tag223.xml"/><Relationship Id="rId39" Type="http://schemas.openxmlformats.org/officeDocument/2006/relationships/slide" Target="slide5.xml"/><Relationship Id="rId3" Type="http://schemas.openxmlformats.org/officeDocument/2006/relationships/tags" Target="../tags/tag200.xml"/><Relationship Id="rId21" Type="http://schemas.openxmlformats.org/officeDocument/2006/relationships/tags" Target="../tags/tag218.xml"/><Relationship Id="rId34" Type="http://schemas.openxmlformats.org/officeDocument/2006/relationships/notesSlide" Target="../notesSlides/notesSlide18.xml"/><Relationship Id="rId7" Type="http://schemas.openxmlformats.org/officeDocument/2006/relationships/tags" Target="../tags/tag204.xml"/><Relationship Id="rId12" Type="http://schemas.openxmlformats.org/officeDocument/2006/relationships/tags" Target="../tags/tag209.xml"/><Relationship Id="rId17" Type="http://schemas.openxmlformats.org/officeDocument/2006/relationships/tags" Target="../tags/tag214.xml"/><Relationship Id="rId25" Type="http://schemas.openxmlformats.org/officeDocument/2006/relationships/tags" Target="../tags/tag222.xml"/><Relationship Id="rId33" Type="http://schemas.openxmlformats.org/officeDocument/2006/relationships/slideLayout" Target="../slideLayouts/slideLayout7.xml"/><Relationship Id="rId38" Type="http://schemas.openxmlformats.org/officeDocument/2006/relationships/slide" Target="slide10.xml"/><Relationship Id="rId2" Type="http://schemas.openxmlformats.org/officeDocument/2006/relationships/tags" Target="../tags/tag199.xml"/><Relationship Id="rId16" Type="http://schemas.openxmlformats.org/officeDocument/2006/relationships/tags" Target="../tags/tag213.xml"/><Relationship Id="rId20" Type="http://schemas.openxmlformats.org/officeDocument/2006/relationships/tags" Target="../tags/tag217.xml"/><Relationship Id="rId29" Type="http://schemas.openxmlformats.org/officeDocument/2006/relationships/tags" Target="../tags/tag226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11" Type="http://schemas.openxmlformats.org/officeDocument/2006/relationships/tags" Target="../tags/tag208.xml"/><Relationship Id="rId24" Type="http://schemas.openxmlformats.org/officeDocument/2006/relationships/tags" Target="../tags/tag221.xml"/><Relationship Id="rId32" Type="http://schemas.openxmlformats.org/officeDocument/2006/relationships/tags" Target="../tags/tag229.xml"/><Relationship Id="rId37" Type="http://schemas.openxmlformats.org/officeDocument/2006/relationships/slide" Target="slide13.xml"/><Relationship Id="rId40" Type="http://schemas.openxmlformats.org/officeDocument/2006/relationships/slide" Target="slide3.xml"/><Relationship Id="rId5" Type="http://schemas.openxmlformats.org/officeDocument/2006/relationships/tags" Target="../tags/tag202.xml"/><Relationship Id="rId15" Type="http://schemas.openxmlformats.org/officeDocument/2006/relationships/tags" Target="../tags/tag212.xml"/><Relationship Id="rId23" Type="http://schemas.openxmlformats.org/officeDocument/2006/relationships/tags" Target="../tags/tag220.xml"/><Relationship Id="rId28" Type="http://schemas.openxmlformats.org/officeDocument/2006/relationships/tags" Target="../tags/tag225.xml"/><Relationship Id="rId36" Type="http://schemas.openxmlformats.org/officeDocument/2006/relationships/slide" Target="slide15.xml"/><Relationship Id="rId10" Type="http://schemas.openxmlformats.org/officeDocument/2006/relationships/tags" Target="../tags/tag207.xml"/><Relationship Id="rId19" Type="http://schemas.openxmlformats.org/officeDocument/2006/relationships/tags" Target="../tags/tag216.xml"/><Relationship Id="rId31" Type="http://schemas.openxmlformats.org/officeDocument/2006/relationships/tags" Target="../tags/tag228.xml"/><Relationship Id="rId4" Type="http://schemas.openxmlformats.org/officeDocument/2006/relationships/tags" Target="../tags/tag201.xml"/><Relationship Id="rId9" Type="http://schemas.openxmlformats.org/officeDocument/2006/relationships/tags" Target="../tags/tag206.xml"/><Relationship Id="rId14" Type="http://schemas.openxmlformats.org/officeDocument/2006/relationships/tags" Target="../tags/tag211.xml"/><Relationship Id="rId22" Type="http://schemas.openxmlformats.org/officeDocument/2006/relationships/tags" Target="../tags/tag219.xml"/><Relationship Id="rId27" Type="http://schemas.openxmlformats.org/officeDocument/2006/relationships/tags" Target="../tags/tag224.xml"/><Relationship Id="rId30" Type="http://schemas.openxmlformats.org/officeDocument/2006/relationships/tags" Target="../tags/tag227.xml"/><Relationship Id="rId35" Type="http://schemas.openxmlformats.org/officeDocument/2006/relationships/slide" Target="slide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26" Type="http://schemas.openxmlformats.org/officeDocument/2006/relationships/tags" Target="../tags/tag31.xml"/><Relationship Id="rId39" Type="http://schemas.openxmlformats.org/officeDocument/2006/relationships/slide" Target="slide5.xml"/><Relationship Id="rId3" Type="http://schemas.openxmlformats.org/officeDocument/2006/relationships/tags" Target="../tags/tag8.xml"/><Relationship Id="rId21" Type="http://schemas.openxmlformats.org/officeDocument/2006/relationships/tags" Target="../tags/tag26.xml"/><Relationship Id="rId34" Type="http://schemas.openxmlformats.org/officeDocument/2006/relationships/notesSlide" Target="../notesSlides/notesSlide2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5" Type="http://schemas.openxmlformats.org/officeDocument/2006/relationships/tags" Target="../tags/tag30.xml"/><Relationship Id="rId33" Type="http://schemas.openxmlformats.org/officeDocument/2006/relationships/slideLayout" Target="../slideLayouts/slideLayout7.xml"/><Relationship Id="rId38" Type="http://schemas.openxmlformats.org/officeDocument/2006/relationships/slide" Target="slide10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0" Type="http://schemas.openxmlformats.org/officeDocument/2006/relationships/tags" Target="../tags/tag25.xml"/><Relationship Id="rId29" Type="http://schemas.openxmlformats.org/officeDocument/2006/relationships/tags" Target="../tags/tag34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24" Type="http://schemas.openxmlformats.org/officeDocument/2006/relationships/tags" Target="../tags/tag29.xml"/><Relationship Id="rId32" Type="http://schemas.openxmlformats.org/officeDocument/2006/relationships/tags" Target="../tags/tag37.xml"/><Relationship Id="rId37" Type="http://schemas.openxmlformats.org/officeDocument/2006/relationships/slide" Target="slide13.xml"/><Relationship Id="rId40" Type="http://schemas.openxmlformats.org/officeDocument/2006/relationships/slide" Target="slide3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23" Type="http://schemas.openxmlformats.org/officeDocument/2006/relationships/tags" Target="../tags/tag28.xml"/><Relationship Id="rId28" Type="http://schemas.openxmlformats.org/officeDocument/2006/relationships/tags" Target="../tags/tag33.xml"/><Relationship Id="rId36" Type="http://schemas.openxmlformats.org/officeDocument/2006/relationships/slide" Target="slide15.xml"/><Relationship Id="rId10" Type="http://schemas.openxmlformats.org/officeDocument/2006/relationships/tags" Target="../tags/tag15.xml"/><Relationship Id="rId19" Type="http://schemas.openxmlformats.org/officeDocument/2006/relationships/tags" Target="../tags/tag24.xml"/><Relationship Id="rId31" Type="http://schemas.openxmlformats.org/officeDocument/2006/relationships/tags" Target="../tags/tag36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Relationship Id="rId22" Type="http://schemas.openxmlformats.org/officeDocument/2006/relationships/tags" Target="../tags/tag27.xml"/><Relationship Id="rId27" Type="http://schemas.openxmlformats.org/officeDocument/2006/relationships/tags" Target="../tags/tag32.xml"/><Relationship Id="rId30" Type="http://schemas.openxmlformats.org/officeDocument/2006/relationships/tags" Target="../tags/tag35.xml"/><Relationship Id="rId35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melot-mc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1.xml"/><Relationship Id="rId1" Type="http://schemas.openxmlformats.org/officeDocument/2006/relationships/tags" Target="../tags/tag23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tags" Target="../tags/tag55.xml"/><Relationship Id="rId26" Type="http://schemas.openxmlformats.org/officeDocument/2006/relationships/tags" Target="../tags/tag63.xml"/><Relationship Id="rId39" Type="http://schemas.openxmlformats.org/officeDocument/2006/relationships/slide" Target="slide5.xml"/><Relationship Id="rId3" Type="http://schemas.openxmlformats.org/officeDocument/2006/relationships/tags" Target="../tags/tag40.xml"/><Relationship Id="rId21" Type="http://schemas.openxmlformats.org/officeDocument/2006/relationships/tags" Target="../tags/tag58.xml"/><Relationship Id="rId34" Type="http://schemas.openxmlformats.org/officeDocument/2006/relationships/notesSlide" Target="../notesSlides/notesSlide3.xml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5" Type="http://schemas.openxmlformats.org/officeDocument/2006/relationships/tags" Target="../tags/tag62.xml"/><Relationship Id="rId33" Type="http://schemas.openxmlformats.org/officeDocument/2006/relationships/slideLayout" Target="../slideLayouts/slideLayout7.xml"/><Relationship Id="rId38" Type="http://schemas.openxmlformats.org/officeDocument/2006/relationships/slide" Target="slide10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20" Type="http://schemas.openxmlformats.org/officeDocument/2006/relationships/tags" Target="../tags/tag57.xml"/><Relationship Id="rId29" Type="http://schemas.openxmlformats.org/officeDocument/2006/relationships/tags" Target="../tags/tag66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24" Type="http://schemas.openxmlformats.org/officeDocument/2006/relationships/tags" Target="../tags/tag61.xml"/><Relationship Id="rId32" Type="http://schemas.openxmlformats.org/officeDocument/2006/relationships/tags" Target="../tags/tag69.xml"/><Relationship Id="rId37" Type="http://schemas.openxmlformats.org/officeDocument/2006/relationships/slide" Target="slide13.xml"/><Relationship Id="rId40" Type="http://schemas.openxmlformats.org/officeDocument/2006/relationships/slide" Target="slide3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23" Type="http://schemas.openxmlformats.org/officeDocument/2006/relationships/tags" Target="../tags/tag60.xml"/><Relationship Id="rId28" Type="http://schemas.openxmlformats.org/officeDocument/2006/relationships/tags" Target="../tags/tag65.xml"/><Relationship Id="rId36" Type="http://schemas.openxmlformats.org/officeDocument/2006/relationships/slide" Target="slide15.xml"/><Relationship Id="rId10" Type="http://schemas.openxmlformats.org/officeDocument/2006/relationships/tags" Target="../tags/tag47.xml"/><Relationship Id="rId19" Type="http://schemas.openxmlformats.org/officeDocument/2006/relationships/tags" Target="../tags/tag56.xml"/><Relationship Id="rId31" Type="http://schemas.openxmlformats.org/officeDocument/2006/relationships/tags" Target="../tags/tag68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Relationship Id="rId22" Type="http://schemas.openxmlformats.org/officeDocument/2006/relationships/tags" Target="../tags/tag59.xml"/><Relationship Id="rId27" Type="http://schemas.openxmlformats.org/officeDocument/2006/relationships/tags" Target="../tags/tag64.xml"/><Relationship Id="rId30" Type="http://schemas.openxmlformats.org/officeDocument/2006/relationships/tags" Target="../tags/tag67.xml"/><Relationship Id="rId35" Type="http://schemas.openxmlformats.org/officeDocument/2006/relationships/slide" Target="slide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tags" Target="../tags/tag82.xml"/><Relationship Id="rId18" Type="http://schemas.openxmlformats.org/officeDocument/2006/relationships/tags" Target="../tags/tag87.xml"/><Relationship Id="rId26" Type="http://schemas.openxmlformats.org/officeDocument/2006/relationships/tags" Target="../tags/tag95.xml"/><Relationship Id="rId39" Type="http://schemas.openxmlformats.org/officeDocument/2006/relationships/slide" Target="slide5.xml"/><Relationship Id="rId3" Type="http://schemas.openxmlformats.org/officeDocument/2006/relationships/tags" Target="../tags/tag72.xml"/><Relationship Id="rId21" Type="http://schemas.openxmlformats.org/officeDocument/2006/relationships/tags" Target="../tags/tag90.xml"/><Relationship Id="rId34" Type="http://schemas.openxmlformats.org/officeDocument/2006/relationships/notesSlide" Target="../notesSlides/notesSlide5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17" Type="http://schemas.openxmlformats.org/officeDocument/2006/relationships/tags" Target="../tags/tag86.xml"/><Relationship Id="rId25" Type="http://schemas.openxmlformats.org/officeDocument/2006/relationships/tags" Target="../tags/tag94.xml"/><Relationship Id="rId33" Type="http://schemas.openxmlformats.org/officeDocument/2006/relationships/slideLayout" Target="../slideLayouts/slideLayout7.xml"/><Relationship Id="rId38" Type="http://schemas.openxmlformats.org/officeDocument/2006/relationships/slide" Target="slide10.xml"/><Relationship Id="rId2" Type="http://schemas.openxmlformats.org/officeDocument/2006/relationships/tags" Target="../tags/tag71.xml"/><Relationship Id="rId16" Type="http://schemas.openxmlformats.org/officeDocument/2006/relationships/tags" Target="../tags/tag85.xml"/><Relationship Id="rId20" Type="http://schemas.openxmlformats.org/officeDocument/2006/relationships/tags" Target="../tags/tag89.xml"/><Relationship Id="rId29" Type="http://schemas.openxmlformats.org/officeDocument/2006/relationships/tags" Target="../tags/tag98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24" Type="http://schemas.openxmlformats.org/officeDocument/2006/relationships/tags" Target="../tags/tag93.xml"/><Relationship Id="rId32" Type="http://schemas.openxmlformats.org/officeDocument/2006/relationships/tags" Target="../tags/tag101.xml"/><Relationship Id="rId37" Type="http://schemas.openxmlformats.org/officeDocument/2006/relationships/slide" Target="slide13.xml"/><Relationship Id="rId40" Type="http://schemas.openxmlformats.org/officeDocument/2006/relationships/slide" Target="slide3.xml"/><Relationship Id="rId5" Type="http://schemas.openxmlformats.org/officeDocument/2006/relationships/tags" Target="../tags/tag74.xml"/><Relationship Id="rId15" Type="http://schemas.openxmlformats.org/officeDocument/2006/relationships/tags" Target="../tags/tag84.xml"/><Relationship Id="rId23" Type="http://schemas.openxmlformats.org/officeDocument/2006/relationships/tags" Target="../tags/tag92.xml"/><Relationship Id="rId28" Type="http://schemas.openxmlformats.org/officeDocument/2006/relationships/tags" Target="../tags/tag97.xml"/><Relationship Id="rId36" Type="http://schemas.openxmlformats.org/officeDocument/2006/relationships/slide" Target="slide15.xml"/><Relationship Id="rId10" Type="http://schemas.openxmlformats.org/officeDocument/2006/relationships/tags" Target="../tags/tag79.xml"/><Relationship Id="rId19" Type="http://schemas.openxmlformats.org/officeDocument/2006/relationships/tags" Target="../tags/tag88.xml"/><Relationship Id="rId31" Type="http://schemas.openxmlformats.org/officeDocument/2006/relationships/tags" Target="../tags/tag100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tags" Target="../tags/tag83.xml"/><Relationship Id="rId22" Type="http://schemas.openxmlformats.org/officeDocument/2006/relationships/tags" Target="../tags/tag91.xml"/><Relationship Id="rId27" Type="http://schemas.openxmlformats.org/officeDocument/2006/relationships/tags" Target="../tags/tag96.xml"/><Relationship Id="rId30" Type="http://schemas.openxmlformats.org/officeDocument/2006/relationships/tags" Target="../tags/tag99.xml"/><Relationship Id="rId35" Type="http://schemas.openxmlformats.org/officeDocument/2006/relationships/slide" Target="slide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7BD5A7-4171-4C87-9F1B-348D4CCF21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Order Comment Tool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A9B4D6D-A0BF-436B-A780-693D43AEA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Tool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Unterstützung</a:t>
            </a:r>
            <a:r>
              <a:rPr lang="en-US" dirty="0"/>
              <a:t> der </a:t>
            </a:r>
            <a:r>
              <a:rPr lang="en-US" dirty="0" err="1"/>
              <a:t>Produktionsplaner</a:t>
            </a:r>
            <a:r>
              <a:rPr lang="en-US" dirty="0"/>
              <a:t> von Thomas Pöhlmann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B054E2-5E6D-4F4E-BFC7-1D64198EAD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Mannheim, 16.01.2017</a:t>
            </a:r>
          </a:p>
        </p:txBody>
      </p:sp>
    </p:spTree>
    <p:extLst>
      <p:ext uri="{BB962C8B-B14F-4D97-AF65-F5344CB8AC3E}">
        <p14:creationId xmlns:p14="http://schemas.microsoft.com/office/powerpoint/2010/main" val="203240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9BF5E6C-758C-4123-B2CC-8FF3CDEF9CD9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371475" y="4277886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0D30263-1FE0-43DE-9B51-6821CE76AB5B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371475" y="4708773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AACA445-18F3-44A8-9593-5A899B72824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71475" y="4277886"/>
            <a:ext cx="7201177" cy="430887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31" name="Rectangle 130">
            <a:hlinkClick r:id="rId35" action="ppaction://hlinksldjump"/>
            <a:extLst>
              <a:ext uri="{FF2B5EF4-FFF2-40B4-BE49-F238E27FC236}">
                <a16:creationId xmlns:a16="http://schemas.microsoft.com/office/drawing/2014/main" id="{A8D22369-D7AA-4070-93FC-BADC3A16D1C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52475" y="4277886"/>
            <a:ext cx="1608774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Fazit</a:t>
            </a:r>
          </a:p>
        </p:txBody>
      </p:sp>
      <p:sp>
        <p:nvSpPr>
          <p:cNvPr id="130" name="Rectangle 129">
            <a:hlinkClick r:id="rId35" action="ppaction://hlinksldjump"/>
            <a:extLst>
              <a:ext uri="{FF2B5EF4-FFF2-40B4-BE49-F238E27FC236}">
                <a16:creationId xmlns:a16="http://schemas.microsoft.com/office/drawing/2014/main" id="{1B5487E1-94B4-4058-93B4-0C490D5E355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71475" y="4277886"/>
            <a:ext cx="317500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6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D34ADB-6D49-44D2-8340-8D107EC617F3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371475" y="3846999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767DB60-7054-4E12-9725-323E30F9625D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371475" y="4277886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3791C01-83CD-4A7C-BEDE-81F1946C84B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71475" y="3846999"/>
            <a:ext cx="7201177" cy="430887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6" name="Rectangle 125">
            <a:hlinkClick r:id="rId36" action="ppaction://hlinksldjump"/>
            <a:extLst>
              <a:ext uri="{FF2B5EF4-FFF2-40B4-BE49-F238E27FC236}">
                <a16:creationId xmlns:a16="http://schemas.microsoft.com/office/drawing/2014/main" id="{78D9303B-4ABE-4CA6-8A0C-9A4B1550C99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52475" y="3846999"/>
            <a:ext cx="1608774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Implementierung</a:t>
            </a:r>
          </a:p>
        </p:txBody>
      </p:sp>
      <p:sp>
        <p:nvSpPr>
          <p:cNvPr id="125" name="Rectangle 124">
            <a:hlinkClick r:id="rId36" action="ppaction://hlinksldjump"/>
            <a:extLst>
              <a:ext uri="{FF2B5EF4-FFF2-40B4-BE49-F238E27FC236}">
                <a16:creationId xmlns:a16="http://schemas.microsoft.com/office/drawing/2014/main" id="{9A92363F-6860-4602-87FA-3D45B3DC56F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71475" y="3846999"/>
            <a:ext cx="317500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5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AD69DFC-9605-490F-B04B-BA8F382FDCDB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371475" y="3416112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683953F-97E5-4841-81AE-8D857FDF8B76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71475" y="3846999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E83771B-7FB2-4C70-BDCA-CD640F778CBD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71475" y="3416112"/>
            <a:ext cx="7201177" cy="430887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1" name="Rectangle 120">
            <a:hlinkClick r:id="rId37" action="ppaction://hlinksldjump"/>
            <a:extLst>
              <a:ext uri="{FF2B5EF4-FFF2-40B4-BE49-F238E27FC236}">
                <a16:creationId xmlns:a16="http://schemas.microsoft.com/office/drawing/2014/main" id="{A456294D-30E5-4D9E-8095-A0CB8EA65C3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52475" y="3416112"/>
            <a:ext cx="1608774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Entwurf</a:t>
            </a:r>
          </a:p>
        </p:txBody>
      </p:sp>
      <p:sp>
        <p:nvSpPr>
          <p:cNvPr id="120" name="Rectangle 119">
            <a:hlinkClick r:id="rId37" action="ppaction://hlinksldjump"/>
            <a:extLst>
              <a:ext uri="{FF2B5EF4-FFF2-40B4-BE49-F238E27FC236}">
                <a16:creationId xmlns:a16="http://schemas.microsoft.com/office/drawing/2014/main" id="{02C14E21-5734-4A1F-A41A-2E6007EC7180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71475" y="3416112"/>
            <a:ext cx="317500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4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CC550A9-ADE5-4200-97D4-C345200E08B1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371475" y="2985226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F0AEDFA-7EFA-4AAE-B5A0-030E8E184C29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371475" y="3416112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E2C73EB-0465-4E89-87BC-A8FF8F13E183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71475" y="2985226"/>
            <a:ext cx="7201177" cy="430886"/>
          </a:xfrm>
          <a:prstGeom prst="rect">
            <a:avLst/>
          </a:prstGeom>
          <a:solidFill>
            <a:schemeClr val="bg1">
              <a:lumMod val="100000"/>
              <a:alpha val="90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6" name="Rectangle 115">
            <a:hlinkClick r:id="rId38" action="ppaction://hlinksldjump"/>
            <a:extLst>
              <a:ext uri="{FF2B5EF4-FFF2-40B4-BE49-F238E27FC236}">
                <a16:creationId xmlns:a16="http://schemas.microsoft.com/office/drawing/2014/main" id="{D65DB752-3A10-4E20-BBB3-068FAF531195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752475" y="2985226"/>
            <a:ext cx="1608774" cy="43088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="1" baseline="0">
                <a:solidFill>
                  <a:schemeClr val="accent2">
                    <a:lumMod val="100000"/>
                  </a:schemeClr>
                </a:solidFill>
                <a:latin typeface="Calibri Light" panose="020F0302020204030204" pitchFamily="34" charset="0"/>
              </a:rPr>
              <a:t>Analyse</a:t>
            </a:r>
          </a:p>
        </p:txBody>
      </p:sp>
      <p:sp>
        <p:nvSpPr>
          <p:cNvPr id="115" name="Rectangle 114">
            <a:hlinkClick r:id="rId38" action="ppaction://hlinksldjump"/>
            <a:extLst>
              <a:ext uri="{FF2B5EF4-FFF2-40B4-BE49-F238E27FC236}">
                <a16:creationId xmlns:a16="http://schemas.microsoft.com/office/drawing/2014/main" id="{DA422DBC-603C-41DF-BCCF-64F80EE0A45B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371475" y="2985226"/>
            <a:ext cx="317500" cy="43088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="1" baseline="0">
                <a:solidFill>
                  <a:schemeClr val="accent2">
                    <a:lumMod val="100000"/>
                  </a:schemeClr>
                </a:solidFill>
                <a:latin typeface="Calibri Light" panose="020F0302020204030204" pitchFamily="34" charset="0"/>
              </a:rPr>
              <a:t>3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07157E9-0C7C-4B06-AA7B-F0C7B1F5C126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371475" y="2554338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33312C6-FEA0-4EDA-A147-5404473E5C0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371475" y="2985226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8DF221-94FB-4280-92E4-59DD83F89B4D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71475" y="2554338"/>
            <a:ext cx="7201177" cy="430888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1" name="Rectangle 110">
            <a:hlinkClick r:id="rId39" action="ppaction://hlinksldjump"/>
            <a:extLst>
              <a:ext uri="{FF2B5EF4-FFF2-40B4-BE49-F238E27FC236}">
                <a16:creationId xmlns:a16="http://schemas.microsoft.com/office/drawing/2014/main" id="{629E3D07-A39E-4A06-AC0B-851558BDBE39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752475" y="2554338"/>
            <a:ext cx="1608774" cy="43088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Projektdefinition</a:t>
            </a:r>
          </a:p>
        </p:txBody>
      </p:sp>
      <p:sp>
        <p:nvSpPr>
          <p:cNvPr id="110" name="Rectangle 109">
            <a:hlinkClick r:id="rId39" action="ppaction://hlinksldjump"/>
            <a:extLst>
              <a:ext uri="{FF2B5EF4-FFF2-40B4-BE49-F238E27FC236}">
                <a16:creationId xmlns:a16="http://schemas.microsoft.com/office/drawing/2014/main" id="{F82EAA42-BF1B-4B65-A7AE-39B829A18AE7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371475" y="2554338"/>
            <a:ext cx="317500" cy="43088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F97FD52-64D7-48F8-BA52-A479FEEB6043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371475" y="2123451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C2F7DED-58D9-43FC-ADC9-4EBBCFBD7F4D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371475" y="2554338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AD88B5-C444-403C-871B-B085719EFF72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371475" y="2123451"/>
            <a:ext cx="7201177" cy="430887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06" name="Rectangle 105">
            <a:hlinkClick r:id="rId40" action="ppaction://hlinksldjump"/>
            <a:extLst>
              <a:ext uri="{FF2B5EF4-FFF2-40B4-BE49-F238E27FC236}">
                <a16:creationId xmlns:a16="http://schemas.microsoft.com/office/drawing/2014/main" id="{7882472B-5B86-41C7-9ABE-D3FB01221FAF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752475" y="2123451"/>
            <a:ext cx="1608774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Vorstellung</a:t>
            </a:r>
          </a:p>
        </p:txBody>
      </p:sp>
      <p:sp>
        <p:nvSpPr>
          <p:cNvPr id="105" name="Rectangle 104">
            <a:hlinkClick r:id="rId40" action="ppaction://hlinksldjump"/>
            <a:extLst>
              <a:ext uri="{FF2B5EF4-FFF2-40B4-BE49-F238E27FC236}">
                <a16:creationId xmlns:a16="http://schemas.microsoft.com/office/drawing/2014/main" id="{985F4396-0BB6-4039-9388-AB564BF90A88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371475" y="2123451"/>
            <a:ext cx="317500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E5BC3BE-2291-445B-92B5-57D391D0428C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288790" y="1417460"/>
            <a:ext cx="1428789" cy="58477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de-DE" sz="3200" baseline="0">
                <a:solidFill>
                  <a:schemeClr val="bg1">
                    <a:lumMod val="100000"/>
                  </a:schemeClr>
                </a:solidFill>
                <a:latin typeface="Calibri Light" panose="020F0302020204030204" pitchFamily="34" charset="0"/>
              </a:rPr>
              <a:t>Agenda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165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D41C-D916-471C-8754-59E8C243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Projektphasen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2768A-44A3-422A-8D12-9CD1C52A53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29F6BDE-57DC-468C-811D-FA57FE9B2C1F}"/>
              </a:ext>
            </a:extLst>
          </p:cNvPr>
          <p:cNvGraphicFramePr>
            <a:graphicFrameLocks noGrp="1"/>
          </p:cNvGraphicFramePr>
          <p:nvPr>
            <p:ph sz="quarter" idx="19"/>
            <p:extLst>
              <p:ext uri="{D42A27DB-BD31-4B8C-83A1-F6EECF244321}">
                <p14:modId xmlns:p14="http://schemas.microsoft.com/office/powerpoint/2010/main" val="2650039275"/>
              </p:ext>
            </p:extLst>
          </p:nvPr>
        </p:nvGraphicFramePr>
        <p:xfrm>
          <a:off x="376238" y="1309688"/>
          <a:ext cx="11439525" cy="5180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5542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BC69-2DB6-40A2-8D67-4CE4AD4E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Projektkosten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B187-7C42-4EA7-ACF6-5F2532EBA7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EC43AD6-F201-451E-B07F-FAF013BFEAEC}"/>
              </a:ext>
            </a:extLst>
          </p:cNvPr>
          <p:cNvGraphicFramePr>
            <a:graphicFrameLocks noGrp="1"/>
          </p:cNvGraphicFramePr>
          <p:nvPr>
            <p:ph sz="quarter" idx="19"/>
            <p:extLst>
              <p:ext uri="{D42A27DB-BD31-4B8C-83A1-F6EECF244321}">
                <p14:modId xmlns:p14="http://schemas.microsoft.com/office/powerpoint/2010/main" val="421407234"/>
              </p:ext>
            </p:extLst>
          </p:nvPr>
        </p:nvGraphicFramePr>
        <p:xfrm>
          <a:off x="376238" y="1309688"/>
          <a:ext cx="11439526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21074">
                  <a:extLst>
                    <a:ext uri="{9D8B030D-6E8A-4147-A177-3AD203B41FA5}">
                      <a16:colId xmlns:a16="http://schemas.microsoft.com/office/drawing/2014/main" val="528167008"/>
                    </a:ext>
                  </a:extLst>
                </a:gridCol>
                <a:gridCol w="1356189">
                  <a:extLst>
                    <a:ext uri="{9D8B030D-6E8A-4147-A177-3AD203B41FA5}">
                      <a16:colId xmlns:a16="http://schemas.microsoft.com/office/drawing/2014/main" val="3938293909"/>
                    </a:ext>
                  </a:extLst>
                </a:gridCol>
                <a:gridCol w="1025391">
                  <a:extLst>
                    <a:ext uri="{9D8B030D-6E8A-4147-A177-3AD203B41FA5}">
                      <a16:colId xmlns:a16="http://schemas.microsoft.com/office/drawing/2014/main" val="1594564222"/>
                    </a:ext>
                  </a:extLst>
                </a:gridCol>
                <a:gridCol w="1634218">
                  <a:extLst>
                    <a:ext uri="{9D8B030D-6E8A-4147-A177-3AD203B41FA5}">
                      <a16:colId xmlns:a16="http://schemas.microsoft.com/office/drawing/2014/main" val="3820996245"/>
                    </a:ext>
                  </a:extLst>
                </a:gridCol>
                <a:gridCol w="1634218">
                  <a:extLst>
                    <a:ext uri="{9D8B030D-6E8A-4147-A177-3AD203B41FA5}">
                      <a16:colId xmlns:a16="http://schemas.microsoft.com/office/drawing/2014/main" val="2233330528"/>
                    </a:ext>
                  </a:extLst>
                </a:gridCol>
                <a:gridCol w="1634218">
                  <a:extLst>
                    <a:ext uri="{9D8B030D-6E8A-4147-A177-3AD203B41FA5}">
                      <a16:colId xmlns:a16="http://schemas.microsoft.com/office/drawing/2014/main" val="2954216963"/>
                    </a:ext>
                  </a:extLst>
                </a:gridCol>
                <a:gridCol w="1634218">
                  <a:extLst>
                    <a:ext uri="{9D8B030D-6E8A-4147-A177-3AD203B41FA5}">
                      <a16:colId xmlns:a16="http://schemas.microsoft.com/office/drawing/2014/main" val="3936328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Vorgang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Mitarbeiter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Azubi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Personal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Ressourcen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Gesamt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69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Anforderungsaufnahme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114 €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174 €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77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Entwicklung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39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273 €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390 €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663 €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9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Testphase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21 €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51 €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10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Code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171 €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261 €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83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Fazit und Dokumentation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23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161 €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230 €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391 €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64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1540 €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95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546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B17B44B-75B9-44DE-A741-7F2F8D129841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371475" y="4277886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3AAF217-4F48-4FB6-8CA1-4322FEDC7609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371475" y="4708773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034723D-D15B-4BB6-B5CD-AFD72C658CC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71475" y="4277886"/>
            <a:ext cx="7201177" cy="430887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31" name="Rectangle 130">
            <a:hlinkClick r:id="rId35" action="ppaction://hlinksldjump"/>
            <a:extLst>
              <a:ext uri="{FF2B5EF4-FFF2-40B4-BE49-F238E27FC236}">
                <a16:creationId xmlns:a16="http://schemas.microsoft.com/office/drawing/2014/main" id="{464BF61F-1D4B-44EB-BC8E-B9808DCA1C2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52475" y="4277886"/>
            <a:ext cx="1608774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Fazit</a:t>
            </a:r>
          </a:p>
        </p:txBody>
      </p:sp>
      <p:sp>
        <p:nvSpPr>
          <p:cNvPr id="130" name="Rectangle 129">
            <a:hlinkClick r:id="rId35" action="ppaction://hlinksldjump"/>
            <a:extLst>
              <a:ext uri="{FF2B5EF4-FFF2-40B4-BE49-F238E27FC236}">
                <a16:creationId xmlns:a16="http://schemas.microsoft.com/office/drawing/2014/main" id="{686DAAE0-38BC-41B4-A577-B3378124342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71475" y="4277886"/>
            <a:ext cx="317500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6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50D6294-F7F3-4C3F-A28F-E88C8246B34A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371475" y="3846999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DFA4DB6-B761-4A14-ABF3-FE180853C6E3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371475" y="4277886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837C7FD-27B1-4945-8AC6-8FE39735F30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71475" y="3846999"/>
            <a:ext cx="7201177" cy="430887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6" name="Rectangle 125">
            <a:hlinkClick r:id="rId36" action="ppaction://hlinksldjump"/>
            <a:extLst>
              <a:ext uri="{FF2B5EF4-FFF2-40B4-BE49-F238E27FC236}">
                <a16:creationId xmlns:a16="http://schemas.microsoft.com/office/drawing/2014/main" id="{1375D24C-176E-46A4-850F-AB939693C10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52475" y="3846999"/>
            <a:ext cx="1608774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Implementierung</a:t>
            </a:r>
          </a:p>
        </p:txBody>
      </p:sp>
      <p:sp>
        <p:nvSpPr>
          <p:cNvPr id="125" name="Rectangle 124">
            <a:hlinkClick r:id="rId36" action="ppaction://hlinksldjump"/>
            <a:extLst>
              <a:ext uri="{FF2B5EF4-FFF2-40B4-BE49-F238E27FC236}">
                <a16:creationId xmlns:a16="http://schemas.microsoft.com/office/drawing/2014/main" id="{340DC574-006D-49D7-9D06-3A0A671AF09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71475" y="3846999"/>
            <a:ext cx="317500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5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6E4F069-8AE3-4F22-85DC-C34C03F24D2D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371475" y="3416112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C994D38-8B0E-4A48-A8EC-EBB305F4B986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71475" y="3846999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F3FFDF0-5B76-4AEF-ACD7-7C60B7B9718E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71475" y="3416112"/>
            <a:ext cx="7201177" cy="430887"/>
          </a:xfrm>
          <a:prstGeom prst="rect">
            <a:avLst/>
          </a:prstGeom>
          <a:solidFill>
            <a:schemeClr val="bg1">
              <a:lumMod val="100000"/>
              <a:alpha val="90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1" name="Rectangle 120">
            <a:hlinkClick r:id="rId37" action="ppaction://hlinksldjump"/>
            <a:extLst>
              <a:ext uri="{FF2B5EF4-FFF2-40B4-BE49-F238E27FC236}">
                <a16:creationId xmlns:a16="http://schemas.microsoft.com/office/drawing/2014/main" id="{F249C4F5-AB75-43C7-B88C-BE89BF1BA51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52475" y="3416112"/>
            <a:ext cx="1608774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="1" baseline="0">
                <a:solidFill>
                  <a:schemeClr val="accent2">
                    <a:lumMod val="100000"/>
                  </a:schemeClr>
                </a:solidFill>
                <a:latin typeface="Calibri Light" panose="020F0302020204030204" pitchFamily="34" charset="0"/>
              </a:rPr>
              <a:t>Entwurf</a:t>
            </a:r>
          </a:p>
        </p:txBody>
      </p:sp>
      <p:sp>
        <p:nvSpPr>
          <p:cNvPr id="120" name="Rectangle 119">
            <a:hlinkClick r:id="rId37" action="ppaction://hlinksldjump"/>
            <a:extLst>
              <a:ext uri="{FF2B5EF4-FFF2-40B4-BE49-F238E27FC236}">
                <a16:creationId xmlns:a16="http://schemas.microsoft.com/office/drawing/2014/main" id="{853F5B9F-8D00-4FF9-92BD-B7E0A3F1D26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71475" y="3416112"/>
            <a:ext cx="317500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="1" baseline="0">
                <a:solidFill>
                  <a:schemeClr val="accent2">
                    <a:lumMod val="100000"/>
                  </a:schemeClr>
                </a:solidFill>
                <a:latin typeface="Calibri Light" panose="020F0302020204030204" pitchFamily="34" charset="0"/>
              </a:rPr>
              <a:t>4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292E9B7-90AF-45F6-9BC7-975F5A786F45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371475" y="2985226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9595AEC-7C36-46E7-B697-05D6E144CE69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371475" y="3416112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4A538AA-9E51-4DD3-9103-AA375A58A93B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71475" y="2985226"/>
            <a:ext cx="7201177" cy="430886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6" name="Rectangle 115">
            <a:hlinkClick r:id="rId38" action="ppaction://hlinksldjump"/>
            <a:extLst>
              <a:ext uri="{FF2B5EF4-FFF2-40B4-BE49-F238E27FC236}">
                <a16:creationId xmlns:a16="http://schemas.microsoft.com/office/drawing/2014/main" id="{F1B6B744-0A85-4E88-AD8D-8FB559913CE5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752475" y="2985226"/>
            <a:ext cx="1608774" cy="43088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Analyse</a:t>
            </a:r>
          </a:p>
        </p:txBody>
      </p:sp>
      <p:sp>
        <p:nvSpPr>
          <p:cNvPr id="115" name="Rectangle 114">
            <a:hlinkClick r:id="rId38" action="ppaction://hlinksldjump"/>
            <a:extLst>
              <a:ext uri="{FF2B5EF4-FFF2-40B4-BE49-F238E27FC236}">
                <a16:creationId xmlns:a16="http://schemas.microsoft.com/office/drawing/2014/main" id="{FC0E9070-554D-47DB-B546-4652AF34BF0C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371475" y="2985226"/>
            <a:ext cx="317500" cy="43088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3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22ABCB8-80B4-49DC-89F8-5A152F8F9075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371475" y="2554338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8D98F15-5700-4BDE-AEDD-D20B8C24CE18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371475" y="2985226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5BC5362-CE96-4FEA-8644-04B090D6C48B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71475" y="2554338"/>
            <a:ext cx="7201177" cy="430888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1" name="Rectangle 110">
            <a:hlinkClick r:id="rId39" action="ppaction://hlinksldjump"/>
            <a:extLst>
              <a:ext uri="{FF2B5EF4-FFF2-40B4-BE49-F238E27FC236}">
                <a16:creationId xmlns:a16="http://schemas.microsoft.com/office/drawing/2014/main" id="{B29E1157-62FD-4F28-97C6-07ED5A95DD68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752475" y="2554338"/>
            <a:ext cx="1608774" cy="43088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Projektdefinition</a:t>
            </a:r>
          </a:p>
        </p:txBody>
      </p:sp>
      <p:sp>
        <p:nvSpPr>
          <p:cNvPr id="110" name="Rectangle 109">
            <a:hlinkClick r:id="rId39" action="ppaction://hlinksldjump"/>
            <a:extLst>
              <a:ext uri="{FF2B5EF4-FFF2-40B4-BE49-F238E27FC236}">
                <a16:creationId xmlns:a16="http://schemas.microsoft.com/office/drawing/2014/main" id="{467628C6-F13F-4106-8D68-3FDDD0974CBA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371475" y="2554338"/>
            <a:ext cx="317500" cy="43088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E4FC9F7-B37E-4A5C-BBCB-B0B8E1969D39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371475" y="2123451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01DF2D-15E1-463A-8840-FFA60DC6D225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371475" y="2554338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B428665-1179-47F8-A2A1-A1FFC1CB864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371475" y="2123451"/>
            <a:ext cx="7201177" cy="430887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06" name="Rectangle 105">
            <a:hlinkClick r:id="rId40" action="ppaction://hlinksldjump"/>
            <a:extLst>
              <a:ext uri="{FF2B5EF4-FFF2-40B4-BE49-F238E27FC236}">
                <a16:creationId xmlns:a16="http://schemas.microsoft.com/office/drawing/2014/main" id="{30C7CBC3-2654-4959-8245-ADDCA82C8814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752475" y="2123451"/>
            <a:ext cx="1608774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Vorstellung</a:t>
            </a:r>
          </a:p>
        </p:txBody>
      </p:sp>
      <p:sp>
        <p:nvSpPr>
          <p:cNvPr id="105" name="Rectangle 104">
            <a:hlinkClick r:id="rId40" action="ppaction://hlinksldjump"/>
            <a:extLst>
              <a:ext uri="{FF2B5EF4-FFF2-40B4-BE49-F238E27FC236}">
                <a16:creationId xmlns:a16="http://schemas.microsoft.com/office/drawing/2014/main" id="{D974C3DB-F9C2-41E0-A81F-86F7C4DE9756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371475" y="2123451"/>
            <a:ext cx="317500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F462089-FA45-4E35-A3B0-3A09872B8414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288790" y="1417460"/>
            <a:ext cx="1428789" cy="58477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de-DE" sz="3200" baseline="0">
                <a:solidFill>
                  <a:schemeClr val="bg1">
                    <a:lumMod val="100000"/>
                  </a:schemeClr>
                </a:solidFill>
                <a:latin typeface="Calibri Light" panose="020F0302020204030204" pitchFamily="34" charset="0"/>
              </a:rPr>
              <a:t>Agenda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3128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227B-1FBE-4584-9163-CB37BB19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(M)VC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F88EF-484F-4B78-B387-2CF7911EC87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1954A-ED87-447B-AD78-8143BB51CC3E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A46793-B152-474D-9C52-31ADB86DF194}"/>
              </a:ext>
            </a:extLst>
          </p:cNvPr>
          <p:cNvSpPr/>
          <p:nvPr/>
        </p:nvSpPr>
        <p:spPr>
          <a:xfrm>
            <a:off x="9852917" y="3440692"/>
            <a:ext cx="1963483" cy="919364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</a:pPr>
            <a:r>
              <a:rPr lang="de-DE" baseline="0" dirty="0">
                <a:solidFill>
                  <a:schemeClr val="bg1"/>
                </a:solidFill>
                <a:latin typeface="Calibri Light" panose="020F0302020204030204" pitchFamily="34" charset="0"/>
              </a:rPr>
              <a:t>Controller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7FAAC0-E3DC-49BF-A366-20E3495DFF11}"/>
              </a:ext>
            </a:extLst>
          </p:cNvPr>
          <p:cNvCxnSpPr>
            <a:cxnSpLocks/>
            <a:stCxn id="11" idx="7"/>
            <a:endCxn id="5" idx="1"/>
          </p:cNvCxnSpPr>
          <p:nvPr/>
        </p:nvCxnSpPr>
        <p:spPr>
          <a:xfrm>
            <a:off x="6636292" y="3575330"/>
            <a:ext cx="3504170" cy="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081D87-7FBC-4045-BC8C-503B77CA14D5}"/>
              </a:ext>
            </a:extLst>
          </p:cNvPr>
          <p:cNvCxnSpPr>
            <a:cxnSpLocks/>
            <a:stCxn id="5" idx="3"/>
            <a:endCxn id="11" idx="5"/>
          </p:cNvCxnSpPr>
          <p:nvPr/>
        </p:nvCxnSpPr>
        <p:spPr>
          <a:xfrm flipH="1">
            <a:off x="6636292" y="4225418"/>
            <a:ext cx="3504170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042570-6BF3-43EA-BD2B-484F391C4273}"/>
              </a:ext>
            </a:extLst>
          </p:cNvPr>
          <p:cNvCxnSpPr>
            <a:cxnSpLocks/>
            <a:stCxn id="10" idx="7"/>
            <a:endCxn id="11" idx="1"/>
          </p:cNvCxnSpPr>
          <p:nvPr/>
        </p:nvCxnSpPr>
        <p:spPr>
          <a:xfrm>
            <a:off x="1679980" y="3575330"/>
            <a:ext cx="3875728" cy="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ACEAC7-2C07-4582-AC10-08D1CDDA3DC1}"/>
              </a:ext>
            </a:extLst>
          </p:cNvPr>
          <p:cNvCxnSpPr>
            <a:cxnSpLocks/>
            <a:stCxn id="11" idx="3"/>
            <a:endCxn id="10" idx="5"/>
          </p:cNvCxnSpPr>
          <p:nvPr/>
        </p:nvCxnSpPr>
        <p:spPr>
          <a:xfrm flipH="1">
            <a:off x="1679980" y="4225418"/>
            <a:ext cx="3875728" cy="0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4B62E83-14F4-4A93-8AAB-2F8706690179}"/>
              </a:ext>
            </a:extLst>
          </p:cNvPr>
          <p:cNvSpPr/>
          <p:nvPr/>
        </p:nvSpPr>
        <p:spPr>
          <a:xfrm>
            <a:off x="375600" y="3440692"/>
            <a:ext cx="1528176" cy="919364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</a:pPr>
            <a:r>
              <a:rPr lang="de-DE" baseline="0" dirty="0">
                <a:solidFill>
                  <a:schemeClr val="bg1"/>
                </a:solidFill>
                <a:latin typeface="Calibri Light" panose="020F0302020204030204" pitchFamily="34" charset="0"/>
              </a:rPr>
              <a:t>User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A0C8EE-424F-4D07-BB07-54214EF99278}"/>
              </a:ext>
            </a:extLst>
          </p:cNvPr>
          <p:cNvSpPr/>
          <p:nvPr/>
        </p:nvSpPr>
        <p:spPr>
          <a:xfrm>
            <a:off x="5331912" y="3440692"/>
            <a:ext cx="1528176" cy="919364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</a:pPr>
            <a:r>
              <a:rPr lang="de-DE" baseline="0" dirty="0">
                <a:solidFill>
                  <a:schemeClr val="bg1"/>
                </a:solidFill>
                <a:latin typeface="Calibri Light" panose="020F0302020204030204" pitchFamily="34" charset="0"/>
              </a:rPr>
              <a:t>View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1E1934-818D-450A-B3AD-DDDEED4F2712}"/>
              </a:ext>
            </a:extLst>
          </p:cNvPr>
          <p:cNvCxnSpPr>
            <a:cxnSpLocks/>
          </p:cNvCxnSpPr>
          <p:nvPr/>
        </p:nvCxnSpPr>
        <p:spPr>
          <a:xfrm>
            <a:off x="375600" y="2229633"/>
            <a:ext cx="739216" cy="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131664-88A5-40CB-BCAC-B5E1E2959EE8}"/>
              </a:ext>
            </a:extLst>
          </p:cNvPr>
          <p:cNvCxnSpPr>
            <a:cxnSpLocks/>
          </p:cNvCxnSpPr>
          <p:nvPr/>
        </p:nvCxnSpPr>
        <p:spPr>
          <a:xfrm flipV="1">
            <a:off x="375600" y="2630466"/>
            <a:ext cx="739216" cy="1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B163F9-A5B0-4345-9401-5344D70B31C2}"/>
              </a:ext>
            </a:extLst>
          </p:cNvPr>
          <p:cNvSpPr txBox="1"/>
          <p:nvPr/>
        </p:nvSpPr>
        <p:spPr>
          <a:xfrm>
            <a:off x="1353114" y="2018430"/>
            <a:ext cx="1286809" cy="422405"/>
          </a:xfrm>
          <a:prstGeom prst="rect">
            <a:avLst/>
          </a:prstGeom>
        </p:spPr>
        <p:txBody>
          <a:bodyPr vert="horz" wrap="none" lIns="72000" tIns="72000" rIns="72000" bIns="72000" rtlCol="0" anchor="t" anchorCtr="0">
            <a:spAutoFit/>
          </a:bodyPr>
          <a:lstStyle/>
          <a:p>
            <a:r>
              <a:rPr lang="de-DE" dirty="0"/>
              <a:t>Anfragefluss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056A51-F9B5-48B7-AC48-E958DD1C51B6}"/>
              </a:ext>
            </a:extLst>
          </p:cNvPr>
          <p:cNvSpPr txBox="1"/>
          <p:nvPr/>
        </p:nvSpPr>
        <p:spPr>
          <a:xfrm>
            <a:off x="1353113" y="2389446"/>
            <a:ext cx="1117595" cy="422405"/>
          </a:xfrm>
          <a:prstGeom prst="rect">
            <a:avLst/>
          </a:prstGeom>
        </p:spPr>
        <p:txBody>
          <a:bodyPr vert="horz" wrap="none" lIns="72000" tIns="72000" rIns="72000" bIns="72000" rtlCol="0" anchor="t" anchorCtr="0">
            <a:spAutoFit/>
          </a:bodyPr>
          <a:lstStyle/>
          <a:p>
            <a:r>
              <a:rPr lang="de-DE" dirty="0"/>
              <a:t>Datenfluss</a:t>
            </a:r>
          </a:p>
        </p:txBody>
      </p:sp>
    </p:spTree>
    <p:extLst>
      <p:ext uri="{BB962C8B-B14F-4D97-AF65-F5344CB8AC3E}">
        <p14:creationId xmlns:p14="http://schemas.microsoft.com/office/powerpoint/2010/main" val="1389760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DFD1C76-FDD3-4E68-92EE-30F798D1A7EC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371475" y="4277886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884EFE8-33FF-4068-9D3C-5A421633A3FE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371475" y="4708773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A413344-740E-4C68-8E52-3AA7F5D60A0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71475" y="4277886"/>
            <a:ext cx="7201177" cy="430887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31" name="Rectangle 130">
            <a:hlinkClick r:id="rId35" action="ppaction://hlinksldjump"/>
            <a:extLst>
              <a:ext uri="{FF2B5EF4-FFF2-40B4-BE49-F238E27FC236}">
                <a16:creationId xmlns:a16="http://schemas.microsoft.com/office/drawing/2014/main" id="{E1BB63C6-C056-4367-B143-BF40935C47D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52475" y="4277886"/>
            <a:ext cx="1608774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Fazit</a:t>
            </a:r>
          </a:p>
        </p:txBody>
      </p:sp>
      <p:sp>
        <p:nvSpPr>
          <p:cNvPr id="130" name="Rectangle 129">
            <a:hlinkClick r:id="rId35" action="ppaction://hlinksldjump"/>
            <a:extLst>
              <a:ext uri="{FF2B5EF4-FFF2-40B4-BE49-F238E27FC236}">
                <a16:creationId xmlns:a16="http://schemas.microsoft.com/office/drawing/2014/main" id="{71309E30-DB15-4790-AC53-896032B4F4A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71475" y="4277886"/>
            <a:ext cx="317500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6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F92EF45-1BAE-46E8-881D-C4C91F5D0D08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371475" y="3846999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2E215E3-0198-404C-B1A6-5110C723D7C3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371475" y="4277886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2C97863-341A-4005-9695-57221C422D8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71475" y="3846999"/>
            <a:ext cx="7201177" cy="430887"/>
          </a:xfrm>
          <a:prstGeom prst="rect">
            <a:avLst/>
          </a:prstGeom>
          <a:solidFill>
            <a:schemeClr val="bg1">
              <a:lumMod val="100000"/>
              <a:alpha val="90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6" name="Rectangle 125">
            <a:hlinkClick r:id="rId36" action="ppaction://hlinksldjump"/>
            <a:extLst>
              <a:ext uri="{FF2B5EF4-FFF2-40B4-BE49-F238E27FC236}">
                <a16:creationId xmlns:a16="http://schemas.microsoft.com/office/drawing/2014/main" id="{33D04660-9858-44C6-A407-82F165C9E7E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52475" y="3846999"/>
            <a:ext cx="1608774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="1" baseline="0">
                <a:solidFill>
                  <a:schemeClr val="accent2">
                    <a:lumMod val="100000"/>
                  </a:schemeClr>
                </a:solidFill>
                <a:latin typeface="Calibri Light" panose="020F0302020204030204" pitchFamily="34" charset="0"/>
              </a:rPr>
              <a:t>Implementierung</a:t>
            </a:r>
          </a:p>
        </p:txBody>
      </p:sp>
      <p:sp>
        <p:nvSpPr>
          <p:cNvPr id="125" name="Rectangle 124">
            <a:hlinkClick r:id="rId36" action="ppaction://hlinksldjump"/>
            <a:extLst>
              <a:ext uri="{FF2B5EF4-FFF2-40B4-BE49-F238E27FC236}">
                <a16:creationId xmlns:a16="http://schemas.microsoft.com/office/drawing/2014/main" id="{5E3BFB0B-8073-4C35-B921-01AD06B467C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71475" y="3846999"/>
            <a:ext cx="317500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="1" baseline="0">
                <a:solidFill>
                  <a:schemeClr val="accent2">
                    <a:lumMod val="100000"/>
                  </a:schemeClr>
                </a:solidFill>
                <a:latin typeface="Calibri Light" panose="020F0302020204030204" pitchFamily="34" charset="0"/>
              </a:rPr>
              <a:t>5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EB1424A-E663-4BD0-A2CB-BA44C4305E3E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371475" y="3416112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007489B-6785-4BFA-9C62-CBB0F43EBA9D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71475" y="3846999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33AF124-6B63-4003-801D-C25CAAAF3403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71475" y="3416112"/>
            <a:ext cx="7201177" cy="430887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1" name="Rectangle 120">
            <a:hlinkClick r:id="rId37" action="ppaction://hlinksldjump"/>
            <a:extLst>
              <a:ext uri="{FF2B5EF4-FFF2-40B4-BE49-F238E27FC236}">
                <a16:creationId xmlns:a16="http://schemas.microsoft.com/office/drawing/2014/main" id="{97F07AA1-745B-4BF3-B467-53B06E13AAD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52475" y="3416112"/>
            <a:ext cx="1608774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Entwurf</a:t>
            </a:r>
          </a:p>
        </p:txBody>
      </p:sp>
      <p:sp>
        <p:nvSpPr>
          <p:cNvPr id="120" name="Rectangle 119">
            <a:hlinkClick r:id="rId37" action="ppaction://hlinksldjump"/>
            <a:extLst>
              <a:ext uri="{FF2B5EF4-FFF2-40B4-BE49-F238E27FC236}">
                <a16:creationId xmlns:a16="http://schemas.microsoft.com/office/drawing/2014/main" id="{CF8C8788-7CDD-4DC7-8F51-EF46DE7075BE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71475" y="3416112"/>
            <a:ext cx="317500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4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23DB812-6619-43BC-83D4-6E274E642409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371475" y="2985226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966BB1B-64BC-4BE8-A59C-C8187A80A8C4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371475" y="3416112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2D0294C-776F-44D5-98C3-3AF173519743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71475" y="2985226"/>
            <a:ext cx="7201177" cy="430886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6" name="Rectangle 115">
            <a:hlinkClick r:id="rId38" action="ppaction://hlinksldjump"/>
            <a:extLst>
              <a:ext uri="{FF2B5EF4-FFF2-40B4-BE49-F238E27FC236}">
                <a16:creationId xmlns:a16="http://schemas.microsoft.com/office/drawing/2014/main" id="{11A79685-EA1D-4E4A-84E4-C6CA380BD615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752475" y="2985226"/>
            <a:ext cx="1608774" cy="43088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Analyse</a:t>
            </a:r>
          </a:p>
        </p:txBody>
      </p:sp>
      <p:sp>
        <p:nvSpPr>
          <p:cNvPr id="115" name="Rectangle 114">
            <a:hlinkClick r:id="rId38" action="ppaction://hlinksldjump"/>
            <a:extLst>
              <a:ext uri="{FF2B5EF4-FFF2-40B4-BE49-F238E27FC236}">
                <a16:creationId xmlns:a16="http://schemas.microsoft.com/office/drawing/2014/main" id="{175118AB-E904-4A20-AD3D-5E476CD25796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371475" y="2985226"/>
            <a:ext cx="317500" cy="43088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3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A8146E1-507A-43C7-99A7-320453C0C836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371475" y="2554338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0A04745-8EF8-45B5-B679-B92E12167231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371475" y="2985226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87EB96D-4D29-4E4E-901C-B4803878D27C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71475" y="2554338"/>
            <a:ext cx="7201177" cy="430888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1" name="Rectangle 110">
            <a:hlinkClick r:id="rId39" action="ppaction://hlinksldjump"/>
            <a:extLst>
              <a:ext uri="{FF2B5EF4-FFF2-40B4-BE49-F238E27FC236}">
                <a16:creationId xmlns:a16="http://schemas.microsoft.com/office/drawing/2014/main" id="{7A452526-7B54-4756-AADD-DE2081FC612D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752475" y="2554338"/>
            <a:ext cx="1608774" cy="43088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Projektdefinition</a:t>
            </a:r>
          </a:p>
        </p:txBody>
      </p:sp>
      <p:sp>
        <p:nvSpPr>
          <p:cNvPr id="110" name="Rectangle 109">
            <a:hlinkClick r:id="rId39" action="ppaction://hlinksldjump"/>
            <a:extLst>
              <a:ext uri="{FF2B5EF4-FFF2-40B4-BE49-F238E27FC236}">
                <a16:creationId xmlns:a16="http://schemas.microsoft.com/office/drawing/2014/main" id="{C86FF002-46AA-47FD-A8D8-6023DA89A1E0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371475" y="2554338"/>
            <a:ext cx="317500" cy="43088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653C226-8740-4BA5-A7CA-5BB62646AB7C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371475" y="2123451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534EEEB-FFA3-439A-ACB8-C1010C8D3BBF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371475" y="2554338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CC9540A-0624-430C-8E06-798A1F07B193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371475" y="2123451"/>
            <a:ext cx="7201177" cy="430887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06" name="Rectangle 105">
            <a:hlinkClick r:id="rId40" action="ppaction://hlinksldjump"/>
            <a:extLst>
              <a:ext uri="{FF2B5EF4-FFF2-40B4-BE49-F238E27FC236}">
                <a16:creationId xmlns:a16="http://schemas.microsoft.com/office/drawing/2014/main" id="{18DE5379-15FB-4B69-8DB0-FC79FD1A520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752475" y="2123451"/>
            <a:ext cx="1608774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Vorstellung</a:t>
            </a:r>
          </a:p>
        </p:txBody>
      </p:sp>
      <p:sp>
        <p:nvSpPr>
          <p:cNvPr id="105" name="Rectangle 104">
            <a:hlinkClick r:id="rId40" action="ppaction://hlinksldjump"/>
            <a:extLst>
              <a:ext uri="{FF2B5EF4-FFF2-40B4-BE49-F238E27FC236}">
                <a16:creationId xmlns:a16="http://schemas.microsoft.com/office/drawing/2014/main" id="{537DAF12-136E-4B29-A479-D6CB85C88655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371475" y="2123451"/>
            <a:ext cx="317500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F873120-F4A2-4155-AEA3-FB0117FC3C5A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288790" y="1417460"/>
            <a:ext cx="1428789" cy="58477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de-DE" sz="3200" baseline="0">
                <a:solidFill>
                  <a:schemeClr val="bg1">
                    <a:lumMod val="100000"/>
                  </a:schemeClr>
                </a:solidFill>
                <a:latin typeface="Calibri Light" panose="020F0302020204030204" pitchFamily="34" charset="0"/>
              </a:rPr>
              <a:t>Agenda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9207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CE2B-2BAF-4FCA-9E47-44361420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Entwicklungsvorgehen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1B551-0A44-4C07-9890-B159D62151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31785-BFAD-47CC-A013-9B09744E011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582329" y="1621911"/>
            <a:ext cx="4234072" cy="2079926"/>
          </a:xfrm>
        </p:spPr>
        <p:txBody>
          <a:bodyPr>
            <a:noAutofit/>
          </a:bodyPr>
          <a:lstStyle/>
          <a:p>
            <a:r>
              <a:rPr lang="de-DE" dirty="0"/>
              <a:t>Entwicklungssprache: ABAP</a:t>
            </a:r>
          </a:p>
          <a:p>
            <a:endParaRPr lang="de-DE" dirty="0"/>
          </a:p>
          <a:p>
            <a:r>
              <a:rPr lang="de-DE" dirty="0"/>
              <a:t>Agiler Entwicklungsprozess</a:t>
            </a:r>
          </a:p>
          <a:p>
            <a:pPr lvl="1"/>
            <a:r>
              <a:rPr lang="de-DE" sz="1800" dirty="0"/>
              <a:t>Erweitertes Wasserfallmodell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DD4CBF-E999-40BC-85F7-2D8147DE2E09}"/>
              </a:ext>
            </a:extLst>
          </p:cNvPr>
          <p:cNvSpPr/>
          <p:nvPr/>
        </p:nvSpPr>
        <p:spPr>
          <a:xfrm>
            <a:off x="717967" y="2344422"/>
            <a:ext cx="1281227" cy="50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</a:pPr>
            <a:r>
              <a:rPr lang="en-US" sz="1600" b="1" baseline="0" dirty="0">
                <a:solidFill>
                  <a:schemeClr val="bg1"/>
                </a:solidFill>
                <a:latin typeface="Calibri Light" panose="020F0302020204030204" pitchFamily="34" charset="0"/>
              </a:rPr>
              <a:t>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5BDDF-BF94-4AC8-8D76-A51A47B6C021}"/>
              </a:ext>
            </a:extLst>
          </p:cNvPr>
          <p:cNvSpPr/>
          <p:nvPr/>
        </p:nvSpPr>
        <p:spPr>
          <a:xfrm>
            <a:off x="1663219" y="2997366"/>
            <a:ext cx="1708740" cy="5040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</a:pPr>
            <a:r>
              <a:rPr lang="en-US" sz="1600" b="1" baseline="0" dirty="0">
                <a:solidFill>
                  <a:schemeClr val="bg1"/>
                </a:solidFill>
                <a:latin typeface="Calibri Light" panose="020F0302020204030204" pitchFamily="34" charset="0"/>
              </a:rPr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C8A833-D14F-43E2-B878-EE4A6BA2F1F8}"/>
              </a:ext>
            </a:extLst>
          </p:cNvPr>
          <p:cNvSpPr/>
          <p:nvPr/>
        </p:nvSpPr>
        <p:spPr>
          <a:xfrm>
            <a:off x="2828156" y="3650310"/>
            <a:ext cx="1708740" cy="504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</a:pPr>
            <a:r>
              <a:rPr lang="en-US" sz="1600" b="1" baseline="0" dirty="0">
                <a:solidFill>
                  <a:schemeClr val="bg1"/>
                </a:solidFill>
                <a:latin typeface="Calibri Light" panose="020F0302020204030204" pitchFamily="34" charset="0"/>
              </a:rPr>
              <a:t>IMPLEMENTATION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BD1139-AA93-4C13-8285-834E781CFEF4}"/>
              </a:ext>
            </a:extLst>
          </p:cNvPr>
          <p:cNvSpPr/>
          <p:nvPr/>
        </p:nvSpPr>
        <p:spPr>
          <a:xfrm>
            <a:off x="3976870" y="4326178"/>
            <a:ext cx="1708740" cy="504000"/>
          </a:xfrm>
          <a:prstGeom prst="rect">
            <a:avLst/>
          </a:prstGeom>
          <a:solidFill>
            <a:srgbClr val="00BEF2"/>
          </a:solidFill>
          <a:ln w="12700">
            <a:solidFill>
              <a:srgbClr val="00BEF2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</a:pPr>
            <a:r>
              <a:rPr lang="en-US" sz="1600" b="1" baseline="0" dirty="0">
                <a:solidFill>
                  <a:srgbClr val="002060"/>
                </a:solidFill>
                <a:latin typeface="Calibri Light" panose="020F0302020204030204" pitchFamily="34" charset="0"/>
              </a:rPr>
              <a:t>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0F924D-61F8-432B-BA0E-868F4B25F7CE}"/>
              </a:ext>
            </a:extLst>
          </p:cNvPr>
          <p:cNvSpPr/>
          <p:nvPr/>
        </p:nvSpPr>
        <p:spPr>
          <a:xfrm>
            <a:off x="5178291" y="4979122"/>
            <a:ext cx="1708740" cy="5040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</a:pPr>
            <a:r>
              <a:rPr lang="en-US" sz="1600" b="1" baseline="0" dirty="0">
                <a:solidFill>
                  <a:srgbClr val="002060"/>
                </a:solidFill>
                <a:latin typeface="Calibri Light" panose="020F0302020204030204" pitchFamily="34" charset="0"/>
              </a:rPr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769F35-E05E-4FB3-A910-B9630D0B64C8}"/>
              </a:ext>
            </a:extLst>
          </p:cNvPr>
          <p:cNvSpPr/>
          <p:nvPr/>
        </p:nvSpPr>
        <p:spPr>
          <a:xfrm>
            <a:off x="6363323" y="5621792"/>
            <a:ext cx="1708740" cy="5040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</a:pPr>
            <a:r>
              <a:rPr lang="en-US" sz="1600" b="1" baseline="0" dirty="0">
                <a:solidFill>
                  <a:srgbClr val="002060"/>
                </a:solidFill>
                <a:latin typeface="Calibri Light" panose="020F0302020204030204" pitchFamily="34" charset="0"/>
              </a:rPr>
              <a:t>MAINTENANCE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9FD089C-939F-48BB-901E-488A1B24BBD6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1310428" y="2896575"/>
            <a:ext cx="400944" cy="304638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B601B33-81DE-4C5B-9937-0D65FF8F97AA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2472400" y="3546554"/>
            <a:ext cx="400944" cy="310567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DE780C3-B4B1-49D7-86FB-08C97D7EB445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3617764" y="4219072"/>
            <a:ext cx="423868" cy="294344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63592A1-81D1-4506-9F12-B442F348CA19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4804293" y="4857124"/>
            <a:ext cx="400944" cy="347051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A17C4EF-111B-4E61-9FD1-2C908A63D552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16200000" flipH="1">
            <a:off x="6002657" y="5513126"/>
            <a:ext cx="390670" cy="330662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0F9449C5-E21C-4ABA-9423-817EC9CB5EAD}"/>
              </a:ext>
            </a:extLst>
          </p:cNvPr>
          <p:cNvCxnSpPr>
            <a:cxnSpLocks/>
            <a:stCxn id="11" idx="0"/>
            <a:endCxn id="10" idx="3"/>
          </p:cNvCxnSpPr>
          <p:nvPr/>
        </p:nvCxnSpPr>
        <p:spPr>
          <a:xfrm rot="16200000" flipV="1">
            <a:off x="6857027" y="5261126"/>
            <a:ext cx="390670" cy="330662"/>
          </a:xfrm>
          <a:prstGeom prst="bentConnector2">
            <a:avLst/>
          </a:prstGeom>
          <a:ln w="38100" cmpd="sng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843B265-D183-4419-BE7F-37935B52DCDB}"/>
              </a:ext>
            </a:extLst>
          </p:cNvPr>
          <p:cNvCxnSpPr>
            <a:cxnSpLocks/>
            <a:stCxn id="10" idx="0"/>
            <a:endCxn id="9" idx="3"/>
          </p:cNvCxnSpPr>
          <p:nvPr/>
        </p:nvCxnSpPr>
        <p:spPr>
          <a:xfrm rot="16200000" flipV="1">
            <a:off x="5658664" y="4605124"/>
            <a:ext cx="400944" cy="347051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6D73A7F-5A4D-4894-B8D4-876E204A346C}"/>
              </a:ext>
            </a:extLst>
          </p:cNvPr>
          <p:cNvCxnSpPr>
            <a:cxnSpLocks/>
            <a:stCxn id="9" idx="0"/>
            <a:endCxn id="8" idx="3"/>
          </p:cNvCxnSpPr>
          <p:nvPr/>
        </p:nvCxnSpPr>
        <p:spPr>
          <a:xfrm rot="16200000" flipV="1">
            <a:off x="4472134" y="3967072"/>
            <a:ext cx="423868" cy="294344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759060B-A55D-4CE7-9073-51B4B17C4313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rot="16200000" flipV="1">
            <a:off x="3326771" y="3294554"/>
            <a:ext cx="400944" cy="31056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E029810-580A-4203-B987-007989DBBFD1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rot="16200000" flipV="1">
            <a:off x="2057920" y="2537696"/>
            <a:ext cx="400944" cy="518395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609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AC84-DF77-4704-9C96-AA2CD5C9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Qualitätssicherung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D52C6-836F-4538-9126-C2C65F07F5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15231-57FA-427B-BA0F-F2A9F23977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>
            <a:normAutofit/>
          </a:bodyPr>
          <a:lstStyle/>
          <a:p>
            <a:r>
              <a:rPr lang="de-DE" dirty="0"/>
              <a:t>Code Reviews zur Sicherstellung der Qualitätsansprüche</a:t>
            </a:r>
          </a:p>
          <a:p>
            <a:endParaRPr lang="de-DE" dirty="0"/>
          </a:p>
          <a:p>
            <a:r>
              <a:rPr lang="de-DE" dirty="0"/>
              <a:t>Einhaltung der internen Entwicklungsrichtlinien</a:t>
            </a:r>
          </a:p>
          <a:p>
            <a:endParaRPr lang="de-DE" dirty="0"/>
          </a:p>
          <a:p>
            <a:r>
              <a:rPr lang="de-DE" dirty="0"/>
              <a:t>Templates </a:t>
            </a:r>
            <a:r>
              <a:rPr lang="de-DE"/>
              <a:t>mit Testfällen</a:t>
            </a:r>
            <a:endParaRPr lang="de-DE" dirty="0"/>
          </a:p>
          <a:p>
            <a:endParaRPr lang="de-DE" dirty="0"/>
          </a:p>
          <a:p>
            <a:r>
              <a:rPr lang="de-DE" dirty="0"/>
              <a:t>Funktionale und Technische Spezifikation</a:t>
            </a:r>
          </a:p>
        </p:txBody>
      </p:sp>
    </p:spTree>
    <p:extLst>
      <p:ext uri="{BB962C8B-B14F-4D97-AF65-F5344CB8AC3E}">
        <p14:creationId xmlns:p14="http://schemas.microsoft.com/office/powerpoint/2010/main" val="2428507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BDD6-F560-4085-9A4A-BC2B3EFA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 des Programms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369DA-3A76-4CD6-9006-D554547CAC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E1D30-B7BB-4FA8-9D83-8AE5106E0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260" y="1157167"/>
            <a:ext cx="9695480" cy="52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59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D4DAE26-7BF5-43FE-A479-581FF7D02F38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371475" y="4277886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5E6C3F8-B35F-48F7-B58E-D866AA12BD00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371475" y="4708773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7F4FD2E-A380-4D40-997C-31350444C80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71475" y="4277886"/>
            <a:ext cx="7201177" cy="430887"/>
          </a:xfrm>
          <a:prstGeom prst="rect">
            <a:avLst/>
          </a:prstGeom>
          <a:solidFill>
            <a:schemeClr val="bg1">
              <a:lumMod val="100000"/>
              <a:alpha val="90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31" name="Rectangle 130">
            <a:hlinkClick r:id="rId35" action="ppaction://hlinksldjump"/>
            <a:extLst>
              <a:ext uri="{FF2B5EF4-FFF2-40B4-BE49-F238E27FC236}">
                <a16:creationId xmlns:a16="http://schemas.microsoft.com/office/drawing/2014/main" id="{C5DC7BFD-94EF-4D8E-A2B3-828F2DFE657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52475" y="4277886"/>
            <a:ext cx="1608774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="1" baseline="0">
                <a:solidFill>
                  <a:schemeClr val="accent2">
                    <a:lumMod val="100000"/>
                  </a:schemeClr>
                </a:solidFill>
                <a:latin typeface="Calibri Light" panose="020F0302020204030204" pitchFamily="34" charset="0"/>
              </a:rPr>
              <a:t>Fazit</a:t>
            </a:r>
          </a:p>
        </p:txBody>
      </p:sp>
      <p:sp>
        <p:nvSpPr>
          <p:cNvPr id="130" name="Rectangle 129">
            <a:hlinkClick r:id="rId35" action="ppaction://hlinksldjump"/>
            <a:extLst>
              <a:ext uri="{FF2B5EF4-FFF2-40B4-BE49-F238E27FC236}">
                <a16:creationId xmlns:a16="http://schemas.microsoft.com/office/drawing/2014/main" id="{579F294B-46E2-4032-96FF-B2E32ADD8DE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71475" y="4277886"/>
            <a:ext cx="317500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="1" baseline="0">
                <a:solidFill>
                  <a:schemeClr val="accent2">
                    <a:lumMod val="100000"/>
                  </a:schemeClr>
                </a:solidFill>
                <a:latin typeface="Calibri Light" panose="020F0302020204030204" pitchFamily="34" charset="0"/>
              </a:rPr>
              <a:t>6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DEC331C-1E65-470C-B038-57DE809726DF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371475" y="3846999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8015D6F-CC23-433B-8766-14D7AD6832D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371475" y="4277886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60631C0-7C92-471C-8C33-AF0291B67EC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71475" y="3846999"/>
            <a:ext cx="7201177" cy="430887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6" name="Rectangle 125">
            <a:hlinkClick r:id="rId36" action="ppaction://hlinksldjump"/>
            <a:extLst>
              <a:ext uri="{FF2B5EF4-FFF2-40B4-BE49-F238E27FC236}">
                <a16:creationId xmlns:a16="http://schemas.microsoft.com/office/drawing/2014/main" id="{8B6C6361-C1E0-441B-A627-656566B2C45F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52475" y="3846999"/>
            <a:ext cx="1608774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Implementierung</a:t>
            </a:r>
          </a:p>
        </p:txBody>
      </p:sp>
      <p:sp>
        <p:nvSpPr>
          <p:cNvPr id="125" name="Rectangle 124">
            <a:hlinkClick r:id="rId36" action="ppaction://hlinksldjump"/>
            <a:extLst>
              <a:ext uri="{FF2B5EF4-FFF2-40B4-BE49-F238E27FC236}">
                <a16:creationId xmlns:a16="http://schemas.microsoft.com/office/drawing/2014/main" id="{1177F4C5-5965-423E-A218-DA1E0D9A755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71475" y="3846999"/>
            <a:ext cx="317500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5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D9E8DCB-662E-4557-A521-BBC3385F61AF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371475" y="3416112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852E058-A455-47FB-8FE3-FEDE4F32002C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71475" y="3846999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A02E48A-BEF1-43A0-B4AA-FD512D9BF05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71475" y="3416112"/>
            <a:ext cx="7201177" cy="430887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1" name="Rectangle 120">
            <a:hlinkClick r:id="rId37" action="ppaction://hlinksldjump"/>
            <a:extLst>
              <a:ext uri="{FF2B5EF4-FFF2-40B4-BE49-F238E27FC236}">
                <a16:creationId xmlns:a16="http://schemas.microsoft.com/office/drawing/2014/main" id="{06E79D47-305B-4508-90F0-D18DA16CF089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52475" y="3416112"/>
            <a:ext cx="1608774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Entwurf</a:t>
            </a:r>
          </a:p>
        </p:txBody>
      </p:sp>
      <p:sp>
        <p:nvSpPr>
          <p:cNvPr id="120" name="Rectangle 119">
            <a:hlinkClick r:id="rId37" action="ppaction://hlinksldjump"/>
            <a:extLst>
              <a:ext uri="{FF2B5EF4-FFF2-40B4-BE49-F238E27FC236}">
                <a16:creationId xmlns:a16="http://schemas.microsoft.com/office/drawing/2014/main" id="{D0E95635-5CB6-45D1-B643-672BA74FC0B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71475" y="3416112"/>
            <a:ext cx="317500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4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D842134-C921-4542-86F1-11C07B80BB01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371475" y="2985226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F7E8B74-C64B-49B8-ADD2-C2154EA9613B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371475" y="3416112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2472761-0630-456E-931E-599D67E41A28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71475" y="2985226"/>
            <a:ext cx="7201177" cy="430886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6" name="Rectangle 115">
            <a:hlinkClick r:id="rId38" action="ppaction://hlinksldjump"/>
            <a:extLst>
              <a:ext uri="{FF2B5EF4-FFF2-40B4-BE49-F238E27FC236}">
                <a16:creationId xmlns:a16="http://schemas.microsoft.com/office/drawing/2014/main" id="{49816A78-4A4A-4218-AE1A-C3D4B94FED2A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752475" y="2985226"/>
            <a:ext cx="1608774" cy="43088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Analyse</a:t>
            </a:r>
          </a:p>
        </p:txBody>
      </p:sp>
      <p:sp>
        <p:nvSpPr>
          <p:cNvPr id="115" name="Rectangle 114">
            <a:hlinkClick r:id="rId38" action="ppaction://hlinksldjump"/>
            <a:extLst>
              <a:ext uri="{FF2B5EF4-FFF2-40B4-BE49-F238E27FC236}">
                <a16:creationId xmlns:a16="http://schemas.microsoft.com/office/drawing/2014/main" id="{4684EDD8-0CBF-4DE9-AD3A-9DF0C7611482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371475" y="2985226"/>
            <a:ext cx="317500" cy="43088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3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597FB94-9BF9-4D17-BEE7-2B1881397CB6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371475" y="2554338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F2CFA19-FFBB-4A7B-810A-D47FDB9785F2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371475" y="2985226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E1FC039-736C-490E-B1DC-7893C54343E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71475" y="2554338"/>
            <a:ext cx="7201177" cy="430888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1" name="Rectangle 110">
            <a:hlinkClick r:id="rId39" action="ppaction://hlinksldjump"/>
            <a:extLst>
              <a:ext uri="{FF2B5EF4-FFF2-40B4-BE49-F238E27FC236}">
                <a16:creationId xmlns:a16="http://schemas.microsoft.com/office/drawing/2014/main" id="{2B8F1DF6-2825-4CFD-B93A-5AF96C5F5EBB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752475" y="2554338"/>
            <a:ext cx="1608774" cy="43088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Projektdefinition</a:t>
            </a:r>
          </a:p>
        </p:txBody>
      </p:sp>
      <p:sp>
        <p:nvSpPr>
          <p:cNvPr id="110" name="Rectangle 109">
            <a:hlinkClick r:id="rId39" action="ppaction://hlinksldjump"/>
            <a:extLst>
              <a:ext uri="{FF2B5EF4-FFF2-40B4-BE49-F238E27FC236}">
                <a16:creationId xmlns:a16="http://schemas.microsoft.com/office/drawing/2014/main" id="{1E96B52E-FEC4-446F-982C-5E4F93934CB2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371475" y="2554338"/>
            <a:ext cx="317500" cy="43088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F1E1265-1E21-46A3-85EC-E1EE1B16A026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371475" y="2123451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679F702-4E30-4EB8-B649-5DB840AD7D6B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371475" y="2554338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46BE6AA-C539-4992-8E33-1BD7BB0280D7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371475" y="2123451"/>
            <a:ext cx="7201177" cy="430887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06" name="Rectangle 105">
            <a:hlinkClick r:id="rId40" action="ppaction://hlinksldjump"/>
            <a:extLst>
              <a:ext uri="{FF2B5EF4-FFF2-40B4-BE49-F238E27FC236}">
                <a16:creationId xmlns:a16="http://schemas.microsoft.com/office/drawing/2014/main" id="{ECDE1190-D2FE-4DE8-BF93-754647517384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752475" y="2123451"/>
            <a:ext cx="1608774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Vorstellung</a:t>
            </a:r>
          </a:p>
        </p:txBody>
      </p:sp>
      <p:sp>
        <p:nvSpPr>
          <p:cNvPr id="105" name="Rectangle 104">
            <a:hlinkClick r:id="rId40" action="ppaction://hlinksldjump"/>
            <a:extLst>
              <a:ext uri="{FF2B5EF4-FFF2-40B4-BE49-F238E27FC236}">
                <a16:creationId xmlns:a16="http://schemas.microsoft.com/office/drawing/2014/main" id="{D7CF73BF-E616-4BC7-BB72-0B80A8E518BE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371475" y="2123451"/>
            <a:ext cx="317500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ABE254A-1571-4926-8557-B6C43EC4B833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288790" y="1417460"/>
            <a:ext cx="1428789" cy="58477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de-DE" sz="3200" baseline="0">
                <a:solidFill>
                  <a:schemeClr val="bg1">
                    <a:lumMod val="100000"/>
                  </a:schemeClr>
                </a:solidFill>
                <a:latin typeface="Calibri Light" panose="020F0302020204030204" pitchFamily="34" charset="0"/>
              </a:rPr>
              <a:t>Agenda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742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6ADC47C-0452-4225-858B-DD565C39FFFD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371475" y="4277886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0C04B37-61C4-4D2C-A42B-34D96E6F9116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371475" y="4708773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739588-19B0-447C-BAB1-F5ADB8669D6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71475" y="4277886"/>
            <a:ext cx="7201177" cy="430887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31" name="Rectangle 130">
            <a:hlinkClick r:id="rId35" action="ppaction://hlinksldjump"/>
            <a:extLst>
              <a:ext uri="{FF2B5EF4-FFF2-40B4-BE49-F238E27FC236}">
                <a16:creationId xmlns:a16="http://schemas.microsoft.com/office/drawing/2014/main" id="{B7F9772E-12D6-4401-A0E0-ACB04BADCCC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52475" y="4277886"/>
            <a:ext cx="1608774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Fazit</a:t>
            </a:r>
          </a:p>
        </p:txBody>
      </p:sp>
      <p:sp>
        <p:nvSpPr>
          <p:cNvPr id="130" name="Rectangle 129">
            <a:hlinkClick r:id="rId35" action="ppaction://hlinksldjump"/>
            <a:extLst>
              <a:ext uri="{FF2B5EF4-FFF2-40B4-BE49-F238E27FC236}">
                <a16:creationId xmlns:a16="http://schemas.microsoft.com/office/drawing/2014/main" id="{1CC1F7FB-0EC4-4079-837D-E42494B41BD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71475" y="4277886"/>
            <a:ext cx="317500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6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C1A6CD0-E986-410F-B2E1-B51282F5BE2D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371475" y="3846999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DF34FEE-F852-49A9-B6F1-938466DF385D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371475" y="4277886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796C0F9-91FA-47B1-B004-2E683B21B21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71475" y="3846999"/>
            <a:ext cx="7201177" cy="430887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6" name="Rectangle 125">
            <a:hlinkClick r:id="rId36" action="ppaction://hlinksldjump"/>
            <a:extLst>
              <a:ext uri="{FF2B5EF4-FFF2-40B4-BE49-F238E27FC236}">
                <a16:creationId xmlns:a16="http://schemas.microsoft.com/office/drawing/2014/main" id="{1E47B5A0-B644-4914-964B-75F9A099E92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52475" y="3846999"/>
            <a:ext cx="1608774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Implementierung</a:t>
            </a:r>
          </a:p>
        </p:txBody>
      </p:sp>
      <p:sp>
        <p:nvSpPr>
          <p:cNvPr id="125" name="Rectangle 124">
            <a:hlinkClick r:id="rId36" action="ppaction://hlinksldjump"/>
            <a:extLst>
              <a:ext uri="{FF2B5EF4-FFF2-40B4-BE49-F238E27FC236}">
                <a16:creationId xmlns:a16="http://schemas.microsoft.com/office/drawing/2014/main" id="{D5A1EAB0-FE48-470C-B337-4F85B668502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71475" y="3846999"/>
            <a:ext cx="317500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5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DC748C5-7FF8-4F01-818E-F528884182DA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371475" y="3416112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C7022E8-CD30-4A45-B8DC-9F664AA584D1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71475" y="3846999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1B267C2-CB90-47A8-B5EB-544FC075AE2F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71475" y="3416112"/>
            <a:ext cx="7201177" cy="430887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1" name="Rectangle 120">
            <a:hlinkClick r:id="rId37" action="ppaction://hlinksldjump"/>
            <a:extLst>
              <a:ext uri="{FF2B5EF4-FFF2-40B4-BE49-F238E27FC236}">
                <a16:creationId xmlns:a16="http://schemas.microsoft.com/office/drawing/2014/main" id="{5B49DA24-CA84-41A8-B45A-31C3400A0A85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52475" y="3416112"/>
            <a:ext cx="1608774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Entwurf</a:t>
            </a:r>
          </a:p>
        </p:txBody>
      </p:sp>
      <p:sp>
        <p:nvSpPr>
          <p:cNvPr id="120" name="Rectangle 119">
            <a:hlinkClick r:id="rId37" action="ppaction://hlinksldjump"/>
            <a:extLst>
              <a:ext uri="{FF2B5EF4-FFF2-40B4-BE49-F238E27FC236}">
                <a16:creationId xmlns:a16="http://schemas.microsoft.com/office/drawing/2014/main" id="{EA8B4B0B-0727-4891-A1CD-43A250B68627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71475" y="3416112"/>
            <a:ext cx="317500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4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C13E642-0167-4C94-8E06-CF53F2B16656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371475" y="2985226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4BC1206-5146-4852-8DCD-81DFB97DD29E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371475" y="3416112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C89B701-11DB-4A3E-8054-59A3601164F8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71475" y="2985226"/>
            <a:ext cx="7201177" cy="430886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6" name="Rectangle 115">
            <a:hlinkClick r:id="rId38" action="ppaction://hlinksldjump"/>
            <a:extLst>
              <a:ext uri="{FF2B5EF4-FFF2-40B4-BE49-F238E27FC236}">
                <a16:creationId xmlns:a16="http://schemas.microsoft.com/office/drawing/2014/main" id="{F08374E5-718A-488B-881E-05C2D102406E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752475" y="2985226"/>
            <a:ext cx="1608774" cy="43088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Analyse</a:t>
            </a:r>
          </a:p>
        </p:txBody>
      </p:sp>
      <p:sp>
        <p:nvSpPr>
          <p:cNvPr id="115" name="Rectangle 114">
            <a:hlinkClick r:id="rId38" action="ppaction://hlinksldjump"/>
            <a:extLst>
              <a:ext uri="{FF2B5EF4-FFF2-40B4-BE49-F238E27FC236}">
                <a16:creationId xmlns:a16="http://schemas.microsoft.com/office/drawing/2014/main" id="{B2D7A768-F360-428C-B699-042222B369B8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371475" y="2985226"/>
            <a:ext cx="317500" cy="43088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3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A6EB1A4-4E3C-4D48-95CA-788E075CA22A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371475" y="2554338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F5B1997-6037-4723-9792-217D66429952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371475" y="2985226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4428A7F-0D22-4E36-B84B-E5A45B014381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71475" y="2554338"/>
            <a:ext cx="7201177" cy="430888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1" name="Rectangle 110">
            <a:hlinkClick r:id="rId39" action="ppaction://hlinksldjump"/>
            <a:extLst>
              <a:ext uri="{FF2B5EF4-FFF2-40B4-BE49-F238E27FC236}">
                <a16:creationId xmlns:a16="http://schemas.microsoft.com/office/drawing/2014/main" id="{880BA77F-A7CD-48A4-8411-48FBA0A1EDD5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752475" y="2554338"/>
            <a:ext cx="1608774" cy="43088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Projektdefinition</a:t>
            </a:r>
          </a:p>
        </p:txBody>
      </p:sp>
      <p:sp>
        <p:nvSpPr>
          <p:cNvPr id="110" name="Rectangle 109">
            <a:hlinkClick r:id="rId39" action="ppaction://hlinksldjump"/>
            <a:extLst>
              <a:ext uri="{FF2B5EF4-FFF2-40B4-BE49-F238E27FC236}">
                <a16:creationId xmlns:a16="http://schemas.microsoft.com/office/drawing/2014/main" id="{F07C3706-87F4-4AEA-A93E-B2D8ADA49C21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371475" y="2554338"/>
            <a:ext cx="317500" cy="43088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49D4E30-7116-4713-A331-C87D16FEB5FD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371475" y="2123451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8E84529-26D7-406F-9CD6-2DBC571490DD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371475" y="2554338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E0D2AEA-A478-4920-9E67-60CF6F1EB443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371475" y="2123451"/>
            <a:ext cx="7201177" cy="430887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06" name="Rectangle 105">
            <a:hlinkClick r:id="rId40" action="ppaction://hlinksldjump"/>
            <a:extLst>
              <a:ext uri="{FF2B5EF4-FFF2-40B4-BE49-F238E27FC236}">
                <a16:creationId xmlns:a16="http://schemas.microsoft.com/office/drawing/2014/main" id="{5D67D558-395D-4EFF-BF66-FDB6DB8BF222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752475" y="2123451"/>
            <a:ext cx="1608774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Vorstellung</a:t>
            </a:r>
          </a:p>
        </p:txBody>
      </p:sp>
      <p:sp>
        <p:nvSpPr>
          <p:cNvPr id="105" name="Rectangle 104">
            <a:hlinkClick r:id="rId40" action="ppaction://hlinksldjump"/>
            <a:extLst>
              <a:ext uri="{FF2B5EF4-FFF2-40B4-BE49-F238E27FC236}">
                <a16:creationId xmlns:a16="http://schemas.microsoft.com/office/drawing/2014/main" id="{832C0255-0524-4C57-98AF-88E38C79C4D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371475" y="2123451"/>
            <a:ext cx="317500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C542DFC-61DC-4BAB-BF59-850BA5A332AB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288790" y="1417460"/>
            <a:ext cx="1428789" cy="58477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de-DE" sz="3200" baseline="0">
                <a:solidFill>
                  <a:schemeClr val="bg1">
                    <a:lumMod val="100000"/>
                  </a:schemeClr>
                </a:solidFill>
                <a:latin typeface="Calibri Light" panose="020F0302020204030204" pitchFamily="34" charset="0"/>
              </a:rPr>
              <a:t>Agenda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3560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E438-0BF4-4DE5-803C-FA599D1D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 /Ist-Vergleich der Zeitplanung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C0344-5BF1-473B-9B65-965C5BE71E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graphicFrame>
        <p:nvGraphicFramePr>
          <p:cNvPr id="9" name="Content Placeholder 23">
            <a:extLst>
              <a:ext uri="{FF2B5EF4-FFF2-40B4-BE49-F238E27FC236}">
                <a16:creationId xmlns:a16="http://schemas.microsoft.com/office/drawing/2014/main" id="{512B799A-14B2-4171-8E2B-2ADFC2CA473C}"/>
              </a:ext>
            </a:extLst>
          </p:cNvPr>
          <p:cNvGraphicFramePr>
            <a:graphicFrameLocks noGrp="1"/>
          </p:cNvGraphicFramePr>
          <p:nvPr>
            <p:ph sz="quarter" idx="19"/>
            <p:extLst>
              <p:ext uri="{D42A27DB-BD31-4B8C-83A1-F6EECF244321}">
                <p14:modId xmlns:p14="http://schemas.microsoft.com/office/powerpoint/2010/main" val="3862513987"/>
              </p:ext>
            </p:extLst>
          </p:nvPr>
        </p:nvGraphicFramePr>
        <p:xfrm>
          <a:off x="376238" y="1309688"/>
          <a:ext cx="11439525" cy="5180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1231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73413F-6674-411F-B935-0943534B4B4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75600" y="1310269"/>
            <a:ext cx="5403600" cy="457200"/>
          </a:xfrm>
        </p:spPr>
        <p:txBody>
          <a:bodyPr/>
          <a:lstStyle/>
          <a:p>
            <a:r>
              <a:rPr lang="de-DE" dirty="0"/>
              <a:t>Zielerreichung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AE309-6DEF-461E-957C-E7629AAB7624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75600" y="1732568"/>
            <a:ext cx="5403600" cy="4758100"/>
          </a:xfrm>
        </p:spPr>
        <p:txBody>
          <a:bodyPr/>
          <a:lstStyle/>
          <a:p>
            <a:r>
              <a:rPr lang="de-DE" dirty="0"/>
              <a:t>Es wurden alle Vorgaben erfolgreich umgesetzt</a:t>
            </a:r>
          </a:p>
          <a:p>
            <a:endParaRPr lang="de-DE" dirty="0"/>
          </a:p>
          <a:p>
            <a:r>
              <a:rPr lang="de-DE" dirty="0"/>
              <a:t>Die Performance des Systems wurde durch die Implementierung nicht beeinträchtigt</a:t>
            </a:r>
          </a:p>
          <a:p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80F9E-33E8-4E91-9D8D-A83E670B4D0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412800" y="1310269"/>
            <a:ext cx="5403600" cy="457200"/>
          </a:xfrm>
        </p:spPr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FCCCCC-6C94-4B33-AC37-27ED56ED2731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412800" y="1732380"/>
            <a:ext cx="5403600" cy="4758100"/>
          </a:xfrm>
        </p:spPr>
        <p:txBody>
          <a:bodyPr/>
          <a:lstStyle/>
          <a:p>
            <a:r>
              <a:rPr lang="de-DE" dirty="0"/>
              <a:t>Erweiterung von zusätzlichen Transaktionen z.B. md04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Löschprogramm welches nicht mehr vorhandene Aufträge aus der Datenbank löscht</a:t>
            </a:r>
          </a:p>
          <a:p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FD5D5-FD43-4F9F-9E1B-EEC7CE9B9C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682061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"/>
          <p:cNvSpPr>
            <a:spLocks noGrp="1"/>
          </p:cNvSpPr>
          <p:nvPr/>
        </p:nvSpPr>
        <p:spPr bwMode="gray">
          <a:xfrm>
            <a:off x="636651" y="2128849"/>
            <a:ext cx="3114675" cy="2407748"/>
          </a:xfrm>
          <a:prstGeom prst="rect">
            <a:avLst/>
          </a:prstGeom>
        </p:spPr>
        <p:txBody>
          <a:bodyPr vert="horz" lIns="72000" tIns="72000" rIns="72000" bIns="72000" rtlCol="0" anchor="t" anchorCtr="0">
            <a:noAutofit/>
          </a:bodyPr>
          <a:lstStyle>
            <a:lvl1pPr marL="180000" indent="-180000" algn="l" defTabSz="914400" rtl="0" eaLnBrk="1" latinLnBrk="0" hangingPunct="1"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SzPct val="150000"/>
              <a:buFont typeface="Wingdings 3" pitchFamily="18" charset="2"/>
              <a:buChar char="ê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spcBef>
                <a:spcPts val="0"/>
              </a:spcBef>
              <a:spcAft>
                <a:spcPts val="900"/>
              </a:spcAft>
              <a:buClr>
                <a:schemeClr val="accent1"/>
              </a:buClr>
              <a:buSzPct val="150000"/>
              <a:buFont typeface="Wingdings 3" pitchFamily="18" charset="2"/>
              <a:buChar char="ê"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spcBef>
                <a:spcPts val="0"/>
              </a:spcBef>
              <a:spcAft>
                <a:spcPts val="900"/>
              </a:spcAft>
              <a:buClr>
                <a:schemeClr val="accent3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ts val="0"/>
              </a:spcBef>
              <a:spcAft>
                <a:spcPts val="900"/>
              </a:spcAft>
              <a:buClr>
                <a:schemeClr val="accent3"/>
              </a:buClr>
              <a:buSzPct val="100000"/>
              <a:buFontTx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ts val="0"/>
              </a:spcBef>
              <a:spcAft>
                <a:spcPts val="900"/>
              </a:spcAft>
              <a:buClr>
                <a:schemeClr val="accent3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 Light" panose="020F0302020204030204" pitchFamily="34" charset="0"/>
              </a:rPr>
              <a:t>Thomas Pöhlmann</a:t>
            </a:r>
            <a:br>
              <a:rPr lang="en-US" sz="1100" b="1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sz="1200" b="1" dirty="0" err="1">
                <a:solidFill>
                  <a:schemeClr val="tx1"/>
                </a:solidFill>
                <a:latin typeface="Calibri Light" panose="020F0302020204030204" pitchFamily="34" charset="0"/>
              </a:rPr>
              <a:t>Auszubildender</a:t>
            </a:r>
            <a:endParaRPr lang="en-US" sz="11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</a:rPr>
              <a:t>Camelot </a:t>
            </a: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</a:rPr>
              <a:t>ITLab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</a:rPr>
              <a:t> GmbH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Theodor-</a:t>
            </a:r>
            <a:r>
              <a:rPr lang="en-US" sz="1200" dirty="0" err="1">
                <a:solidFill>
                  <a:schemeClr val="tx1"/>
                </a:solidFill>
                <a:latin typeface="Calibri Light" panose="020F0302020204030204" pitchFamily="34" charset="0"/>
              </a:rPr>
              <a:t>Heuss</a:t>
            </a: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-Anlage 12</a:t>
            </a:r>
            <a:b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68165 Mannheim, Germany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Tel: +49 621 86298-800</a:t>
            </a:r>
            <a:b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Mob: +49 173-9915913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  <a:t>tpoe@camelot-itlab.com</a:t>
            </a:r>
            <a:b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hlinkClick r:id="rId3"/>
              </a:rPr>
              <a:t>www.camelot-itlab.com</a:t>
            </a:r>
            <a:endParaRPr lang="en-US" sz="12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372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DAD89F-4621-4192-8150-395CCC60F82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88790" y="1417460"/>
            <a:ext cx="1428789" cy="58477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de-DE" sz="3200" baseline="0">
                <a:solidFill>
                  <a:schemeClr val="bg1">
                    <a:lumMod val="100000"/>
                  </a:schemeClr>
                </a:solidFill>
                <a:latin typeface="Calibri Light" panose="020F0302020204030204" pitchFamily="34" charset="0"/>
              </a:rPr>
              <a:t>Backup: Agenda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061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16D2C2C-8FEF-4C1D-B288-3CC2E55A95B8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371475" y="4277886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7D391EE-FDD9-4958-B5D3-CCBFD2FD686E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371475" y="4708773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9E6721C-9753-4608-9FD0-8E3C1F10820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71475" y="4277886"/>
            <a:ext cx="7201177" cy="430887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31" name="Rectangle 130">
            <a:hlinkClick r:id="rId35" action="ppaction://hlinksldjump"/>
            <a:extLst>
              <a:ext uri="{FF2B5EF4-FFF2-40B4-BE49-F238E27FC236}">
                <a16:creationId xmlns:a16="http://schemas.microsoft.com/office/drawing/2014/main" id="{45D7C8D7-693B-41AF-811A-A1670C2B526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52475" y="4277886"/>
            <a:ext cx="1608774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Fazit</a:t>
            </a:r>
          </a:p>
        </p:txBody>
      </p:sp>
      <p:sp>
        <p:nvSpPr>
          <p:cNvPr id="130" name="Rectangle 129">
            <a:hlinkClick r:id="rId35" action="ppaction://hlinksldjump"/>
            <a:extLst>
              <a:ext uri="{FF2B5EF4-FFF2-40B4-BE49-F238E27FC236}">
                <a16:creationId xmlns:a16="http://schemas.microsoft.com/office/drawing/2014/main" id="{E2E5104D-B849-4930-862F-B7445926FC1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71475" y="4277886"/>
            <a:ext cx="317500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6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688CE7D-731E-4746-99F8-2B50A16D2CA5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371475" y="3846999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B5C6A70-C439-4684-8FBF-DBB86F80D7BB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371475" y="4277886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A678C17-E29B-4FCD-90ED-C3841DE6780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71475" y="3846999"/>
            <a:ext cx="7201177" cy="430887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6" name="Rectangle 125">
            <a:hlinkClick r:id="rId36" action="ppaction://hlinksldjump"/>
            <a:extLst>
              <a:ext uri="{FF2B5EF4-FFF2-40B4-BE49-F238E27FC236}">
                <a16:creationId xmlns:a16="http://schemas.microsoft.com/office/drawing/2014/main" id="{5BCE76BC-F076-4249-8C0A-208CD6281D30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52475" y="3846999"/>
            <a:ext cx="1608774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Implementierung</a:t>
            </a:r>
          </a:p>
        </p:txBody>
      </p:sp>
      <p:sp>
        <p:nvSpPr>
          <p:cNvPr id="125" name="Rectangle 124">
            <a:hlinkClick r:id="rId36" action="ppaction://hlinksldjump"/>
            <a:extLst>
              <a:ext uri="{FF2B5EF4-FFF2-40B4-BE49-F238E27FC236}">
                <a16:creationId xmlns:a16="http://schemas.microsoft.com/office/drawing/2014/main" id="{5CD56A99-A39A-4B68-8D16-D9D978A33C2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71475" y="3846999"/>
            <a:ext cx="317500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5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BA96F9D-A691-4278-A1E1-E4F973FB1A49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371475" y="3416112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E6B9A26-EDA5-4EE4-A7D1-C81084A7A578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71475" y="3846999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E7346DD-3D28-4E49-A536-376756A23C6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71475" y="3416112"/>
            <a:ext cx="7201177" cy="430887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1" name="Rectangle 120">
            <a:hlinkClick r:id="rId37" action="ppaction://hlinksldjump"/>
            <a:extLst>
              <a:ext uri="{FF2B5EF4-FFF2-40B4-BE49-F238E27FC236}">
                <a16:creationId xmlns:a16="http://schemas.microsoft.com/office/drawing/2014/main" id="{0C1987E3-DB06-4CA1-B891-4C785EA0E76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52475" y="3416112"/>
            <a:ext cx="1608774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Entwurf</a:t>
            </a:r>
          </a:p>
        </p:txBody>
      </p:sp>
      <p:sp>
        <p:nvSpPr>
          <p:cNvPr id="120" name="Rectangle 119">
            <a:hlinkClick r:id="rId37" action="ppaction://hlinksldjump"/>
            <a:extLst>
              <a:ext uri="{FF2B5EF4-FFF2-40B4-BE49-F238E27FC236}">
                <a16:creationId xmlns:a16="http://schemas.microsoft.com/office/drawing/2014/main" id="{20F75659-9E8E-456D-8C8D-395E4A42D5A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71475" y="3416112"/>
            <a:ext cx="317500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4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342F59E-F007-4960-A5BE-0BC05ACDF399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371475" y="2985226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3410D57-3CEA-4C82-823F-65B31A9BFE46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371475" y="3416112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45E82C3-DD34-4E3E-BAD0-FC24905BEBBD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71475" y="2985226"/>
            <a:ext cx="7201177" cy="430886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6" name="Rectangle 115">
            <a:hlinkClick r:id="rId38" action="ppaction://hlinksldjump"/>
            <a:extLst>
              <a:ext uri="{FF2B5EF4-FFF2-40B4-BE49-F238E27FC236}">
                <a16:creationId xmlns:a16="http://schemas.microsoft.com/office/drawing/2014/main" id="{B3806F1E-AE87-43A7-BBD9-6EC14B3EF59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752475" y="2985226"/>
            <a:ext cx="1608774" cy="43088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Analyse</a:t>
            </a:r>
          </a:p>
        </p:txBody>
      </p:sp>
      <p:sp>
        <p:nvSpPr>
          <p:cNvPr id="115" name="Rectangle 114">
            <a:hlinkClick r:id="rId38" action="ppaction://hlinksldjump"/>
            <a:extLst>
              <a:ext uri="{FF2B5EF4-FFF2-40B4-BE49-F238E27FC236}">
                <a16:creationId xmlns:a16="http://schemas.microsoft.com/office/drawing/2014/main" id="{BFA274A9-ACA8-44A0-94BA-69925871B18D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371475" y="2985226"/>
            <a:ext cx="317500" cy="43088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3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1F839CA-3EE6-43F3-A709-157B0492615B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371475" y="2554338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5FCAD70-0B9D-4BEB-BD02-568A36A5D9DC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371475" y="2985226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5C78559-6C1F-40F5-ABCA-DCCCA820AEC1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71475" y="2554338"/>
            <a:ext cx="7201177" cy="430888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1" name="Rectangle 110">
            <a:hlinkClick r:id="rId39" action="ppaction://hlinksldjump"/>
            <a:extLst>
              <a:ext uri="{FF2B5EF4-FFF2-40B4-BE49-F238E27FC236}">
                <a16:creationId xmlns:a16="http://schemas.microsoft.com/office/drawing/2014/main" id="{3BB80F8D-BF65-445E-A78C-5669F667B7C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752475" y="2554338"/>
            <a:ext cx="1608774" cy="43088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Projektdefinition</a:t>
            </a:r>
          </a:p>
        </p:txBody>
      </p:sp>
      <p:sp>
        <p:nvSpPr>
          <p:cNvPr id="110" name="Rectangle 109">
            <a:hlinkClick r:id="rId39" action="ppaction://hlinksldjump"/>
            <a:extLst>
              <a:ext uri="{FF2B5EF4-FFF2-40B4-BE49-F238E27FC236}">
                <a16:creationId xmlns:a16="http://schemas.microsoft.com/office/drawing/2014/main" id="{34D21E56-D4CC-4446-B9DD-D5B25A7DFA1D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371475" y="2554338"/>
            <a:ext cx="317500" cy="43088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99982EF-ED37-4B65-86AE-30CFB465B4C4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371475" y="2123451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30DDF1F-7D90-457E-A2E8-F8EC546C6ABB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371475" y="2554338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68BC419-EF9C-427C-B1C8-2A7DBC285A3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371475" y="2123451"/>
            <a:ext cx="7201177" cy="430887"/>
          </a:xfrm>
          <a:prstGeom prst="rect">
            <a:avLst/>
          </a:prstGeom>
          <a:solidFill>
            <a:schemeClr val="bg1">
              <a:lumMod val="100000"/>
              <a:alpha val="90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06" name="Rectangle 105">
            <a:hlinkClick r:id="rId40" action="ppaction://hlinksldjump"/>
            <a:extLst>
              <a:ext uri="{FF2B5EF4-FFF2-40B4-BE49-F238E27FC236}">
                <a16:creationId xmlns:a16="http://schemas.microsoft.com/office/drawing/2014/main" id="{2EAF1FC1-2CBF-41ED-B2F6-381DAC8C78CA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752475" y="2123451"/>
            <a:ext cx="1608774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="1" baseline="0">
                <a:solidFill>
                  <a:schemeClr val="accent2">
                    <a:lumMod val="100000"/>
                  </a:schemeClr>
                </a:solidFill>
                <a:latin typeface="Calibri Light" panose="020F0302020204030204" pitchFamily="34" charset="0"/>
              </a:rPr>
              <a:t>Vorstellung</a:t>
            </a:r>
          </a:p>
        </p:txBody>
      </p:sp>
      <p:sp>
        <p:nvSpPr>
          <p:cNvPr id="105" name="Rectangle 104">
            <a:hlinkClick r:id="rId40" action="ppaction://hlinksldjump"/>
            <a:extLst>
              <a:ext uri="{FF2B5EF4-FFF2-40B4-BE49-F238E27FC236}">
                <a16:creationId xmlns:a16="http://schemas.microsoft.com/office/drawing/2014/main" id="{6CF09CFF-0DE9-4B5F-941D-6DD76E91A2E7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371475" y="2123451"/>
            <a:ext cx="317500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="1" baseline="0">
                <a:solidFill>
                  <a:schemeClr val="accent2">
                    <a:lumMod val="100000"/>
                  </a:schemeClr>
                </a:solidFill>
                <a:latin typeface="Calibri Light" panose="020F0302020204030204" pitchFamily="34" charset="0"/>
              </a:rPr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F8661DF-1357-4258-B9D6-54A13D325D7B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288790" y="1417460"/>
            <a:ext cx="1428789" cy="58477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de-DE" sz="3200" baseline="0">
                <a:solidFill>
                  <a:schemeClr val="bg1">
                    <a:lumMod val="100000"/>
                  </a:schemeClr>
                </a:solidFill>
                <a:latin typeface="Calibri Light" panose="020F0302020204030204" pitchFamily="34" charset="0"/>
              </a:rPr>
              <a:t>Agenda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433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EDB6-4D11-4D35-AC53-28260970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Persönliche Angaben und betriebliches Umfeld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40182-1DF2-46BB-9C77-3B9C94E0D3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Vorstellung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83A90-0C4D-46EE-8A28-F5E1EC30F80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>
            <a:normAutofit/>
          </a:bodyPr>
          <a:lstStyle/>
          <a:p>
            <a:r>
              <a:rPr lang="de-DE" dirty="0"/>
              <a:t>Thomas Pöhlmann</a:t>
            </a:r>
          </a:p>
          <a:p>
            <a:pPr lvl="1"/>
            <a:r>
              <a:rPr lang="de-DE" sz="1800" dirty="0"/>
              <a:t>Ausbildung zum Fachinformatiker für Anwendungsentwicklung seit dem 01.März 2017</a:t>
            </a:r>
          </a:p>
          <a:p>
            <a:pPr lvl="1"/>
            <a:r>
              <a:rPr lang="de-DE" sz="1800" dirty="0"/>
              <a:t>Webentwicklung mit AngularJS, Node.js und C#</a:t>
            </a:r>
          </a:p>
          <a:p>
            <a:pPr lvl="1"/>
            <a:r>
              <a:rPr lang="de-DE" sz="1800" dirty="0"/>
              <a:t>Wechsel des Ausbildungsbetriebs am 01.Juni 2018</a:t>
            </a:r>
          </a:p>
          <a:p>
            <a:pPr lvl="1"/>
            <a:r>
              <a:rPr lang="de-DE" sz="1800" dirty="0"/>
              <a:t>Softwareentwicklung mit ABAP im SAP-Umfeld</a:t>
            </a:r>
          </a:p>
          <a:p>
            <a:pPr lvl="1"/>
            <a:endParaRPr lang="de-DE" dirty="0"/>
          </a:p>
          <a:p>
            <a:r>
              <a:rPr lang="de-DE" dirty="0"/>
              <a:t>Camelot ITLab GmbH</a:t>
            </a:r>
          </a:p>
          <a:p>
            <a:pPr lvl="1"/>
            <a:r>
              <a:rPr lang="de-DE" sz="1800" dirty="0"/>
              <a:t>IT-Beratungsunternehmen im SAP-Umfeld</a:t>
            </a:r>
          </a:p>
          <a:p>
            <a:pPr lvl="1"/>
            <a:r>
              <a:rPr lang="de-DE" sz="1800" dirty="0"/>
              <a:t>Kernkompetenz in:</a:t>
            </a:r>
          </a:p>
          <a:p>
            <a:pPr lvl="2"/>
            <a:r>
              <a:rPr lang="de-DE" sz="1800" dirty="0"/>
              <a:t>Supply Chain Management</a:t>
            </a:r>
          </a:p>
          <a:p>
            <a:pPr lvl="2"/>
            <a:r>
              <a:rPr lang="de-DE" sz="1800" dirty="0"/>
              <a:t>Master Data Management</a:t>
            </a:r>
          </a:p>
          <a:p>
            <a:pPr lvl="1"/>
            <a:r>
              <a:rPr lang="de-DE" sz="1800" dirty="0"/>
              <a:t>Direkte Zusammenarbeit mit der Camelot Management Consultants AG</a:t>
            </a:r>
          </a:p>
          <a:p>
            <a:endParaRPr lang="de-DE" dirty="0"/>
          </a:p>
          <a:p>
            <a:endParaRPr lang="de-DE" dirty="0"/>
          </a:p>
          <a:p>
            <a:pPr marL="396000" lvl="2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8829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4FC99E2-BEC6-47C7-9486-C58B8D8F577C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371475" y="4277886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C7A6ED7-5217-4DC5-8809-567D5DEF1D37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371475" y="4708773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B98991E-ECCE-4E5B-8CBC-7729A2F2D55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71475" y="4277886"/>
            <a:ext cx="7201177" cy="430887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31" name="Rectangle 130">
            <a:hlinkClick r:id="rId35" action="ppaction://hlinksldjump"/>
            <a:extLst>
              <a:ext uri="{FF2B5EF4-FFF2-40B4-BE49-F238E27FC236}">
                <a16:creationId xmlns:a16="http://schemas.microsoft.com/office/drawing/2014/main" id="{D57DDE4E-DF92-4E70-8DA1-68C1894F9F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52475" y="4277886"/>
            <a:ext cx="1608774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Fazit</a:t>
            </a:r>
          </a:p>
        </p:txBody>
      </p:sp>
      <p:sp>
        <p:nvSpPr>
          <p:cNvPr id="130" name="Rectangle 129">
            <a:hlinkClick r:id="rId35" action="ppaction://hlinksldjump"/>
            <a:extLst>
              <a:ext uri="{FF2B5EF4-FFF2-40B4-BE49-F238E27FC236}">
                <a16:creationId xmlns:a16="http://schemas.microsoft.com/office/drawing/2014/main" id="{285B4D65-DAC4-4C6E-9689-94FE8F40E69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71475" y="4277886"/>
            <a:ext cx="317500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6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2478DD8-D246-4E5D-855E-C06B48411D6D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371475" y="3846999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8119C0D-5EB1-4F38-A77C-4507EA11D6CB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371475" y="4277886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D2109BF-73D2-4808-8F5C-8A9EF744C8B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71475" y="3846999"/>
            <a:ext cx="7201177" cy="430887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6" name="Rectangle 125">
            <a:hlinkClick r:id="rId36" action="ppaction://hlinksldjump"/>
            <a:extLst>
              <a:ext uri="{FF2B5EF4-FFF2-40B4-BE49-F238E27FC236}">
                <a16:creationId xmlns:a16="http://schemas.microsoft.com/office/drawing/2014/main" id="{A23CEF81-1EA7-40B0-9BDA-E535DBDDC9A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52475" y="3846999"/>
            <a:ext cx="1608774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Implementierung</a:t>
            </a:r>
          </a:p>
        </p:txBody>
      </p:sp>
      <p:sp>
        <p:nvSpPr>
          <p:cNvPr id="125" name="Rectangle 124">
            <a:hlinkClick r:id="rId36" action="ppaction://hlinksldjump"/>
            <a:extLst>
              <a:ext uri="{FF2B5EF4-FFF2-40B4-BE49-F238E27FC236}">
                <a16:creationId xmlns:a16="http://schemas.microsoft.com/office/drawing/2014/main" id="{2E6602CC-161B-43AF-AD95-A26A300BB94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71475" y="3846999"/>
            <a:ext cx="317500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5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5AE3DA-8619-475E-922A-2636CDAEC037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371475" y="3416112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83C845B-EF2A-489A-A4C6-4485E23A58EE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71475" y="3846999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E40C6E4-533F-429F-B0AD-B0BAA31FC01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71475" y="3416112"/>
            <a:ext cx="7201177" cy="430887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21" name="Rectangle 120">
            <a:hlinkClick r:id="rId37" action="ppaction://hlinksldjump"/>
            <a:extLst>
              <a:ext uri="{FF2B5EF4-FFF2-40B4-BE49-F238E27FC236}">
                <a16:creationId xmlns:a16="http://schemas.microsoft.com/office/drawing/2014/main" id="{F142ED66-C9BD-4A56-8F19-DDE0B3BDCD6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52475" y="3416112"/>
            <a:ext cx="1608774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Entwurf</a:t>
            </a:r>
          </a:p>
        </p:txBody>
      </p:sp>
      <p:sp>
        <p:nvSpPr>
          <p:cNvPr id="120" name="Rectangle 119">
            <a:hlinkClick r:id="rId37" action="ppaction://hlinksldjump"/>
            <a:extLst>
              <a:ext uri="{FF2B5EF4-FFF2-40B4-BE49-F238E27FC236}">
                <a16:creationId xmlns:a16="http://schemas.microsoft.com/office/drawing/2014/main" id="{1178F686-C6A2-4E20-A146-8B9CEC63FBFE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71475" y="3416112"/>
            <a:ext cx="317500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4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60E9025-9A2C-4F81-92ED-6BA95B6128A4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371475" y="2985226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21385FF-0124-4267-9C38-0F81899352C0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371475" y="3416112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AF59859-65A2-4517-9701-D1318A2FD98C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71475" y="2985226"/>
            <a:ext cx="7201177" cy="430886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6" name="Rectangle 115">
            <a:hlinkClick r:id="rId38" action="ppaction://hlinksldjump"/>
            <a:extLst>
              <a:ext uri="{FF2B5EF4-FFF2-40B4-BE49-F238E27FC236}">
                <a16:creationId xmlns:a16="http://schemas.microsoft.com/office/drawing/2014/main" id="{A7569428-3404-45D9-A822-BBFC4C8997EB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752475" y="2985226"/>
            <a:ext cx="1608774" cy="43088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Analyse</a:t>
            </a:r>
          </a:p>
        </p:txBody>
      </p:sp>
      <p:sp>
        <p:nvSpPr>
          <p:cNvPr id="115" name="Rectangle 114">
            <a:hlinkClick r:id="rId38" action="ppaction://hlinksldjump"/>
            <a:extLst>
              <a:ext uri="{FF2B5EF4-FFF2-40B4-BE49-F238E27FC236}">
                <a16:creationId xmlns:a16="http://schemas.microsoft.com/office/drawing/2014/main" id="{DF42B653-2E7E-41E6-965E-5AEC34F2CE41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371475" y="2985226"/>
            <a:ext cx="317500" cy="43088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3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1C798F4-1BC5-40E6-A42E-7FE170744675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371475" y="2554338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CB57D5D-681B-4FB9-844C-BB1714CD1306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371475" y="2985226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0BD472D-EB82-4825-AF11-AD3E8BC2C75F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71475" y="2554338"/>
            <a:ext cx="7201177" cy="430888"/>
          </a:xfrm>
          <a:prstGeom prst="rect">
            <a:avLst/>
          </a:prstGeom>
          <a:solidFill>
            <a:schemeClr val="bg1">
              <a:lumMod val="100000"/>
              <a:alpha val="90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11" name="Rectangle 110">
            <a:hlinkClick r:id="rId39" action="ppaction://hlinksldjump"/>
            <a:extLst>
              <a:ext uri="{FF2B5EF4-FFF2-40B4-BE49-F238E27FC236}">
                <a16:creationId xmlns:a16="http://schemas.microsoft.com/office/drawing/2014/main" id="{6CEA75B5-2DDD-436B-ADE7-D04477D6D5E8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752475" y="2554338"/>
            <a:ext cx="1608774" cy="43088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="1" baseline="0">
                <a:solidFill>
                  <a:schemeClr val="accent2">
                    <a:lumMod val="100000"/>
                  </a:schemeClr>
                </a:solidFill>
                <a:latin typeface="Calibri Light" panose="020F0302020204030204" pitchFamily="34" charset="0"/>
              </a:rPr>
              <a:t>Projektdefinition</a:t>
            </a:r>
          </a:p>
        </p:txBody>
      </p:sp>
      <p:sp>
        <p:nvSpPr>
          <p:cNvPr id="110" name="Rectangle 109">
            <a:hlinkClick r:id="rId39" action="ppaction://hlinksldjump"/>
            <a:extLst>
              <a:ext uri="{FF2B5EF4-FFF2-40B4-BE49-F238E27FC236}">
                <a16:creationId xmlns:a16="http://schemas.microsoft.com/office/drawing/2014/main" id="{97F57336-7BDF-4B2B-B983-3AF5C1861FFA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371475" y="2554338"/>
            <a:ext cx="317500" cy="43088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="1" baseline="0">
                <a:solidFill>
                  <a:schemeClr val="accent2">
                    <a:lumMod val="100000"/>
                  </a:schemeClr>
                </a:solidFill>
                <a:latin typeface="Calibri Light" panose="020F0302020204030204" pitchFamily="34" charset="0"/>
              </a:rPr>
              <a:t>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2CACC5F-B180-4B35-B594-F98E3F465D9F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371475" y="2123451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DD0102F-B398-46DE-B613-D3859A5CEC3B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371475" y="2554338"/>
            <a:ext cx="7201177" cy="0"/>
          </a:xfrm>
          <a:prstGeom prst="line">
            <a:avLst/>
          </a:prstGeom>
          <a:noFill/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D6DCC59-0B6F-4B3A-A153-8F3CB24A2992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371475" y="2123451"/>
            <a:ext cx="7201177" cy="430887"/>
          </a:xfrm>
          <a:prstGeom prst="rect">
            <a:avLst/>
          </a:prstGeom>
          <a:solidFill>
            <a:schemeClr val="bg1">
              <a:lumMod val="100000"/>
              <a:alpha val="75000"/>
            </a:schemeClr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de-DE" baseline="0">
              <a:solidFill>
                <a:schemeClr val="tx1">
                  <a:lumMod val="100000"/>
                </a:schemeClr>
              </a:solidFill>
              <a:latin typeface="Calibri Light" panose="020F0302020204030204" pitchFamily="34" charset="0"/>
            </a:endParaRPr>
          </a:p>
        </p:txBody>
      </p:sp>
      <p:sp>
        <p:nvSpPr>
          <p:cNvPr id="106" name="Rectangle 105">
            <a:hlinkClick r:id="rId40" action="ppaction://hlinksldjump"/>
            <a:extLst>
              <a:ext uri="{FF2B5EF4-FFF2-40B4-BE49-F238E27FC236}">
                <a16:creationId xmlns:a16="http://schemas.microsoft.com/office/drawing/2014/main" id="{D185ED01-B433-4995-A1B7-208D6AA114E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752475" y="2123451"/>
            <a:ext cx="1608774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Vorstellung</a:t>
            </a:r>
          </a:p>
        </p:txBody>
      </p:sp>
      <p:sp>
        <p:nvSpPr>
          <p:cNvPr id="105" name="Rectangle 104">
            <a:hlinkClick r:id="rId40" action="ppaction://hlinksldjump"/>
            <a:extLst>
              <a:ext uri="{FF2B5EF4-FFF2-40B4-BE49-F238E27FC236}">
                <a16:creationId xmlns:a16="http://schemas.microsoft.com/office/drawing/2014/main" id="{3BE76FA9-0A22-40B2-8162-8409C7F0CBC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371475" y="2123451"/>
            <a:ext cx="317500" cy="4308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de-DE" baseline="0">
                <a:solidFill>
                  <a:schemeClr val="tx1">
                    <a:lumMod val="100000"/>
                  </a:schemeClr>
                </a:solidFill>
                <a:latin typeface="Calibri Light" panose="020F0302020204030204" pitchFamily="34" charset="0"/>
              </a:rPr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BB3BDB1-9AA7-4B0A-AECA-382617405066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288790" y="1417460"/>
            <a:ext cx="1428789" cy="58477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chemeClr val="tx1"/>
              </a:buClr>
              <a:buSzPct val="100000"/>
            </a:pPr>
            <a:r>
              <a:rPr lang="de-DE" sz="3200" baseline="0">
                <a:solidFill>
                  <a:schemeClr val="bg1">
                    <a:lumMod val="100000"/>
                  </a:schemeClr>
                </a:solidFill>
                <a:latin typeface="Calibri Light" panose="020F0302020204030204" pitchFamily="34" charset="0"/>
              </a:rPr>
              <a:t>Agenda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426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97EB-9002-4CF2-B613-DEF4F64F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Ausgangssituation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FEFB5B-89AF-4C5E-8E32-8333CF954043}"/>
              </a:ext>
            </a:extLst>
          </p:cNvPr>
          <p:cNvSpPr/>
          <p:nvPr/>
        </p:nvSpPr>
        <p:spPr>
          <a:xfrm>
            <a:off x="2678262" y="1456096"/>
            <a:ext cx="6627103" cy="33714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Wingdings 3" panose="05040102010807070707" pitchFamily="18" charset="2"/>
              <a:buChar char="}"/>
            </a:pPr>
            <a:endParaRPr lang="de-DE" sz="1800" baseline="0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11270-7FB8-438A-AB55-4F423850BF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Projektdefinition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7984FB-94C3-4FD8-AD9C-BF8AAF5BF760}"/>
              </a:ext>
            </a:extLst>
          </p:cNvPr>
          <p:cNvSpPr/>
          <p:nvPr/>
        </p:nvSpPr>
        <p:spPr>
          <a:xfrm>
            <a:off x="576427" y="2836457"/>
            <a:ext cx="2052918" cy="93233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Wingdings 3" panose="05040102010807070707" pitchFamily="18" charset="2"/>
              <a:buChar char="}"/>
            </a:pPr>
            <a:endParaRPr lang="de-DE" sz="1800" baseline="0" dirty="0" err="1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BFE5B8F-898D-453F-8561-69BFE0AC65DE}"/>
              </a:ext>
            </a:extLst>
          </p:cNvPr>
          <p:cNvSpPr/>
          <p:nvPr/>
        </p:nvSpPr>
        <p:spPr>
          <a:xfrm>
            <a:off x="4743795" y="4955674"/>
            <a:ext cx="2330621" cy="14868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Wingdings 3" panose="05040102010807070707" pitchFamily="18" charset="2"/>
              <a:buChar char="}"/>
            </a:pPr>
            <a:endParaRPr lang="de-DE" sz="1800" baseline="0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979D2-019B-4449-A6AF-78A76E8026E1}"/>
              </a:ext>
            </a:extLst>
          </p:cNvPr>
          <p:cNvSpPr txBox="1"/>
          <p:nvPr/>
        </p:nvSpPr>
        <p:spPr>
          <a:xfrm>
            <a:off x="5656729" y="2985247"/>
            <a:ext cx="914400" cy="914400"/>
          </a:xfrm>
          <a:prstGeom prst="rect">
            <a:avLst/>
          </a:prstGeom>
        </p:spPr>
        <p:txBody>
          <a:bodyPr vert="horz" wrap="square" lIns="72000" tIns="72000" rIns="72000" bIns="72000" rtlCol="0" anchor="t" anchorCtr="0">
            <a:spAutoFit/>
          </a:bodyPr>
          <a:lstStyle/>
          <a:p>
            <a:pPr marL="180000" indent="-180000">
              <a:buFont typeface="Wingdings 3" panose="05040102010807070707" pitchFamily="18" charset="2"/>
              <a:buChar char=""/>
            </a:pP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B4C37-113C-45B2-A602-D4E4013B0088}"/>
              </a:ext>
            </a:extLst>
          </p:cNvPr>
          <p:cNvSpPr txBox="1"/>
          <p:nvPr/>
        </p:nvSpPr>
        <p:spPr>
          <a:xfrm>
            <a:off x="5656729" y="2985247"/>
            <a:ext cx="914400" cy="914400"/>
          </a:xfrm>
          <a:prstGeom prst="rect">
            <a:avLst/>
          </a:prstGeom>
        </p:spPr>
        <p:txBody>
          <a:bodyPr vert="horz" wrap="square" lIns="72000" tIns="72000" rIns="72000" bIns="72000" rtlCol="0" anchor="t" anchorCtr="0">
            <a:spAutoFit/>
          </a:bodyPr>
          <a:lstStyle/>
          <a:p>
            <a:pPr marL="180000" indent="-180000">
              <a:buFont typeface="Wingdings 3" panose="05040102010807070707" pitchFamily="18" charset="2"/>
              <a:buChar char=""/>
            </a:pP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1A47A-86F1-4DFD-8C56-4E7F0780636A}"/>
              </a:ext>
            </a:extLst>
          </p:cNvPr>
          <p:cNvSpPr txBox="1"/>
          <p:nvPr/>
        </p:nvSpPr>
        <p:spPr>
          <a:xfrm>
            <a:off x="1102046" y="3108046"/>
            <a:ext cx="1001680" cy="422405"/>
          </a:xfrm>
          <a:prstGeom prst="rect">
            <a:avLst/>
          </a:prstGeom>
        </p:spPr>
        <p:txBody>
          <a:bodyPr vert="horz" wrap="square" lIns="72000" tIns="72000" rIns="72000" bIns="72000" rtlCol="0" anchor="t" anchorCtr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Planer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C54F90-B043-46C4-A900-37ECAB2F4794}"/>
              </a:ext>
            </a:extLst>
          </p:cNvPr>
          <p:cNvSpPr/>
          <p:nvPr/>
        </p:nvSpPr>
        <p:spPr>
          <a:xfrm>
            <a:off x="5047467" y="3881467"/>
            <a:ext cx="1698812" cy="7171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Wingdings 3" panose="05040102010807070707" pitchFamily="18" charset="2"/>
              <a:buChar char="}"/>
            </a:pPr>
            <a:endParaRPr lang="de-DE" sz="1800" baseline="0" dirty="0" err="1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148AE-1EE7-462E-BDFF-9783055B0C8E}"/>
              </a:ext>
            </a:extLst>
          </p:cNvPr>
          <p:cNvSpPr txBox="1"/>
          <p:nvPr/>
        </p:nvSpPr>
        <p:spPr>
          <a:xfrm>
            <a:off x="5283190" y="4028852"/>
            <a:ext cx="1210121" cy="422405"/>
          </a:xfrm>
          <a:prstGeom prst="rect">
            <a:avLst/>
          </a:prstGeom>
        </p:spPr>
        <p:txBody>
          <a:bodyPr vert="horz" wrap="none" lIns="72000" tIns="72000" rIns="72000" bIns="72000" rtlCol="0" anchor="t" anchorCtr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Planauftrag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156AA5-E0E1-499B-B0AB-E0FC651CD18E}"/>
              </a:ext>
            </a:extLst>
          </p:cNvPr>
          <p:cNvSpPr/>
          <p:nvPr/>
        </p:nvSpPr>
        <p:spPr>
          <a:xfrm>
            <a:off x="5047467" y="2888860"/>
            <a:ext cx="1698812" cy="7171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Wingdings 3" panose="05040102010807070707" pitchFamily="18" charset="2"/>
              <a:buChar char="}"/>
            </a:pPr>
            <a:endParaRPr lang="de-DE" sz="1800" baseline="0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81D7CD-FB18-4751-978A-955729AADAD5}"/>
              </a:ext>
            </a:extLst>
          </p:cNvPr>
          <p:cNvSpPr txBox="1"/>
          <p:nvPr/>
        </p:nvSpPr>
        <p:spPr>
          <a:xfrm>
            <a:off x="5283191" y="3013637"/>
            <a:ext cx="1210121" cy="422405"/>
          </a:xfrm>
          <a:prstGeom prst="rect">
            <a:avLst/>
          </a:prstGeom>
        </p:spPr>
        <p:txBody>
          <a:bodyPr vert="horz" wrap="none" lIns="72000" tIns="72000" rIns="72000" bIns="72000" rtlCol="0" anchor="t" anchorCtr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Planauftrag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BD687B-CEE1-4077-BA40-B523361742E5}"/>
              </a:ext>
            </a:extLst>
          </p:cNvPr>
          <p:cNvSpPr/>
          <p:nvPr/>
        </p:nvSpPr>
        <p:spPr>
          <a:xfrm>
            <a:off x="5038502" y="5099908"/>
            <a:ext cx="1698812" cy="717176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Wingdings 3" panose="05040102010807070707" pitchFamily="18" charset="2"/>
              <a:buChar char="}"/>
            </a:pPr>
            <a:endParaRPr lang="de-DE" sz="1800" baseline="0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A8F8A4-F1FD-4CDB-8F1B-47650721D8AD}"/>
              </a:ext>
            </a:extLst>
          </p:cNvPr>
          <p:cNvSpPr txBox="1"/>
          <p:nvPr/>
        </p:nvSpPr>
        <p:spPr>
          <a:xfrm>
            <a:off x="5259321" y="5222033"/>
            <a:ext cx="1299568" cy="422405"/>
          </a:xfrm>
          <a:prstGeom prst="rect">
            <a:avLst/>
          </a:prstGeom>
        </p:spPr>
        <p:txBody>
          <a:bodyPr vert="horz" wrap="none" lIns="72000" tIns="72000" rIns="72000" bIns="72000" rtlCol="0" anchor="t" anchorCtr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Notiz/Grund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4406DF-2CA2-4939-AC92-4B623E485266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2629345" y="3247448"/>
            <a:ext cx="2418122" cy="551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0F2C4E-B189-4985-9E9E-2609F813499E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629345" y="3302622"/>
            <a:ext cx="2418122" cy="93743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95292CA-F413-4303-B9C9-C9965E2818BE}"/>
              </a:ext>
            </a:extLst>
          </p:cNvPr>
          <p:cNvSpPr txBox="1"/>
          <p:nvPr/>
        </p:nvSpPr>
        <p:spPr>
          <a:xfrm>
            <a:off x="3479228" y="2955949"/>
            <a:ext cx="764165" cy="422405"/>
          </a:xfrm>
          <a:prstGeom prst="rect">
            <a:avLst/>
          </a:prstGeom>
        </p:spPr>
        <p:txBody>
          <a:bodyPr vert="horz" wrap="none" lIns="72000" tIns="72000" rIns="72000" bIns="72000" rtlCol="0" anchor="t" anchorCtr="0">
            <a:spAutoFit/>
          </a:bodyPr>
          <a:lstStyle/>
          <a:p>
            <a:r>
              <a:rPr lang="de-DE" dirty="0"/>
              <a:t>ändert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216DBE-2D27-431B-9B9A-5CAB05390FF6}"/>
              </a:ext>
            </a:extLst>
          </p:cNvPr>
          <p:cNvSpPr txBox="1"/>
          <p:nvPr/>
        </p:nvSpPr>
        <p:spPr>
          <a:xfrm>
            <a:off x="2735031" y="1490894"/>
            <a:ext cx="495310" cy="422405"/>
          </a:xfrm>
          <a:prstGeom prst="rect">
            <a:avLst/>
          </a:prstGeom>
        </p:spPr>
        <p:txBody>
          <a:bodyPr vert="horz" wrap="none" lIns="72000" tIns="72000" rIns="72000" bIns="72000" rtlCol="0" anchor="t" anchorCtr="0">
            <a:spAutoFit/>
          </a:bodyPr>
          <a:lstStyle/>
          <a:p>
            <a:r>
              <a:rPr lang="de-DE" dirty="0"/>
              <a:t>SAP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412E14-3A0C-48CA-B196-ACD1D6AD2D15}"/>
              </a:ext>
            </a:extLst>
          </p:cNvPr>
          <p:cNvSpPr/>
          <p:nvPr/>
        </p:nvSpPr>
        <p:spPr>
          <a:xfrm>
            <a:off x="9365933" y="2854387"/>
            <a:ext cx="2052918" cy="93233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Wingdings 3" panose="05040102010807070707" pitchFamily="18" charset="2"/>
              <a:buChar char="}"/>
            </a:pPr>
            <a:endParaRPr lang="de-DE" sz="1800" baseline="0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061924-79C0-4F2C-BA51-EB2F25D305C1}"/>
              </a:ext>
            </a:extLst>
          </p:cNvPr>
          <p:cNvSpPr txBox="1"/>
          <p:nvPr/>
        </p:nvSpPr>
        <p:spPr>
          <a:xfrm>
            <a:off x="9892664" y="3093819"/>
            <a:ext cx="999456" cy="422405"/>
          </a:xfrm>
          <a:prstGeom prst="rect">
            <a:avLst/>
          </a:prstGeom>
        </p:spPr>
        <p:txBody>
          <a:bodyPr vert="horz" wrap="square" lIns="72000" tIns="72000" rIns="72000" bIns="72000" rtlCol="0" anchor="t" anchorCtr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Planer 2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7F2276E-EF7D-492B-AF76-C0C3563920C3}"/>
              </a:ext>
            </a:extLst>
          </p:cNvPr>
          <p:cNvCxnSpPr>
            <a:cxnSpLocks/>
            <a:stCxn id="5" idx="2"/>
            <a:endCxn id="15" idx="1"/>
          </p:cNvCxnSpPr>
          <p:nvPr/>
        </p:nvCxnSpPr>
        <p:spPr>
          <a:xfrm rot="16200000" flipH="1">
            <a:off x="2475840" y="2895833"/>
            <a:ext cx="1689709" cy="3435616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121CD39-EA07-4E26-8169-7F474B7F6DF3}"/>
              </a:ext>
            </a:extLst>
          </p:cNvPr>
          <p:cNvSpPr txBox="1"/>
          <p:nvPr/>
        </p:nvSpPr>
        <p:spPr>
          <a:xfrm>
            <a:off x="1799607" y="5127458"/>
            <a:ext cx="1324535" cy="422405"/>
          </a:xfrm>
          <a:prstGeom prst="rect">
            <a:avLst/>
          </a:prstGeom>
        </p:spPr>
        <p:txBody>
          <a:bodyPr vert="horz" wrap="square" lIns="72000" tIns="72000" rIns="72000" bIns="72000" rtlCol="0" anchor="t" anchorCtr="0">
            <a:spAutoFit/>
          </a:bodyPr>
          <a:lstStyle/>
          <a:p>
            <a:r>
              <a:rPr lang="de-DE" dirty="0"/>
              <a:t>schreiben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E694D50-9F43-47B2-BCE1-E2B7F967B07A}"/>
              </a:ext>
            </a:extLst>
          </p:cNvPr>
          <p:cNvCxnSpPr>
            <a:cxnSpLocks/>
            <a:stCxn id="30" idx="1"/>
            <a:endCxn id="60" idx="3"/>
          </p:cNvCxnSpPr>
          <p:nvPr/>
        </p:nvCxnSpPr>
        <p:spPr>
          <a:xfrm flipH="1" flipV="1">
            <a:off x="6746279" y="2241165"/>
            <a:ext cx="2619654" cy="10793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EF4A4C-9FF8-4C77-BB93-3DCF9CD57E41}"/>
              </a:ext>
            </a:extLst>
          </p:cNvPr>
          <p:cNvCxnSpPr>
            <a:cxnSpLocks/>
            <a:stCxn id="30" idx="1"/>
            <a:endCxn id="10" idx="3"/>
          </p:cNvCxnSpPr>
          <p:nvPr/>
        </p:nvCxnSpPr>
        <p:spPr>
          <a:xfrm flipH="1">
            <a:off x="6746279" y="3320552"/>
            <a:ext cx="2619654" cy="91950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D9AB37E-BC72-41D8-A705-E81C3836FAB6}"/>
              </a:ext>
            </a:extLst>
          </p:cNvPr>
          <p:cNvSpPr txBox="1"/>
          <p:nvPr/>
        </p:nvSpPr>
        <p:spPr>
          <a:xfrm>
            <a:off x="7641024" y="2931279"/>
            <a:ext cx="966850" cy="422405"/>
          </a:xfrm>
          <a:prstGeom prst="rect">
            <a:avLst/>
          </a:prstGeom>
        </p:spPr>
        <p:txBody>
          <a:bodyPr vert="horz" wrap="none" lIns="72000" tIns="72000" rIns="72000" bIns="72000" rtlCol="0" anchor="t" anchorCtr="0">
            <a:spAutoFit/>
          </a:bodyPr>
          <a:lstStyle/>
          <a:p>
            <a:r>
              <a:rPr lang="de-DE" dirty="0"/>
              <a:t>anzeigen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0E48A93-DF6C-4C03-B3FD-C15E1DEA115C}"/>
              </a:ext>
            </a:extLst>
          </p:cNvPr>
          <p:cNvCxnSpPr>
            <a:cxnSpLocks/>
            <a:stCxn id="30" idx="2"/>
            <a:endCxn id="15" idx="3"/>
          </p:cNvCxnSpPr>
          <p:nvPr/>
        </p:nvCxnSpPr>
        <p:spPr>
          <a:xfrm rot="5400000">
            <a:off x="7728964" y="2795067"/>
            <a:ext cx="1671779" cy="3655078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A4C40FB-C40F-41F0-90F1-890995E617CD}"/>
              </a:ext>
            </a:extLst>
          </p:cNvPr>
          <p:cNvSpPr txBox="1"/>
          <p:nvPr/>
        </p:nvSpPr>
        <p:spPr>
          <a:xfrm>
            <a:off x="8564853" y="5138146"/>
            <a:ext cx="634323" cy="422405"/>
          </a:xfrm>
          <a:prstGeom prst="rect">
            <a:avLst/>
          </a:prstGeom>
        </p:spPr>
        <p:txBody>
          <a:bodyPr vert="horz" wrap="none" lIns="72000" tIns="72000" rIns="72000" bIns="72000" rtlCol="0" anchor="t" anchorCtr="0">
            <a:spAutoFit/>
          </a:bodyPr>
          <a:lstStyle/>
          <a:p>
            <a:r>
              <a:rPr lang="de-DE" dirty="0"/>
              <a:t>lesen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06F8EA-CDCC-4346-8B2E-0483E132CEA3}"/>
              </a:ext>
            </a:extLst>
          </p:cNvPr>
          <p:cNvSpPr txBox="1"/>
          <p:nvPr/>
        </p:nvSpPr>
        <p:spPr>
          <a:xfrm>
            <a:off x="5248225" y="6057025"/>
            <a:ext cx="1262122" cy="422405"/>
          </a:xfrm>
          <a:prstGeom prst="rect">
            <a:avLst/>
          </a:prstGeom>
        </p:spPr>
        <p:txBody>
          <a:bodyPr vert="horz" wrap="none" lIns="72000" tIns="72000" rIns="72000" bIns="72000" rtlCol="0" anchor="t" anchorCtr="0">
            <a:spAutoFit/>
          </a:bodyPr>
          <a:lstStyle/>
          <a:p>
            <a:r>
              <a:rPr lang="de-DE" dirty="0"/>
              <a:t>Email/Zettel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D904EC4-FDCE-4B17-A26A-E5B471C03A59}"/>
              </a:ext>
            </a:extLst>
          </p:cNvPr>
          <p:cNvSpPr/>
          <p:nvPr/>
        </p:nvSpPr>
        <p:spPr>
          <a:xfrm>
            <a:off x="5047467" y="1882577"/>
            <a:ext cx="1698812" cy="7171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Wingdings 3" panose="05040102010807070707" pitchFamily="18" charset="2"/>
              <a:buChar char="}"/>
            </a:pPr>
            <a:endParaRPr lang="de-DE" sz="1800" baseline="0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9F09B0C-1CF2-4A99-AB52-AE5C363C5068}"/>
              </a:ext>
            </a:extLst>
          </p:cNvPr>
          <p:cNvSpPr txBox="1"/>
          <p:nvPr/>
        </p:nvSpPr>
        <p:spPr>
          <a:xfrm>
            <a:off x="5138791" y="2034892"/>
            <a:ext cx="1498918" cy="422405"/>
          </a:xfrm>
          <a:prstGeom prst="rect">
            <a:avLst/>
          </a:prstGeom>
        </p:spPr>
        <p:txBody>
          <a:bodyPr vert="horz" wrap="none" lIns="72000" tIns="72000" rIns="72000" bIns="72000" rtlCol="0" anchor="t" anchorCtr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Prozessauftrag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3DD142D-4B46-427E-A2DE-F86D78CA9C81}"/>
              </a:ext>
            </a:extLst>
          </p:cNvPr>
          <p:cNvCxnSpPr>
            <a:cxnSpLocks/>
            <a:stCxn id="5" idx="3"/>
            <a:endCxn id="60" idx="1"/>
          </p:cNvCxnSpPr>
          <p:nvPr/>
        </p:nvCxnSpPr>
        <p:spPr>
          <a:xfrm flipV="1">
            <a:off x="2629345" y="2241165"/>
            <a:ext cx="2418122" cy="10614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70C3B46-DBFF-42DE-9F14-9D1BAD7CE918}"/>
              </a:ext>
            </a:extLst>
          </p:cNvPr>
          <p:cNvSpPr txBox="1"/>
          <p:nvPr/>
        </p:nvSpPr>
        <p:spPr>
          <a:xfrm rot="20145048">
            <a:off x="3322977" y="2488396"/>
            <a:ext cx="786672" cy="422405"/>
          </a:xfrm>
          <a:prstGeom prst="rect">
            <a:avLst/>
          </a:prstGeom>
        </p:spPr>
        <p:txBody>
          <a:bodyPr vert="horz" wrap="none" lIns="72000" tIns="72000" rIns="72000" bIns="72000" rtlCol="0" anchor="t" anchorCtr="0">
            <a:spAutoFit/>
          </a:bodyPr>
          <a:lstStyle/>
          <a:p>
            <a:r>
              <a:rPr lang="de-DE" dirty="0"/>
              <a:t>erstellt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8742E0-F7A8-4DFC-B9E2-4C5B244F6273}"/>
              </a:ext>
            </a:extLst>
          </p:cNvPr>
          <p:cNvSpPr txBox="1"/>
          <p:nvPr/>
        </p:nvSpPr>
        <p:spPr>
          <a:xfrm rot="1292087">
            <a:off x="3341815" y="3407583"/>
            <a:ext cx="786672" cy="422405"/>
          </a:xfrm>
          <a:prstGeom prst="rect">
            <a:avLst/>
          </a:prstGeom>
        </p:spPr>
        <p:txBody>
          <a:bodyPr vert="horz" wrap="none" lIns="72000" tIns="72000" rIns="72000" bIns="72000" rtlCol="0" anchor="t" anchorCtr="0">
            <a:spAutoFit/>
          </a:bodyPr>
          <a:lstStyle/>
          <a:p>
            <a:r>
              <a:rPr lang="de-DE" dirty="0"/>
              <a:t>erstellt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3BEA578-47EB-474F-BDDD-DB4FE3A174A7}"/>
              </a:ext>
            </a:extLst>
          </p:cNvPr>
          <p:cNvCxnSpPr>
            <a:cxnSpLocks/>
            <a:stCxn id="30" idx="1"/>
            <a:endCxn id="12" idx="3"/>
          </p:cNvCxnSpPr>
          <p:nvPr/>
        </p:nvCxnSpPr>
        <p:spPr>
          <a:xfrm flipH="1" flipV="1">
            <a:off x="6746279" y="3247448"/>
            <a:ext cx="2619654" cy="73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39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9CDF725-018F-4510-BE4A-57DDE43DCE77}"/>
              </a:ext>
            </a:extLst>
          </p:cNvPr>
          <p:cNvSpPr/>
          <p:nvPr/>
        </p:nvSpPr>
        <p:spPr>
          <a:xfrm>
            <a:off x="3657732" y="4919480"/>
            <a:ext cx="1153761" cy="609601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Wingdings 3" panose="05040102010807070707" pitchFamily="18" charset="2"/>
              <a:buChar char="}"/>
            </a:pPr>
            <a:endParaRPr lang="de-DE" sz="1800" baseline="0" dirty="0" err="1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DB68D-95C3-4B19-9185-461F56FB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Ausgangssituation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68261-B2D1-4CA3-819B-016AB2C8C3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Projektdefinition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DA625-548E-4761-8DFB-58814F85945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75600" y="1310269"/>
            <a:ext cx="11440800" cy="5180211"/>
          </a:xfrm>
        </p:spPr>
        <p:txBody>
          <a:bodyPr>
            <a:normAutofit/>
          </a:bodyPr>
          <a:lstStyle/>
          <a:p>
            <a:r>
              <a:rPr lang="de-DE" dirty="0"/>
              <a:t>Ausschnitt SAP Systemlandschaft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SAP ECC = ERP Central Component</a:t>
            </a:r>
          </a:p>
          <a:p>
            <a:r>
              <a:rPr lang="de-DE" dirty="0"/>
              <a:t>SAP APO = Advanced Planning and Optimization</a:t>
            </a:r>
          </a:p>
          <a:p>
            <a:r>
              <a:rPr lang="de-DE" dirty="0"/>
              <a:t>CIF = Core Interface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87DB0-ABA3-454D-88F1-4650462E1844}"/>
              </a:ext>
            </a:extLst>
          </p:cNvPr>
          <p:cNvSpPr/>
          <p:nvPr/>
        </p:nvSpPr>
        <p:spPr>
          <a:xfrm>
            <a:off x="5305935" y="4038601"/>
            <a:ext cx="3404700" cy="177052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Wingdings 3" panose="05040102010807070707" pitchFamily="18" charset="2"/>
              <a:buChar char="}"/>
            </a:pPr>
            <a:endParaRPr lang="de-DE" sz="1800" baseline="0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5539B-38C9-4BBE-ABDF-CAEAAF4CF9E7}"/>
              </a:ext>
            </a:extLst>
          </p:cNvPr>
          <p:cNvSpPr txBox="1"/>
          <p:nvPr/>
        </p:nvSpPr>
        <p:spPr>
          <a:xfrm>
            <a:off x="5351156" y="4064104"/>
            <a:ext cx="905038" cy="422405"/>
          </a:xfrm>
          <a:prstGeom prst="rect">
            <a:avLst/>
          </a:prstGeom>
        </p:spPr>
        <p:txBody>
          <a:bodyPr vert="horz" wrap="none" lIns="72000" tIns="72000" rIns="72000" bIns="72000" rtlCol="0" anchor="t" anchorCtr="0">
            <a:spAutoFit/>
          </a:bodyPr>
          <a:lstStyle/>
          <a:p>
            <a:r>
              <a:rPr lang="de-DE" dirty="0"/>
              <a:t>SAP ECC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650271-5BD1-48EC-99D5-6399A28F74C2}"/>
              </a:ext>
            </a:extLst>
          </p:cNvPr>
          <p:cNvSpPr/>
          <p:nvPr/>
        </p:nvSpPr>
        <p:spPr>
          <a:xfrm>
            <a:off x="5377653" y="2060855"/>
            <a:ext cx="2853518" cy="130987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Wingdings 3" panose="05040102010807070707" pitchFamily="18" charset="2"/>
              <a:buChar char="}"/>
            </a:pPr>
            <a:endParaRPr lang="de-DE" sz="1800" baseline="0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5D1F2D-DA37-4858-997B-B217B6623051}"/>
              </a:ext>
            </a:extLst>
          </p:cNvPr>
          <p:cNvSpPr txBox="1"/>
          <p:nvPr/>
        </p:nvSpPr>
        <p:spPr>
          <a:xfrm>
            <a:off x="5448187" y="2050786"/>
            <a:ext cx="945754" cy="422405"/>
          </a:xfrm>
          <a:prstGeom prst="rect">
            <a:avLst/>
          </a:prstGeom>
        </p:spPr>
        <p:txBody>
          <a:bodyPr vert="horz" wrap="none" lIns="72000" tIns="72000" rIns="72000" bIns="72000" rtlCol="0" anchor="t" anchorCtr="0">
            <a:spAutoFit/>
          </a:bodyPr>
          <a:lstStyle/>
          <a:p>
            <a:r>
              <a:rPr lang="de-DE" dirty="0"/>
              <a:t>SAP APO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73E2F291-432D-4C6B-8531-33E9708E6CE5}"/>
              </a:ext>
            </a:extLst>
          </p:cNvPr>
          <p:cNvSpPr/>
          <p:nvPr/>
        </p:nvSpPr>
        <p:spPr>
          <a:xfrm>
            <a:off x="5935805" y="3411070"/>
            <a:ext cx="320389" cy="609600"/>
          </a:xfrm>
          <a:prstGeom prst="upDownArrow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Wingdings 3" panose="05040102010807070707" pitchFamily="18" charset="2"/>
              <a:buChar char="}"/>
            </a:pPr>
            <a:endParaRPr lang="de-DE" sz="1800" baseline="0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C61ADF-7726-4100-8C8C-8F88FE81571C}"/>
              </a:ext>
            </a:extLst>
          </p:cNvPr>
          <p:cNvSpPr txBox="1"/>
          <p:nvPr/>
        </p:nvSpPr>
        <p:spPr>
          <a:xfrm>
            <a:off x="5488630" y="3509682"/>
            <a:ext cx="430741" cy="422405"/>
          </a:xfrm>
          <a:prstGeom prst="rect">
            <a:avLst/>
          </a:prstGeom>
        </p:spPr>
        <p:txBody>
          <a:bodyPr vert="horz" wrap="none" lIns="72000" tIns="72000" rIns="72000" bIns="72000" rtlCol="0" anchor="t" anchorCtr="0">
            <a:spAutoFit/>
          </a:bodyPr>
          <a:lstStyle/>
          <a:p>
            <a:r>
              <a:rPr lang="de-DE" dirty="0"/>
              <a:t>CIF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6B4B46-F823-4C6E-BF6B-ACF2C5A2C712}"/>
              </a:ext>
            </a:extLst>
          </p:cNvPr>
          <p:cNvSpPr/>
          <p:nvPr/>
        </p:nvSpPr>
        <p:spPr>
          <a:xfrm>
            <a:off x="8590875" y="2577431"/>
            <a:ext cx="1153761" cy="609601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Wingdings 3" panose="05040102010807070707" pitchFamily="18" charset="2"/>
              <a:buChar char="}"/>
            </a:pPr>
            <a:endParaRPr lang="de-DE" sz="1800" baseline="0" dirty="0" err="1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6CA5D-ADD6-4154-A19C-AFA0672DDF64}"/>
              </a:ext>
            </a:extLst>
          </p:cNvPr>
          <p:cNvSpPr txBox="1"/>
          <p:nvPr/>
        </p:nvSpPr>
        <p:spPr>
          <a:xfrm>
            <a:off x="8710635" y="2671028"/>
            <a:ext cx="914239" cy="422405"/>
          </a:xfrm>
          <a:prstGeom prst="rect">
            <a:avLst/>
          </a:prstGeom>
        </p:spPr>
        <p:txBody>
          <a:bodyPr vert="horz" wrap="square" lIns="72000" tIns="72000" rIns="72000" bIns="72000" rtlCol="0" anchor="t" anchorCtr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Planer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459380-E579-46BB-8713-8F9E18F2191A}"/>
              </a:ext>
            </a:extLst>
          </p:cNvPr>
          <p:cNvSpPr/>
          <p:nvPr/>
        </p:nvSpPr>
        <p:spPr>
          <a:xfrm>
            <a:off x="6974318" y="4979712"/>
            <a:ext cx="1399879" cy="48551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Wingdings 3" panose="05040102010807070707" pitchFamily="18" charset="2"/>
              <a:buChar char="}"/>
            </a:pPr>
            <a:endParaRPr lang="de-DE" sz="1800" baseline="0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18378C-37A0-4B1E-B641-60D16EEAABCE}"/>
              </a:ext>
            </a:extLst>
          </p:cNvPr>
          <p:cNvSpPr txBox="1"/>
          <p:nvPr/>
        </p:nvSpPr>
        <p:spPr>
          <a:xfrm>
            <a:off x="6984298" y="5003572"/>
            <a:ext cx="1379919" cy="422405"/>
          </a:xfrm>
          <a:prstGeom prst="rect">
            <a:avLst/>
          </a:prstGeom>
        </p:spPr>
        <p:txBody>
          <a:bodyPr vert="horz" wrap="square" lIns="72000" tIns="72000" rIns="72000" bIns="72000" rtlCol="0" anchor="t" anchorCtr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Planauftrag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F0F48B-6E8E-4B61-80DA-5C8CDDEE7BDE}"/>
              </a:ext>
            </a:extLst>
          </p:cNvPr>
          <p:cNvSpPr txBox="1"/>
          <p:nvPr/>
        </p:nvSpPr>
        <p:spPr>
          <a:xfrm>
            <a:off x="3777492" y="5013077"/>
            <a:ext cx="914239" cy="422405"/>
          </a:xfrm>
          <a:prstGeom prst="rect">
            <a:avLst/>
          </a:prstGeom>
        </p:spPr>
        <p:txBody>
          <a:bodyPr vert="horz" wrap="square" lIns="72000" tIns="72000" rIns="72000" bIns="72000" rtlCol="0" anchor="t" anchorCtr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Planer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67C107-BB41-47D4-BBD1-AF075B890DBA}"/>
              </a:ext>
            </a:extLst>
          </p:cNvPr>
          <p:cNvSpPr/>
          <p:nvPr/>
        </p:nvSpPr>
        <p:spPr>
          <a:xfrm>
            <a:off x="5497148" y="2638082"/>
            <a:ext cx="1718994" cy="485517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Wingdings 3" panose="05040102010807070707" pitchFamily="18" charset="2"/>
              <a:buChar char="}"/>
            </a:pPr>
            <a:endParaRPr lang="de-DE" sz="1800" baseline="0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F038BF-4733-4F60-AC60-4048B4EB0941}"/>
              </a:ext>
            </a:extLst>
          </p:cNvPr>
          <p:cNvSpPr txBox="1"/>
          <p:nvPr/>
        </p:nvSpPr>
        <p:spPr>
          <a:xfrm>
            <a:off x="5712965" y="2669637"/>
            <a:ext cx="1396474" cy="422405"/>
          </a:xfrm>
          <a:prstGeom prst="rect">
            <a:avLst/>
          </a:prstGeom>
        </p:spPr>
        <p:txBody>
          <a:bodyPr vert="horz" wrap="square" lIns="72000" tIns="72000" rIns="72000" bIns="72000" rtlCol="0" anchor="t" anchorCtr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Planauftrag 1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05A5384-905B-436E-9206-2A9340064EF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4811493" y="5222471"/>
            <a:ext cx="2162825" cy="1810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AAA9CB-9DF6-4657-8BBC-2866B129133C}"/>
              </a:ext>
            </a:extLst>
          </p:cNvPr>
          <p:cNvCxnSpPr>
            <a:cxnSpLocks/>
            <a:stCxn id="17" idx="1"/>
            <a:endCxn id="24" idx="3"/>
          </p:cNvCxnSpPr>
          <p:nvPr/>
        </p:nvCxnSpPr>
        <p:spPr>
          <a:xfrm rot="10800000">
            <a:off x="7216143" y="2880842"/>
            <a:ext cx="1374733" cy="1391"/>
          </a:xfrm>
          <a:prstGeom prst="bentConnector3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446C37D-865B-4565-9DCB-366A728D42C7}"/>
              </a:ext>
            </a:extLst>
          </p:cNvPr>
          <p:cNvSpPr txBox="1"/>
          <p:nvPr/>
        </p:nvSpPr>
        <p:spPr>
          <a:xfrm>
            <a:off x="5925575" y="4916000"/>
            <a:ext cx="764165" cy="422405"/>
          </a:xfrm>
          <a:prstGeom prst="rect">
            <a:avLst/>
          </a:prstGeom>
        </p:spPr>
        <p:txBody>
          <a:bodyPr vert="horz" wrap="none" lIns="72000" tIns="72000" rIns="72000" bIns="72000" rtlCol="0" anchor="t" anchorCtr="0">
            <a:spAutoFit/>
          </a:bodyPr>
          <a:lstStyle/>
          <a:p>
            <a:r>
              <a:rPr lang="de-DE" dirty="0"/>
              <a:t>ändert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E9093C-A59D-4386-8522-DFA650207F25}"/>
              </a:ext>
            </a:extLst>
          </p:cNvPr>
          <p:cNvSpPr txBox="1"/>
          <p:nvPr/>
        </p:nvSpPr>
        <p:spPr>
          <a:xfrm>
            <a:off x="7273286" y="2540749"/>
            <a:ext cx="966850" cy="422405"/>
          </a:xfrm>
          <a:prstGeom prst="rect">
            <a:avLst/>
          </a:prstGeom>
        </p:spPr>
        <p:txBody>
          <a:bodyPr vert="horz" wrap="none" lIns="72000" tIns="72000" rIns="72000" bIns="72000" rtlCol="0" anchor="t" anchorCtr="0">
            <a:spAutoFit/>
          </a:bodyPr>
          <a:lstStyle/>
          <a:p>
            <a:r>
              <a:rPr lang="de-DE" dirty="0"/>
              <a:t>anzeigen</a:t>
            </a:r>
          </a:p>
        </p:txBody>
      </p:sp>
    </p:spTree>
    <p:extLst>
      <p:ext uri="{BB962C8B-B14F-4D97-AF65-F5344CB8AC3E}">
        <p14:creationId xmlns:p14="http://schemas.microsoft.com/office/powerpoint/2010/main" val="146472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1B39-94C4-4714-95F9-6376D0FD9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00" y="441325"/>
            <a:ext cx="11440800" cy="720000"/>
          </a:xfrm>
        </p:spPr>
        <p:txBody>
          <a:bodyPr/>
          <a:lstStyle/>
          <a:p>
            <a:r>
              <a:rPr lang="de-DE" dirty="0"/>
              <a:t>Projektziel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85A25-9F51-4D25-A099-4084FF0F20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Projektdefinition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92896-2E43-428B-9B6C-5E364D21CBC2}"/>
              </a:ext>
            </a:extLst>
          </p:cNvPr>
          <p:cNvSpPr/>
          <p:nvPr/>
        </p:nvSpPr>
        <p:spPr>
          <a:xfrm>
            <a:off x="2678262" y="1922262"/>
            <a:ext cx="6627103" cy="33714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Wingdings 3" panose="05040102010807070707" pitchFamily="18" charset="2"/>
              <a:buChar char="}"/>
            </a:pPr>
            <a:endParaRPr lang="de-DE" sz="1800" baseline="0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0220F2-899B-4F4B-AC03-E8C9F47CFD65}"/>
              </a:ext>
            </a:extLst>
          </p:cNvPr>
          <p:cNvSpPr/>
          <p:nvPr/>
        </p:nvSpPr>
        <p:spPr>
          <a:xfrm>
            <a:off x="576427" y="3320553"/>
            <a:ext cx="2052918" cy="93233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Wingdings 3" panose="05040102010807070707" pitchFamily="18" charset="2"/>
              <a:buChar char="}"/>
            </a:pPr>
            <a:endParaRPr lang="de-DE" sz="1800" baseline="0" dirty="0" err="1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16CE3B-41CC-441F-A73A-BAEDF751A0F1}"/>
              </a:ext>
            </a:extLst>
          </p:cNvPr>
          <p:cNvSpPr txBox="1"/>
          <p:nvPr/>
        </p:nvSpPr>
        <p:spPr>
          <a:xfrm>
            <a:off x="5656729" y="3451413"/>
            <a:ext cx="914400" cy="914400"/>
          </a:xfrm>
          <a:prstGeom prst="rect">
            <a:avLst/>
          </a:prstGeom>
        </p:spPr>
        <p:txBody>
          <a:bodyPr vert="horz" wrap="square" lIns="72000" tIns="72000" rIns="72000" bIns="72000" rtlCol="0" anchor="t" anchorCtr="0">
            <a:spAutoFit/>
          </a:bodyPr>
          <a:lstStyle/>
          <a:p>
            <a:pPr marL="180000" indent="-180000">
              <a:buFont typeface="Wingdings 3" panose="05040102010807070707" pitchFamily="18" charset="2"/>
              <a:buChar char=""/>
            </a:pP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7AD8A3-47CD-464C-BBE1-C11A20CA6962}"/>
              </a:ext>
            </a:extLst>
          </p:cNvPr>
          <p:cNvSpPr txBox="1"/>
          <p:nvPr/>
        </p:nvSpPr>
        <p:spPr>
          <a:xfrm>
            <a:off x="5656729" y="3451413"/>
            <a:ext cx="914400" cy="914400"/>
          </a:xfrm>
          <a:prstGeom prst="rect">
            <a:avLst/>
          </a:prstGeom>
        </p:spPr>
        <p:txBody>
          <a:bodyPr vert="horz" wrap="square" lIns="72000" tIns="72000" rIns="72000" bIns="72000" rtlCol="0" anchor="t" anchorCtr="0">
            <a:spAutoFit/>
          </a:bodyPr>
          <a:lstStyle/>
          <a:p>
            <a:pPr marL="180000" indent="-180000">
              <a:buFont typeface="Wingdings 3" panose="05040102010807070707" pitchFamily="18" charset="2"/>
              <a:buChar char=""/>
            </a:pP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7803D-B0BD-4ADE-AC8D-7079ED474AFC}"/>
              </a:ext>
            </a:extLst>
          </p:cNvPr>
          <p:cNvSpPr txBox="1"/>
          <p:nvPr/>
        </p:nvSpPr>
        <p:spPr>
          <a:xfrm>
            <a:off x="1084890" y="3607969"/>
            <a:ext cx="1001680" cy="422405"/>
          </a:xfrm>
          <a:prstGeom prst="rect">
            <a:avLst/>
          </a:prstGeom>
        </p:spPr>
        <p:txBody>
          <a:bodyPr vert="horz" wrap="square" lIns="72000" tIns="72000" rIns="72000" bIns="72000" rtlCol="0" anchor="t" anchorCtr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Planer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E25308-BE16-4EA6-A120-3E98A83A984B}"/>
              </a:ext>
            </a:extLst>
          </p:cNvPr>
          <p:cNvSpPr/>
          <p:nvPr/>
        </p:nvSpPr>
        <p:spPr>
          <a:xfrm>
            <a:off x="5047467" y="4249208"/>
            <a:ext cx="1698812" cy="7171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Wingdings 3" panose="05040102010807070707" pitchFamily="18" charset="2"/>
              <a:buChar char="}"/>
            </a:pPr>
            <a:endParaRPr lang="de-DE" sz="1800" baseline="0" dirty="0" err="1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111A7-CE71-4628-BCAA-E144566BD724}"/>
              </a:ext>
            </a:extLst>
          </p:cNvPr>
          <p:cNvSpPr txBox="1"/>
          <p:nvPr/>
        </p:nvSpPr>
        <p:spPr>
          <a:xfrm>
            <a:off x="5283190" y="4396593"/>
            <a:ext cx="1210121" cy="422405"/>
          </a:xfrm>
          <a:prstGeom prst="rect">
            <a:avLst/>
          </a:prstGeom>
        </p:spPr>
        <p:txBody>
          <a:bodyPr vert="horz" wrap="none" lIns="72000" tIns="72000" rIns="72000" bIns="72000" rtlCol="0" anchor="t" anchorCtr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Planauftrag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AF5367-A90A-4B41-A58B-5574B5E0F4B5}"/>
              </a:ext>
            </a:extLst>
          </p:cNvPr>
          <p:cNvSpPr/>
          <p:nvPr/>
        </p:nvSpPr>
        <p:spPr>
          <a:xfrm>
            <a:off x="5047467" y="3142301"/>
            <a:ext cx="1698812" cy="7171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Wingdings 3" panose="05040102010807070707" pitchFamily="18" charset="2"/>
              <a:buChar char="}"/>
            </a:pPr>
            <a:endParaRPr lang="de-DE" sz="1800" baseline="0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E886C6-9C2F-4F95-B44C-B48299D95FC2}"/>
              </a:ext>
            </a:extLst>
          </p:cNvPr>
          <p:cNvSpPr txBox="1"/>
          <p:nvPr/>
        </p:nvSpPr>
        <p:spPr>
          <a:xfrm>
            <a:off x="5283191" y="3267078"/>
            <a:ext cx="1210121" cy="422405"/>
          </a:xfrm>
          <a:prstGeom prst="rect">
            <a:avLst/>
          </a:prstGeom>
        </p:spPr>
        <p:txBody>
          <a:bodyPr vert="horz" wrap="none" lIns="72000" tIns="72000" rIns="72000" bIns="72000" rtlCol="0" anchor="t" anchorCtr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Planauftrag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C48521-8FA1-4E7F-9972-CFEEDD29BED3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2629345" y="3500889"/>
            <a:ext cx="2418122" cy="28582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2A1D4E-E1CF-49D0-85FB-BC675D7D2083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629345" y="3786718"/>
            <a:ext cx="2418122" cy="82107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3D3BB6-0D9C-4D64-BFA6-8CDC9C3ED700}"/>
              </a:ext>
            </a:extLst>
          </p:cNvPr>
          <p:cNvSpPr txBox="1"/>
          <p:nvPr/>
        </p:nvSpPr>
        <p:spPr>
          <a:xfrm rot="21196552">
            <a:off x="3300928" y="3283729"/>
            <a:ext cx="1588174" cy="422405"/>
          </a:xfrm>
          <a:prstGeom prst="rect">
            <a:avLst/>
          </a:prstGeom>
        </p:spPr>
        <p:txBody>
          <a:bodyPr vert="horz" wrap="none" lIns="72000" tIns="72000" rIns="72000" bIns="72000" rtlCol="0" anchor="t" anchorCtr="0">
            <a:spAutoFit/>
          </a:bodyPr>
          <a:lstStyle/>
          <a:p>
            <a:r>
              <a:rPr lang="de-DE" dirty="0"/>
              <a:t>ändert/schreibt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732ABA-1AD1-4335-A6BB-1DC6E315E6B8}"/>
              </a:ext>
            </a:extLst>
          </p:cNvPr>
          <p:cNvSpPr txBox="1"/>
          <p:nvPr/>
        </p:nvSpPr>
        <p:spPr>
          <a:xfrm>
            <a:off x="2735031" y="1957060"/>
            <a:ext cx="495310" cy="422405"/>
          </a:xfrm>
          <a:prstGeom prst="rect">
            <a:avLst/>
          </a:prstGeom>
        </p:spPr>
        <p:txBody>
          <a:bodyPr vert="horz" wrap="none" lIns="72000" tIns="72000" rIns="72000" bIns="72000" rtlCol="0" anchor="t" anchorCtr="0">
            <a:spAutoFit/>
          </a:bodyPr>
          <a:lstStyle/>
          <a:p>
            <a:r>
              <a:rPr lang="de-DE" dirty="0"/>
              <a:t>SAP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7D9BE3-33CD-4606-8EAE-B13743D619AE}"/>
              </a:ext>
            </a:extLst>
          </p:cNvPr>
          <p:cNvSpPr/>
          <p:nvPr/>
        </p:nvSpPr>
        <p:spPr>
          <a:xfrm>
            <a:off x="9365933" y="3320553"/>
            <a:ext cx="2052918" cy="93233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Wingdings 3" panose="05040102010807070707" pitchFamily="18" charset="2"/>
              <a:buChar char="}"/>
            </a:pPr>
            <a:endParaRPr lang="de-DE" sz="1800" baseline="0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B8B145-2D19-40FC-843C-B19E1CBBCF07}"/>
              </a:ext>
            </a:extLst>
          </p:cNvPr>
          <p:cNvSpPr txBox="1"/>
          <p:nvPr/>
        </p:nvSpPr>
        <p:spPr>
          <a:xfrm>
            <a:off x="10058187" y="3607969"/>
            <a:ext cx="999456" cy="422405"/>
          </a:xfrm>
          <a:prstGeom prst="rect">
            <a:avLst/>
          </a:prstGeom>
        </p:spPr>
        <p:txBody>
          <a:bodyPr vert="horz" wrap="square" lIns="72000" tIns="72000" rIns="72000" bIns="72000" rtlCol="0" anchor="t" anchorCtr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Planer 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A722F3-EB7D-49DE-A71A-0A8ABB19C023}"/>
              </a:ext>
            </a:extLst>
          </p:cNvPr>
          <p:cNvCxnSpPr>
            <a:cxnSpLocks/>
            <a:stCxn id="21" idx="1"/>
            <a:endCxn id="31" idx="3"/>
          </p:cNvCxnSpPr>
          <p:nvPr/>
        </p:nvCxnSpPr>
        <p:spPr>
          <a:xfrm flipH="1" flipV="1">
            <a:off x="6746279" y="2384041"/>
            <a:ext cx="2619654" cy="140267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D166EA-903F-4073-BEAC-7BB81A43E3CB}"/>
              </a:ext>
            </a:extLst>
          </p:cNvPr>
          <p:cNvCxnSpPr>
            <a:cxnSpLocks/>
            <a:stCxn id="21" idx="1"/>
            <a:endCxn id="11" idx="3"/>
          </p:cNvCxnSpPr>
          <p:nvPr/>
        </p:nvCxnSpPr>
        <p:spPr>
          <a:xfrm flipH="1">
            <a:off x="6746279" y="3786718"/>
            <a:ext cx="2619654" cy="82107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3F7F452-4E11-46FD-986D-9BD5E35AE0A2}"/>
              </a:ext>
            </a:extLst>
          </p:cNvPr>
          <p:cNvSpPr txBox="1"/>
          <p:nvPr/>
        </p:nvSpPr>
        <p:spPr>
          <a:xfrm rot="374444">
            <a:off x="7199327" y="3299268"/>
            <a:ext cx="1539121" cy="422405"/>
          </a:xfrm>
          <a:prstGeom prst="rect">
            <a:avLst/>
          </a:prstGeom>
        </p:spPr>
        <p:txBody>
          <a:bodyPr vert="horz" wrap="none" lIns="72000" tIns="72000" rIns="72000" bIns="72000" rtlCol="0" anchor="t" anchorCtr="0">
            <a:spAutoFit/>
          </a:bodyPr>
          <a:lstStyle/>
          <a:p>
            <a:r>
              <a:rPr lang="de-DE" dirty="0"/>
              <a:t>anzeigen/lesen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DA9CC7-80D7-4E3A-A57E-A08F65280523}"/>
              </a:ext>
            </a:extLst>
          </p:cNvPr>
          <p:cNvSpPr/>
          <p:nvPr/>
        </p:nvSpPr>
        <p:spPr>
          <a:xfrm>
            <a:off x="5047467" y="2025453"/>
            <a:ext cx="1698812" cy="7171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Wingdings 3" panose="05040102010807070707" pitchFamily="18" charset="2"/>
              <a:buChar char="}"/>
            </a:pPr>
            <a:endParaRPr lang="de-DE" sz="1800" baseline="0" dirty="0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F9DC21-3FD0-48C7-8144-0825C79326FC}"/>
              </a:ext>
            </a:extLst>
          </p:cNvPr>
          <p:cNvSpPr txBox="1"/>
          <p:nvPr/>
        </p:nvSpPr>
        <p:spPr>
          <a:xfrm>
            <a:off x="5138791" y="2177768"/>
            <a:ext cx="1498918" cy="422405"/>
          </a:xfrm>
          <a:prstGeom prst="rect">
            <a:avLst/>
          </a:prstGeom>
        </p:spPr>
        <p:txBody>
          <a:bodyPr vert="horz" wrap="none" lIns="72000" tIns="72000" rIns="72000" bIns="72000" rtlCol="0" anchor="t" anchorCtr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Prozessauftrag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41EF84-9D4A-415A-81A0-426478D578C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2629345" y="2384041"/>
            <a:ext cx="2418122" cy="140267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103D006-C352-45AA-9F98-3BC672420436}"/>
              </a:ext>
            </a:extLst>
          </p:cNvPr>
          <p:cNvSpPr txBox="1"/>
          <p:nvPr/>
        </p:nvSpPr>
        <p:spPr>
          <a:xfrm rot="19747525">
            <a:off x="3089442" y="2647143"/>
            <a:ext cx="1770531" cy="422405"/>
          </a:xfrm>
          <a:prstGeom prst="rect">
            <a:avLst/>
          </a:prstGeom>
        </p:spPr>
        <p:txBody>
          <a:bodyPr vert="horz" wrap="none" lIns="72000" tIns="72000" rIns="72000" bIns="72000" rtlCol="0" anchor="t" anchorCtr="0">
            <a:spAutoFit/>
          </a:bodyPr>
          <a:lstStyle/>
          <a:p>
            <a:r>
              <a:rPr lang="de-DE" dirty="0"/>
              <a:t>erstellt/schreiben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224631-A6E7-4893-B991-F22C44FE3754}"/>
              </a:ext>
            </a:extLst>
          </p:cNvPr>
          <p:cNvSpPr txBox="1"/>
          <p:nvPr/>
        </p:nvSpPr>
        <p:spPr>
          <a:xfrm rot="1110534">
            <a:off x="3236248" y="3934073"/>
            <a:ext cx="1610679" cy="422405"/>
          </a:xfrm>
          <a:prstGeom prst="rect">
            <a:avLst/>
          </a:prstGeom>
        </p:spPr>
        <p:txBody>
          <a:bodyPr vert="horz" wrap="none" lIns="72000" tIns="72000" rIns="72000" bIns="72000" rtlCol="0" anchor="t" anchorCtr="0">
            <a:spAutoFit/>
          </a:bodyPr>
          <a:lstStyle/>
          <a:p>
            <a:r>
              <a:rPr lang="de-DE" dirty="0"/>
              <a:t>erstellt/schreibt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90337D-C623-4CEC-BE46-217094A18771}"/>
              </a:ext>
            </a:extLst>
          </p:cNvPr>
          <p:cNvCxnSpPr>
            <a:cxnSpLocks/>
            <a:stCxn id="21" idx="1"/>
            <a:endCxn id="13" idx="3"/>
          </p:cNvCxnSpPr>
          <p:nvPr/>
        </p:nvCxnSpPr>
        <p:spPr>
          <a:xfrm flipH="1" flipV="1">
            <a:off x="6746279" y="3500889"/>
            <a:ext cx="2619654" cy="28582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7D73115-2BB2-4280-85DA-98092387D1CC}"/>
              </a:ext>
            </a:extLst>
          </p:cNvPr>
          <p:cNvSpPr/>
          <p:nvPr/>
        </p:nvSpPr>
        <p:spPr>
          <a:xfrm>
            <a:off x="5047467" y="2742629"/>
            <a:ext cx="1698812" cy="239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Wingdings 3" panose="05040102010807070707" pitchFamily="18" charset="2"/>
              <a:buChar char="}"/>
            </a:pPr>
            <a:endParaRPr lang="de-DE" sz="1800" baseline="0" dirty="0" err="1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7109E1-8435-441D-AA89-3A769715FA71}"/>
              </a:ext>
            </a:extLst>
          </p:cNvPr>
          <p:cNvSpPr txBox="1"/>
          <p:nvPr/>
        </p:nvSpPr>
        <p:spPr>
          <a:xfrm>
            <a:off x="5270448" y="2651396"/>
            <a:ext cx="1252230" cy="422405"/>
          </a:xfrm>
          <a:prstGeom prst="rect">
            <a:avLst/>
          </a:prstGeom>
        </p:spPr>
        <p:txBody>
          <a:bodyPr vert="horz" wrap="square" lIns="72000" tIns="72000" rIns="72000" bIns="72000" rtlCol="0" anchor="t" anchorCtr="0">
            <a:spAutoFit/>
          </a:bodyPr>
          <a:lstStyle/>
          <a:p>
            <a:r>
              <a:rPr lang="de-DE" dirty="0"/>
              <a:t>Kommentar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1373B8-962A-4ABD-B200-D206D7499CFC}"/>
              </a:ext>
            </a:extLst>
          </p:cNvPr>
          <p:cNvSpPr/>
          <p:nvPr/>
        </p:nvSpPr>
        <p:spPr>
          <a:xfrm>
            <a:off x="5047467" y="3857054"/>
            <a:ext cx="1698812" cy="239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Wingdings 3" panose="05040102010807070707" pitchFamily="18" charset="2"/>
              <a:buChar char="}"/>
            </a:pPr>
            <a:endParaRPr lang="de-DE" sz="1800" baseline="0" dirty="0" err="1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A89C38-DFA8-42EF-A484-C4325408F755}"/>
              </a:ext>
            </a:extLst>
          </p:cNvPr>
          <p:cNvSpPr txBox="1"/>
          <p:nvPr/>
        </p:nvSpPr>
        <p:spPr>
          <a:xfrm>
            <a:off x="5270448" y="3765821"/>
            <a:ext cx="1252230" cy="422405"/>
          </a:xfrm>
          <a:prstGeom prst="rect">
            <a:avLst/>
          </a:prstGeom>
        </p:spPr>
        <p:txBody>
          <a:bodyPr vert="horz" wrap="square" lIns="72000" tIns="72000" rIns="72000" bIns="72000" rtlCol="0" anchor="t" anchorCtr="0">
            <a:spAutoFit/>
          </a:bodyPr>
          <a:lstStyle/>
          <a:p>
            <a:r>
              <a:rPr lang="de-DE" dirty="0"/>
              <a:t>Kommentar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B0B456-1501-45DB-A6A0-B45E9E3AAA4F}"/>
              </a:ext>
            </a:extLst>
          </p:cNvPr>
          <p:cNvSpPr/>
          <p:nvPr/>
        </p:nvSpPr>
        <p:spPr>
          <a:xfrm>
            <a:off x="5047467" y="4965129"/>
            <a:ext cx="1698812" cy="239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l"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100000"/>
              <a:buFont typeface="Wingdings 3" panose="05040102010807070707" pitchFamily="18" charset="2"/>
              <a:buChar char="}"/>
            </a:pPr>
            <a:endParaRPr lang="de-DE" sz="1800" baseline="0" dirty="0" err="1">
              <a:solidFill>
                <a:srgbClr val="002060"/>
              </a:solidFill>
              <a:latin typeface="Calibri Light" panose="020F03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C40D54-4B67-410E-BBD5-543E974A2156}"/>
              </a:ext>
            </a:extLst>
          </p:cNvPr>
          <p:cNvSpPr txBox="1"/>
          <p:nvPr/>
        </p:nvSpPr>
        <p:spPr>
          <a:xfrm>
            <a:off x="5270448" y="4873896"/>
            <a:ext cx="1252230" cy="422405"/>
          </a:xfrm>
          <a:prstGeom prst="rect">
            <a:avLst/>
          </a:prstGeom>
        </p:spPr>
        <p:txBody>
          <a:bodyPr vert="horz" wrap="square" lIns="72000" tIns="72000" rIns="72000" bIns="72000" rtlCol="0" anchor="t" anchorCtr="0">
            <a:spAutoFit/>
          </a:bodyPr>
          <a:lstStyle/>
          <a:p>
            <a:r>
              <a:rPr lang="de-DE" dirty="0"/>
              <a:t>Kommentar</a:t>
            </a:r>
          </a:p>
        </p:txBody>
      </p:sp>
    </p:spTree>
    <p:extLst>
      <p:ext uri="{BB962C8B-B14F-4D97-AF65-F5344CB8AC3E}">
        <p14:creationId xmlns:p14="http://schemas.microsoft.com/office/powerpoint/2010/main" val="282729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37DC-4283-43F4-B038-9559CFC7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Projektziel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F9FFA-ACCE-4FD5-880A-B930002856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Projektdefinition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F9C98-8F28-49C5-92EE-D739413FFF1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75600" y="1310269"/>
            <a:ext cx="11440800" cy="1217031"/>
          </a:xfrm>
        </p:spPr>
        <p:txBody>
          <a:bodyPr>
            <a:normAutofit/>
          </a:bodyPr>
          <a:lstStyle/>
          <a:p>
            <a:r>
              <a:rPr lang="de-DE" dirty="0"/>
              <a:t>Erstellung mehrerer Programme (ECC/APO) zum Pflegen von Kommentaren</a:t>
            </a:r>
          </a:p>
          <a:p>
            <a:r>
              <a:rPr lang="de-DE" dirty="0"/>
              <a:t>Erweiterung von SAP Standard Programmen (COR1-3/RRP3)</a:t>
            </a:r>
          </a:p>
          <a:p>
            <a:r>
              <a:rPr lang="de-DE" dirty="0"/>
              <a:t>Transfer der Kommentare zwischen ECC und APO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94E7CB-0037-4B93-B16D-14D0FCD9920D}"/>
              </a:ext>
            </a:extLst>
          </p:cNvPr>
          <p:cNvSpPr txBox="1">
            <a:spLocks/>
          </p:cNvSpPr>
          <p:nvPr/>
        </p:nvSpPr>
        <p:spPr bwMode="gray">
          <a:xfrm>
            <a:off x="375600" y="3307790"/>
            <a:ext cx="11440800" cy="720000"/>
          </a:xfrm>
          <a:prstGeom prst="rect">
            <a:avLst/>
          </a:prstGeom>
        </p:spPr>
        <p:txBody>
          <a:bodyPr vert="horz" lIns="0" tIns="72000" rIns="0" bIns="7200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spcAft>
                <a:spcPts val="900"/>
              </a:spcAft>
              <a:buNone/>
              <a:defRPr sz="2200" b="0" kern="1200" cap="none" baseline="0">
                <a:solidFill>
                  <a:schemeClr val="tx1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Projektbegründung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DAEC6A8-D928-480F-A5D9-617CEAF08863}"/>
              </a:ext>
            </a:extLst>
          </p:cNvPr>
          <p:cNvSpPr txBox="1">
            <a:spLocks/>
          </p:cNvSpPr>
          <p:nvPr/>
        </p:nvSpPr>
        <p:spPr>
          <a:xfrm>
            <a:off x="375600" y="4202134"/>
            <a:ext cx="11440800" cy="2126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3600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100000"/>
              <a:buFont typeface="Wingdings 3" panose="05040102010807070707" pitchFamily="18" charset="2"/>
              <a:buChar char="}"/>
              <a:tabLst>
                <a:tab pos="360000" algn="l"/>
              </a:tabLst>
              <a:defRPr lang="en-US" sz="1800" kern="1200" baseline="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356400" indent="-176400" algn="l" defTabSz="3600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50000"/>
              <a:buFont typeface="Wingdings 3" pitchFamily="18" charset="2"/>
              <a:buChar char="ê"/>
              <a:tabLst>
                <a:tab pos="360000" algn="l"/>
              </a:tabLst>
              <a:defRPr lang="en-US" sz="1600" b="0" kern="1200" baseline="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540000" indent="-144000" algn="l" defTabSz="3600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50000"/>
              <a:buFont typeface="Wingdings 3" panose="05040102010807070707" pitchFamily="18" charset="2"/>
              <a:buChar char="ê"/>
              <a:tabLst>
                <a:tab pos="360000" algn="l"/>
              </a:tabLst>
              <a:defRPr lang="en-US" sz="1400" kern="12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SzPct val="100000"/>
              <a:buFontTx/>
              <a:buNone/>
              <a:defRPr sz="14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accent3"/>
              </a:buClr>
              <a:buSzPct val="100000"/>
              <a:buFont typeface="Arial" pitchFamily="34" charset="0"/>
              <a:buNone/>
              <a:defRPr sz="14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Große Zeitersparnis</a:t>
            </a:r>
          </a:p>
          <a:p>
            <a:r>
              <a:rPr lang="de-DE" dirty="0"/>
              <a:t>Deutlich geringere Fehleranfälligkeit</a:t>
            </a:r>
          </a:p>
          <a:p>
            <a:r>
              <a:rPr lang="de-DE" dirty="0"/>
              <a:t>Bessere Transparenz</a:t>
            </a:r>
          </a:p>
          <a:p>
            <a:r>
              <a:rPr lang="de-DE" dirty="0"/>
              <a:t>Oft von Kunden angefragt</a:t>
            </a:r>
          </a:p>
          <a:p>
            <a:r>
              <a:rPr lang="de-DE" dirty="0"/>
              <a:t>Keine Medianbrüche</a:t>
            </a:r>
          </a:p>
        </p:txBody>
      </p:sp>
    </p:spTree>
    <p:extLst>
      <p:ext uri="{BB962C8B-B14F-4D97-AF65-F5344CB8AC3E}">
        <p14:creationId xmlns:p14="http://schemas.microsoft.com/office/powerpoint/2010/main" val="36209945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3426ab9e-1686-40c8-89d6-7a295310750f"/>
  <p:tag name="EE4P_AGENDAWIZARD" val="&lt;ee4p&gt;&lt;layouts&gt;&lt;layout name=&quot;Camelot Agenda&quot; id=&quot;329_3&quot;&gt;&lt;standard&gt;&lt;textframe horizontalAnchor=&quot;1&quot; marginBottom=&quot;6&quot; marginLeft=&quot;0&quot; marginRight=&quot;0&quot; marginTop=&quot;6&quot; orientation=&quot;1&quot; verticalAnchor=&quot;1&quot; /&gt;&lt;font name=&quot;Calibri Light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8&quot; fontSizeAuto=&quot;1&quot; startTime=&quot;540&quot; timeFormatId=&quot;1&quot; startItemNo=&quot;1&quot; createSingleAgendaSlide=&quot;1&quot; createSeparatingSlides=&quot;1&quot; createIndicators=&quot;0&quot; createBackupSlide=&quot;1&quot; /&gt;&lt;columns&gt;&lt;column field=&quot;itemno&quot; label=&quot;No.&quot; checked=&quot;1&quot; leftSpacing=&quot;0&quot; rightSpacing=&quot;0&quot; dock=&quot;1&quot; fixedWidth=&quot;25.000001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29.25&quot; top=&quot;167.2009&quot; width=&quot;567.0218&quot; height=&quot;343.799&quot; /&gt;&lt;title&gt;&lt;position left=&quot;22.73937&quot; top=&quot;111.611&quot; width=&quot;112.5031&quot; height=&quot;46.04528&quot; autoshape=&quot;1&quot; rotation=&quot;0&quot; /&gt;&lt;line visible=&quot;0&quot; /&gt;&lt;fill visible=&quot;0&quot; /&gt;&lt;textframe horizontalAnchor=&quot;1&quot; verticalAnchor=&quot;1&quot; orientation=&quot;1&quot; wordWrap=&quot;0&quot; autoSize=&quot;1&quot; marginLeft=&quot;7.2&quot; marginRight=&quot;7.2&quot; marginTop=&quot;3.6&quot; marginBottom=&quot;3.6&quot; /&gt;&lt;paragraphformat alignment=&quot;1&quot; lineRuleBefore=&quot;0&quot; lineRuleWithin=&quot;1&quot; lineRuleAfter=&quot;0&quot; spaceBefore=&quot;0&quot; spaceWithin=&quot;1&quot; spaceAfter=&quot;0&quot; /&gt;&lt;font name=&quot;Calibri Light&quot; size=&quot;32&quot; bold=&quot;0&quot; italic=&quot;0&quot; underlineStyle=&quot;0&quot; color=&quot;14&quot; spacing=&quot;0&quot; kerning=&quot;12&quot; /&gt;&lt;/title&gt;&lt;indicators&gt;&lt;indicator layoutPattern=&quot;.*&quot;&gt;&lt;element usePlaceholder=&quot;1&quot; epsilon=&quot;1&quot; value=&quot;%topic%&quot;&gt;&lt;position left=&quot;29.5748&quot; top=&quot;0&quot; width=&quot;900.8504&quot; height=&quot;34.75&quot; /&gt;&lt;/element&gt;&lt;/indicator&gt;&lt;/indicators&gt;&lt;settings allowedSizingModeIds=&quot;1|2&quot; allowedFontSizes=&quot;8|9|10.5|11|12|14|16|18&quot; allowedTimeFormatIds=&quot;1|2|3&quot; slideLayout=&quot;11&quot; customLayoutName=&quot;Agenda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0&quot; topMaxSpacing=&quot;0&quot; bottomMinSpacing=&quot;0&quot; bottomMaxSpacing=&quot;0&quot;&gt;&lt;element type=&quot;autoshape&quot; autoShapeType=&quot;1&quot; value=&quot;&quot;&gt;&lt;position left=&quot;&quot; top=&quot;0&quot; width=&quot;agendaWidth&quot; height=&quot;itemHeight&quot; /&gt;&lt;fill visible=&quot;1&quot; foreColor=&quot;14&quot; transparency=&quot;0.25&quot; /&gt;&lt;/element&gt;&lt;element type=&quot;line&quot; value=&quot;&quot;&gt;&lt;position left=&quot;0&quot; top=&quot;itemHeight&quot; width=&quot;agendaWidth&quot; height=&quot;0&quot; /&gt;&lt;line style=&quot;1&quot; dashStyle=&quot;1&quot; foreColor=&quot;#ffffff&quot; transparency=&quot;0&quot; visible=&quot;1&quot; weight=&quot;1&quot; /&gt;&lt;/element&gt;&lt;element type=&quot;line&quot; value=&quot;&quot;&gt;&lt;position left=&quot;0&quot; top=&quot;0&quot; width=&quot;agendaWidth&quot; height=&quot;0&quot; /&gt;&lt;line style=&quot;1&quot; dashStyle=&quot;1&quot; foreColor=&quot;#ffffff&quot; transparency=&quot;0&quot; visible=&quot;1&quot; weight=&quot;1&quot; /&gt;&lt;/element&gt;&lt;element field=&quot;itemno&quot; type=&quot;autoshape&quot; autoShapeType=&quot;1&quot;&gt;&lt;textframe marginLeft=&quot;6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0&quot; topMaxSpacing=&quot;0&quot; bottomMinSpacing=&quot;0&quot; bottomMaxSpacing=&quot;0&quot;&gt;&lt;element type=&quot;autoshape&quot; autoShapeType=&quot;1&quot; value=&quot;&quot;&gt;&lt;position left=&quot;&quot; top=&quot;0&quot; width=&quot;agendaWidth&quot; height=&quot;itemHeight&quot; /&gt;&lt;fill visible=&quot;1&quot; foreColor=&quot;14&quot; transparency=&quot;0.1&quot; /&gt;&lt;/element&gt;&lt;element type=&quot;line&quot; value=&quot;&quot;&gt;&lt;position left=&quot;0&quot; top=&quot;itemHeight&quot; width=&quot;agendaWidth&quot; height=&quot;0&quot; /&gt;&lt;line style=&quot;1&quot; dashStyle=&quot;1&quot; foreColor=&quot;#ffffff&quot; transparency=&quot;0&quot; visible=&quot;1&quot; weight=&quot;1&quot; /&gt;&lt;/element&gt;&lt;element type=&quot;line&quot; value=&quot;&quot;&gt;&lt;position left=&quot;0&quot; top=&quot;0&quot; width=&quot;agendaWidth&quot; height=&quot;0&quot; /&gt;&lt;line style=&quot;1&quot; dashStyle=&quot;1&quot; foreColor=&quot;#ffffff&quot; transparency=&quot;0&quot; visible=&quot;1&quot; weight=&quot;1&quot; /&gt;&lt;/element&gt;&lt;element field=&quot;itemno&quot; type=&quot;autoshape&quot; autoShapeType=&quot;1&quot;&gt;&lt;textframe marginLeft=&quot;6&quot; marginRight=&quot;0&quot; /&gt;&lt;paragraphformat alignment=&quot;1&quot; /&gt;&lt;font color=&quot;6&quot; bold=&quot;1&quot; /&gt;&lt;/element&gt;&lt;element field=&quot;topic&quot; type=&quot;autoshape&quot; autoShapeType=&quot;1&quot;&gt;&lt;paragraphformat alignment=&quot;1&quot; /&gt;&lt;font color=&quot;6&quot; bold=&quot;1&quot; /&gt;&lt;textframe marginLeft=&quot;0&quot; /&gt;&lt;/element&gt;&lt;element field=&quot;responsible&quot; type=&quot;autoshape&quot; autoShapeType=&quot;1&quot;&gt;&lt;paragraphformat alignment=&quot;1&quot; /&gt;&lt;font color=&quot;6&quot; bold=&quot;1&quot; /&gt;&lt;/element&gt;&lt;element field=&quot;freecolumn&quot; type=&quot;autoshape&quot; autoShapeType=&quot;1&quot;&gt;&lt;paragraphformat alignment=&quot;1&quot; /&gt;&lt;font color=&quot;6&quot; bold=&quot;1&quot; /&gt;&lt;/element&gt;&lt;element field=&quot;timeslot&quot; type=&quot;autoshape&quot; autoShapeType=&quot;1&quot;&gt;&lt;paragraphformat alignment=&quot;1&quot; /&gt;&lt;font color=&quot;6&quot; bold=&quot;1&quot; /&gt;&lt;/element&gt;&lt;element field=&quot;pageno&quot; type=&quot;autoshape&quot; autoShapeType=&quot;1&quot;&gt;&lt;paragraphformat alignment=&quot;3&quot; /&gt;&lt;font color=&quot;6&quot; bold=&quot;1&quot; /&gt;&lt;/element&gt;&lt;/case&gt;&lt;case level=&quot;2&quot; selected=&quot;0&quot; break=&quot;0&quot; topMinSpacing=&quot;0&quot; topMaxSpacing=&quot;0&quot; bottomMinSpacing=&quot;0&quot; bottomMaxSpacing=&quot;0&quot;&gt;&lt;element type=&quot;autoshape&quot; autoShapeType=&quot;1&quot; value=&quot;&quot;&gt;&lt;position left=&quot;&quot; top=&quot;0&quot; width=&quot;agendaWidth&quot; height=&quot;itemHeight&quot; /&gt;&lt;fill visible=&quot;1&quot; foreColor=&quot;14&quot; transparency=&quot;0.25&quot; /&gt;&lt;/element&gt;&lt;element type=&quot;line&quot; value=&quot;&quot;&gt;&lt;position left=&quot;0&quot; top=&quot;itemHeight&quot; width=&quot;agendaWidth&quot; height=&quot;0&quot; /&gt;&lt;line style=&quot;1&quot; dashStyle=&quot;1&quot; foreColor=&quot;#ffffff&quot; transparency=&quot;0&quot; visible=&quot;1&quot; weight=&quot;1&quot; /&gt;&lt;/element&gt;&lt;element type=&quot;line&quot; value=&quot;&quot;&gt;&lt;position left=&quot;0&quot; top=&quot;0&quot; width=&quot;agendaWidth&quot; height=&quot;0&quot; /&gt;&lt;line style=&quot;1&quot; dashStyle=&quot;1&quot; foreColor=&quot;#ffffff&quot; transparency=&quot;0&quot; visible=&quot;1&quot; weight=&quot;1&quot; /&gt;&lt;/element&gt;&lt;element field=&quot;itemno&quot; type=&quot;autoshape&quot; autoShapeType=&quot;1&quot; indent=&quot;(level-1)*(itemSingleHeight*25/31.50472+topicLeftSpacing) &quot; indentType=&quot;1&quot;&gt;&lt;textframe marginLeft=&quot;0&quot; marginRight=&quot;0&quot; /&gt;&lt;paragraphformat alignment=&quot;1&quot; /&gt;&lt;/element&gt;&lt;element field=&quot;topic&quot; type=&quot;autoshape&quot; autoShapeType=&quot;1&quot; indent=&quot;(level-1)*(itemSingleHeight*25/31.50472+topicLeftSpacing) &quot; indentType=&quot;2&quot;&gt;&lt;paragraphformat alignment=&quot;1&quot; /&gt;&lt;textframe marginLeft=&quot;0&quot; /&gt;&lt;/element&gt;&lt;element field=&quot;responsible&quot; type=&quot;autoshape&quot; autoShapeType=&quot;1&quot; indent=&quot;(level-1)*(itemSingleHeight*25/31.50472+topicLeftSpacing) &quot; indentType=&quot;1&quot;&gt;&lt;paragraphformat alignment=&quot;1&quot; /&gt;&lt;/element&gt;&lt;element field=&quot;freecolumn&quot; type=&quot;autoshape&quot; autoShapeType=&quot;1&quot; indent=&quot;(level-1)*(itemSingleHeight*25/31.50472+topicLeftSpacing) 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1&quot; break=&quot;0&quot; topMinSpacing=&quot;0&quot; topMaxSpacing=&quot;0&quot; bottomMinSpacing=&quot;0&quot; bottomMaxSpacing=&quot;0&quot;&gt;&lt;element type=&quot;autoshape&quot; autoShapeType=&quot;1&quot; value=&quot;&quot;&gt;&lt;position left=&quot;&quot; top=&quot;0&quot; width=&quot;agendaWidth&quot; height=&quot;itemHeight&quot; /&gt;&lt;fill visible=&quot;1&quot; foreColor=&quot;14&quot; transparency=&quot;0.1&quot; /&gt;&lt;/element&gt;&lt;element type=&quot;line&quot; value=&quot;&quot;&gt;&lt;position left=&quot;0&quot; top=&quot;itemHeight&quot; width=&quot;agendaWidth&quot; height=&quot;0&quot; /&gt;&lt;line style=&quot;1&quot; dashStyle=&quot;1&quot; foreColor=&quot;#ffffff&quot; transparency=&quot;0&quot; visible=&quot;1&quot; weight=&quot;1&quot; /&gt;&lt;/element&gt;&lt;element type=&quot;line&quot; value=&quot;&quot;&gt;&lt;position left=&quot;0&quot; top=&quot;0&quot; width=&quot;agendaWidth&quot; height=&quot;0&quot; /&gt;&lt;line style=&quot;1&quot; dashStyle=&quot;1&quot; foreColor=&quot;#ffffff&quot; transparency=&quot;0&quot; visible=&quot;1&quot; weight=&quot;1&quot; /&gt;&lt;/element&gt;&lt;element field=&quot;itemno&quot; type=&quot;autoshape&quot; autoShapeType=&quot;1&quot; indent=&quot;(level-1)*(itemSingleHeight*25/31.50472+topicLeftSpacing) &quot; indentType=&quot;1&quot;&gt;&lt;textframe marginLeft=&quot;0&quot; marginRight=&quot;0&quot; /&gt;&lt;paragraphformat alignment=&quot;1&quot; /&gt;&lt;font color=&quot;6&quot; bold=&quot;1&quot; /&gt;&lt;/element&gt;&lt;element field=&quot;topic&quot; type=&quot;autoshape&quot; autoShapeType=&quot;1&quot; indent=&quot;(level-1)*(itemSingleHeight*25/31.50472+topicLeftSpacing) &quot; indentType=&quot;2&quot;&gt;&lt;paragraphformat alignment=&quot;1&quot; /&gt;&lt;font color=&quot;6&quot; bold=&quot;1&quot; /&gt;&lt;textframe marginLeft=&quot;0&quot; /&gt;&lt;/element&gt;&lt;element field=&quot;responsible&quot; type=&quot;autoshape&quot; autoShapeType=&quot;1&quot; indent=&quot;(level-1)*(itemSingleHeight*25/31.50472+topicLeftSpacing) &quot; indentType=&quot;1&quot;&gt;&lt;paragraphformat alignment=&quot;1&quot; /&gt;&lt;font color=&quot;6&quot; bold=&quot;1&quot; /&gt;&lt;/element&gt;&lt;element field=&quot;freecolumn&quot; type=&quot;autoshape&quot; autoShapeType=&quot;1&quot; indent=&quot;(level-1)*(itemSingleHeight*25/31.50472+topicLeftSpacing) &quot; indentType=&quot;1&quot;&gt;&lt;paragraphformat alignment=&quot;1&quot; /&gt;&lt;font color=&quot;6&quot; bold=&quot;1&quot; /&gt;&lt;/element&gt;&lt;element field=&quot;timeslot&quot; type=&quot;autoshape&quot; autoShapeType=&quot;1&quot;&gt;&lt;paragraphformat alignment=&quot;1&quot; /&gt;&lt;font color=&quot;6&quot; bold=&quot;1&quot; /&gt;&lt;/element&gt;&lt;element field=&quot;pageno&quot; type=&quot;autoshape&quot; autoShapeType=&quot;1&quot;&gt;&lt;paragraphformat alignment=&quot;3&quot; /&gt;&lt;font color=&quot;6&quot; bold=&quot;1&quot; /&gt;&lt;/element&gt;&lt;/case&gt;&lt;case level=&quot;1&quot; selected=&quot;0&quot; break=&quot;1&quot; topMinSpacing=&quot;0&quot; topMaxSpacing=&quot;0&quot; bottomMinSpacing=&quot;0&quot; bottomMaxSpacing=&quot;0&quot;&gt;&lt;element type=&quot;autoshape&quot; autoShapeType=&quot;1&quot; value=&quot;&quot;&gt;&lt;position left=&quot;&quot; top=&quot;0&quot; width=&quot;agendaWidth&quot; height=&quot;itemHeight&quot; /&gt;&lt;fill visible=&quot;1&quot; foreColor=&quot;14&quot; transparency=&quot;0.25&quot; /&gt;&lt;/element&gt;&lt;element type=&quot;line&quot; value=&quot;&quot;&gt;&lt;position left=&quot;0&quot; top=&quot;itemHeight&quot; width=&quot;agendaWidth&quot; height=&quot;0&quot; /&gt;&lt;line style=&quot;1&quot; dashStyle=&quot;1&quot; foreColor=&quot;#ffffff&quot; transparency=&quot;0&quot; visible=&quot;1&quot; weight=&quot;1&quot; /&gt;&lt;/element&gt;&lt;element type=&quot;line&quot; value=&quot;&quot;&gt;&lt;position left=&quot;0&quot; top=&quot;0&quot; width=&quot;agendaWidth&quot; height=&quot;0&quot; /&gt;&lt;line style=&quot;1&quot; dashStyle=&quot;1&quot; foreColor=&quot;#ffffff&quot; transparency=&quot;0&quot; visible=&quot;1&quot; weight=&quot;1&quot; /&gt;&lt;/element&gt;&lt;element field=&quot;topic&quot; type=&quot;autoshape&quot; autoShapeType=&quot;1&quot; indent=&quot;(level-1)*(itemSingleHeight*25/31.50472+topicLeftSpacing) &quot; indentType=&quot;2&quot;&gt;&lt;paragraphformat alignment=&quot;1&quot; /&gt;&lt;font italic=&quot;1&quot; /&gt;&lt;/element&gt;&lt;element field=&quot;responsible&quot; type=&quot;autoshape&quot; autoShapeType=&quot;1&quot; indent=&quot;(level-1)*(itemSingleHeight*25/31.50472+topicLeftSpacing) &quot; indentType=&quot;1&quot;&gt;&lt;paragraphformat alignment=&quot;1&quot; /&gt;&lt;font italic=&quot;1&quot; /&gt;&lt;/element&gt;&lt;element field=&quot;freecolumn&quot; type=&quot;autoshape&quot; autoShapeType=&quot;1&quot; indent=&quot;(level-1)*(itemSingleHeight*25/31.50472+topicLeftSpacing) 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0&quot; topMaxSpacing=&quot;0&quot; bottomMinSpacing=&quot;0&quot; bottomMaxSpacing=&quot;0&quot;&gt;&lt;element type=&quot;autoshape&quot; autoShapeType=&quot;1&quot; value=&quot;&quot;&gt;&lt;position left=&quot;&quot; top=&quot;0&quot; width=&quot;agendaWidth&quot; height=&quot;itemHeight&quot; /&gt;&lt;fill visible=&quot;1&quot; foreColor=&quot;14&quot; transparency=&quot;0.1&quot; /&gt;&lt;/element&gt;&lt;element type=&quot;line&quot; value=&quot;&quot;&gt;&lt;position left=&quot;0&quot; top=&quot;itemHeight&quot; width=&quot;agendaWidth&quot; height=&quot;0&quot; /&gt;&lt;line style=&quot;1&quot; dashStyle=&quot;1&quot; foreColor=&quot;#ffffff&quot; transparency=&quot;0&quot; visible=&quot;1&quot; weight=&quot;1&quot; /&gt;&lt;/element&gt;&lt;element type=&quot;line&quot; value=&quot;&quot;&gt;&lt;position left=&quot;0&quot; top=&quot;0&quot; width=&quot;agendaWidth&quot; height=&quot;0&quot; /&gt;&lt;line style=&quot;1&quot; dashStyle=&quot;1&quot; foreColor=&quot;#ffffff&quot; transparency=&quot;0&quot; visible=&quot;1&quot; weight=&quot;1&quot; /&gt;&lt;/element&gt;&lt;element field=&quot;topic&quot; type=&quot;autoshape&quot; autoShapeType=&quot;1&quot; indent=&quot;(level-1)*(itemSingleHeight*25/31.50472+topicLeftSpacing) &quot; indentType=&quot;2&quot;&gt;&lt;paragraphformat alignment=&quot;1&quot; /&gt;&lt;font color=&quot;6&quot; bold=&quot;1&quot; italic=&quot;1&quot; /&gt;&lt;/element&gt;&lt;element field=&quot;responsible&quot; type=&quot;autoshape&quot; autoShapeType=&quot;1&quot; indent=&quot;(level-1)*(itemSingleHeight*25/31.50472+topicLeftSpacing) &quot; indentType=&quot;1&quot;&gt;&lt;paragraphformat alignment=&quot;1&quot; /&gt;&lt;font color=&quot;6&quot; bold=&quot;1&quot; italic=&quot;1&quot; /&gt;&lt;/element&gt;&lt;element field=&quot;freecolumn&quot; type=&quot;autoshape&quot; autoShapeType=&quot;1&quot; indent=&quot;(level-1)*(itemSingleHeight*25/31.50472+topicLeftSpacing) &quot; indentType=&quot;1&quot;&gt;&lt;paragraphformat alignment=&quot;1&quot; /&gt;&lt;font color=&quot;6&quot; bold=&quot;1&quot; italic=&quot;1&quot; /&gt;&lt;/element&gt;&lt;element field=&quot;timeslot&quot; type=&quot;autoshape&quot; autoShapeType=&quot;1&quot;&gt;&lt;paragraphformat alignment=&quot;1&quot; /&gt;&lt;font color=&quot;6&quot; bold=&quot;1&quot; italic=&quot;1&quot; /&gt;&lt;/element&gt;&lt;element field=&quot;pageno&quot; type=&quot;autoshape&quot; autoShapeType=&quot;1&quot;&gt;&lt;paragraphformat alignment=&quot;3&quot; /&gt;&lt;font color=&quot;6&quot; bold=&quot;1&quot;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Agenda&quot; title=&quot;Agenda&quot; subtitle=&quot;&quot; sizingModeId=&quot;2&quot; fontSize=&quot;18&quot; fontSizeAuto=&quot;1&quot; startTime=&quot;540&quot; timeFormatId=&quot;1&quot; startItemNo=&quot;1&quot; createSingleAgendaSlide=&quot;1&quot; createSeparatingSlides=&quot;1&quot; createIndicators=&quot;0&quot; createBackupSlide=&quot;1&quot; layoutId=&quot;329_3&quot; createSections=&quot;0&quot; singleSlideId=&quot;74abf128-7d30-4d9a-9fdd-7bfd032b286c&quot; backupSlideId=&quot;33392729-be26-4b65-a5d5-c14cfb2c1afd&quot;&gt;&lt;columns&gt;&lt;column field=&quot;itemno&quot; label=&quot;No.&quot; checked=&quot;1&quot; leftSpacing=&quot;0&quot; rightSpacing=&quot;0&quot; dock=&quot;1&quot; fixedWidth=&quot;25.000001&quot; /&gt;&lt;column field=&quot;topic&quot; label=&quot;Topic&quot; leftSpacing=&quot;5&quot; rightDistribute=&quot;1&quot; dock=&quot;1&quot; rightSpacing=&quot;410.3467&quot; /&gt;&lt;column field=&quot;responsible&quot; label=&quot;Responsible&quot; visible=&quot;1&quot; checked=&quot;0&quot; leftSpacing=&quot;10&quot; rightDistribute=&quot;1&quot; dock=&quot;1&quot; rightSpacing=&quot;141.8087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cbc800be-0722-4a48-8a1a-4fb787dddc96&quot; parentId=&quot;&quot; level=&quot;1&quot; generateAgendaSlide=&quot;1&quot; showAgendaItem=&quot;1&quot; isBreak=&quot;0&quot; topic=&quot;Vorstellung&quot; agendaSlideId=&quot;63e95b4b-b620-4985-aeda-c0d3285cebc9&quot; /&gt;&lt;item duration=&quot;30&quot; id=&quot;786ccf31-3aca-4c18-9fc4-1a44ce4228bc&quot; parentId=&quot;&quot; level=&quot;1&quot; generateAgendaSlide=&quot;1&quot; showAgendaItem=&quot;1&quot; isBreak=&quot;0&quot; topic=&quot;Projektdefinition&quot; agendaSlideId=&quot;9378bbe4-3f26-4320-8d65-f1b613d54ce0&quot; /&gt;&lt;item duration=&quot;30&quot; id=&quot;f6980cbd-da59-4ac2-9bb8-a546c160b225&quot; parentId=&quot;&quot; level=&quot;1&quot; generateAgendaSlide=&quot;1&quot; showAgendaItem=&quot;1&quot; isBreak=&quot;0&quot; topic=&quot;Analyse&quot; agendaSlideId=&quot;a42b6b62-ef5a-4e6f-a034-f2cad3973e84&quot; /&gt;&lt;item duration=&quot;30&quot; id=&quot;99f1f269-e399-43f8-95ce-309e72a018f1&quot; parentId=&quot;&quot; level=&quot;1&quot; generateAgendaSlide=&quot;1&quot; showAgendaItem=&quot;1&quot; isBreak=&quot;0&quot; topic=&quot;Entwurf&quot; agendaSlideId=&quot;6dfa9db3-1ea0-4161-88f7-cb6dac9a1579&quot; /&gt;&lt;item duration=&quot;30&quot; id=&quot;1858d616-890f-4b60-887e-7e1613f0d781&quot; parentId=&quot;&quot; level=&quot;1&quot; generateAgendaSlide=&quot;1&quot; showAgendaItem=&quot;1&quot; isBreak=&quot;0&quot; topic=&quot;Implementierung&quot; agendaSlideId=&quot;175867e1-e665-4005-a6c4-332b97f8ed62&quot; /&gt;&lt;item duration=&quot;30&quot; id=&quot;54fb5931-c611-4cc0-bbdd-bb7864cf5dac&quot; parentId=&quot;&quot; level=&quot;1&quot; generateAgendaSlide=&quot;1&quot; showAgendaItem=&quot;1&quot; isBreak=&quot;0&quot; topic=&quot;Fazit&quot; agendaSlideId=&quot;1a1d6a72-ab5c-4820-b251-2ac4e0742fd7&quot; /&gt;&lt;/items&gt;&lt;/agenda&gt;&lt;/contents&gt;&lt;/ee4p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Topic"/>
  <p:tag name="EE4P_AGENDAWIZARD_CONTENT" val="/Fazit"/>
  <p:tag name="EE4P_AGENDAWIZARD_PROPERTIES" val="59.25/336.8414/126.6751/33.9281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ItemNo"/>
  <p:tag name="EE4P_AGENDAWIZARD_CONTENT" val="/1"/>
  <p:tag name="EE4P_AGENDAWIZARD_PROPERTIES" val="29.25/167.2009/25/33.9281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a42b6b62-ef5a-4e6f-a034-f2cad3973e8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Elemen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Elemen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Elemen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Topic"/>
  <p:tag name="EE4P_AGENDAWIZARD_CONTENT" val="/Fazit"/>
  <p:tag name="EE4P_AGENDAWIZARD_PROPERTIES" val="59.25/336.8414/126.6751/33.9281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ItemNo"/>
  <p:tag name="EE4P_AGENDAWIZARD_CONTENT" val="/6"/>
  <p:tag name="EE4P_AGENDAWIZARD_PROPERTIES" val="29.25/336.8414/25/33.9281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Elemen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Elemen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ItemNo"/>
  <p:tag name="EE4P_AGENDAWIZARD_CONTENT" val="/6"/>
  <p:tag name="EE4P_AGENDAWIZARD_PROPERTIES" val="29.25/336.8414/25/33.928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Element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Topic"/>
  <p:tag name="EE4P_AGENDAWIZARD_CONTENT" val="/Implementierung"/>
  <p:tag name="EE4P_AGENDAWIZARD_PROPERTIES" val="59.25/302.9133/126.6751/33.9281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ItemNo"/>
  <p:tag name="EE4P_AGENDAWIZARD_CONTENT" val="/5"/>
  <p:tag name="EE4P_AGENDAWIZARD_PROPERTIES" val="29.25/302.9133/25/33.9281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Element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Elemen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Element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Topic"/>
  <p:tag name="EE4P_AGENDAWIZARD_CONTENT" val="/Entwurf"/>
  <p:tag name="EE4P_AGENDAWIZARD_PROPERTIES" val="59.25/268.9852/126.6751/33.928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ItemNo"/>
  <p:tag name="EE4P_AGENDAWIZARD_CONTENT" val="/4"/>
  <p:tag name="EE4P_AGENDAWIZARD_PROPERTIES" val="29.25/268.9852/25/33.9281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Elemen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Elemen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Element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Elemen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Topic"/>
  <p:tag name="EE4P_AGENDAWIZARD_CONTENT" val="/Analyse"/>
  <p:tag name="EE4P_AGENDAWIZARD_PROPERTIES" val="59.25/235.0572/126.6751/33.9280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ItemNo"/>
  <p:tag name="EE4P_AGENDAWIZARD_CONTENT" val="/3"/>
  <p:tag name="EE4P_AGENDAWIZARD_PROPERTIES" val="29.25/235.0572/25/33.9280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Elemen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Element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Element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Topic"/>
  <p:tag name="EE4P_AGENDAWIZARD_CONTENT" val="/Projektdefinition"/>
  <p:tag name="EE4P_AGENDAWIZARD_PROPERTIES" val="59.25/201.129/126.6751/33.92819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ItemNo"/>
  <p:tag name="EE4P_AGENDAWIZARD_CONTENT" val="/2"/>
  <p:tag name="EE4P_AGENDAWIZARD_PROPERTIES" val="29.25/201.129/25/33.92819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Element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Elemen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Element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Element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Topic"/>
  <p:tag name="EE4P_AGENDAWIZARD_CONTENT" val="/Vorstellung"/>
  <p:tag name="EE4P_AGENDAWIZARD_PROPERTIES" val="59.25/167.2009/126.6751/33.9281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ItemNo"/>
  <p:tag name="EE4P_AGENDAWIZARD_CONTENT" val="/1"/>
  <p:tag name="EE4P_AGENDAWIZARD_PROPERTIES" val="29.25/167.2009/25/33.9281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6dfa9db3-1ea0-4161-88f7-cb6dac9a157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Element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Element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Element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Topic"/>
  <p:tag name="EE4P_AGENDAWIZARD_CONTENT" val="/Fazit"/>
  <p:tag name="EE4P_AGENDAWIZARD_PROPERTIES" val="59.25/336.8414/126.6751/33.9281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ItemNo"/>
  <p:tag name="EE4P_AGENDAWIZARD_CONTENT" val="/6"/>
  <p:tag name="EE4P_AGENDAWIZARD_PROPERTIES" val="29.25/336.8414/25/33.928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Element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Element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Element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Element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Topic"/>
  <p:tag name="EE4P_AGENDAWIZARD_CONTENT" val="/Implementierung"/>
  <p:tag name="EE4P_AGENDAWIZARD_PROPERTIES" val="59.25/302.9133/126.6751/33.9281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ItemNo"/>
  <p:tag name="EE4P_AGENDAWIZARD_CONTENT" val="/5"/>
  <p:tag name="EE4P_AGENDAWIZARD_PROPERTIES" val="29.25/302.9133/25/33.9281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Element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Element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Element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Topic"/>
  <p:tag name="EE4P_AGENDAWIZARD_CONTENT" val="/Entwurf"/>
  <p:tag name="EE4P_AGENDAWIZARD_PROPERTIES" val="59.25/268.9852/126.6751/33.9281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ItemNo"/>
  <p:tag name="EE4P_AGENDAWIZARD_CONTENT" val="/4"/>
  <p:tag name="EE4P_AGENDAWIZARD_PROPERTIES" val="29.25/268.9852/25/33.928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Topic"/>
  <p:tag name="EE4P_AGENDAWIZARD_CONTENT" val="/Implementierung"/>
  <p:tag name="EE4P_AGENDAWIZARD_PROPERTIES" val="59.25/302.9133/126.6751/33.9281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Element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Element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Element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Topic"/>
  <p:tag name="EE4P_AGENDAWIZARD_CONTENT" val="/Analyse"/>
  <p:tag name="EE4P_AGENDAWIZARD_PROPERTIES" val="59.25/235.0572/126.6751/33.9280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ItemNo"/>
  <p:tag name="EE4P_AGENDAWIZARD_CONTENT" val="/3"/>
  <p:tag name="EE4P_AGENDAWIZARD_PROPERTIES" val="29.25/235.0572/25/33.9280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Element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Element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Element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Topic"/>
  <p:tag name="EE4P_AGENDAWIZARD_CONTENT" val="/Projektdefinition"/>
  <p:tag name="EE4P_AGENDAWIZARD_PROPERTIES" val="59.25/201.129/126.6751/33.92819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ItemNo"/>
  <p:tag name="EE4P_AGENDAWIZARD_CONTENT" val="/2"/>
  <p:tag name="EE4P_AGENDAWIZARD_PROPERTIES" val="29.25/201.129/25/33.9281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ItemNo"/>
  <p:tag name="EE4P_AGENDAWIZARD_CONTENT" val="/5"/>
  <p:tag name="EE4P_AGENDAWIZARD_PROPERTIES" val="29.25/302.9133/25/33.9281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Element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Element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Element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Topic"/>
  <p:tag name="EE4P_AGENDAWIZARD_CONTENT" val="/Vorstellung"/>
  <p:tag name="EE4P_AGENDAWIZARD_PROPERTIES" val="59.25/167.2009/126.6751/33.9281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ItemNo"/>
  <p:tag name="EE4P_AGENDAWIZARD_CONTENT" val="/1"/>
  <p:tag name="EE4P_AGENDAWIZARD_PROPERTIES" val="29.25/167.2009/25/33.9281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175867e1-e665-4005-a6c4-332b97f8ed6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Element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Element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Elemen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Element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Topic"/>
  <p:tag name="EE4P_AGENDAWIZARD_CONTENT" val="/Fazit"/>
  <p:tag name="EE4P_AGENDAWIZARD_PROPERTIES" val="59.25/336.8414/126.6751/33.9281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ItemNo"/>
  <p:tag name="EE4P_AGENDAWIZARD_CONTENT" val="/6"/>
  <p:tag name="EE4P_AGENDAWIZARD_PROPERTIES" val="29.25/336.8414/25/33.9281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Element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Element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Element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Topic"/>
  <p:tag name="EE4P_AGENDAWIZARD_CONTENT" val="/Implementierung"/>
  <p:tag name="EE4P_AGENDAWIZARD_PROPERTIES" val="59.25/302.9133/126.6751/33.9281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ItemNo"/>
  <p:tag name="EE4P_AGENDAWIZARD_CONTENT" val="/5"/>
  <p:tag name="EE4P_AGENDAWIZARD_PROPERTIES" val="29.25/302.9133/25/33.9281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Element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Element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Elemen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Element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Topic"/>
  <p:tag name="EE4P_AGENDAWIZARD_CONTENT" val="/Entwurf"/>
  <p:tag name="EE4P_AGENDAWIZARD_PROPERTIES" val="59.25/268.9852/126.6751/33.9281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ItemNo"/>
  <p:tag name="EE4P_AGENDAWIZARD_CONTENT" val="/4"/>
  <p:tag name="EE4P_AGENDAWIZARD_PROPERTIES" val="29.25/268.9852/25/33.9281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Element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Element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Element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Topic"/>
  <p:tag name="EE4P_AGENDAWIZARD_CONTENT" val="/Analyse"/>
  <p:tag name="EE4P_AGENDAWIZARD_PROPERTIES" val="59.25/235.0572/126.6751/33.9280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ItemNo"/>
  <p:tag name="EE4P_AGENDAWIZARD_CONTENT" val="/3"/>
  <p:tag name="EE4P_AGENDAWIZARD_PROPERTIES" val="29.25/235.0572/25/33.92803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Element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Element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Elemen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Element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Topic"/>
  <p:tag name="EE4P_AGENDAWIZARD_CONTENT" val="/Projektdefinition"/>
  <p:tag name="EE4P_AGENDAWIZARD_PROPERTIES" val="59.25/201.129/126.6751/33.92819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ItemNo"/>
  <p:tag name="EE4P_AGENDAWIZARD_CONTENT" val="/2"/>
  <p:tag name="EE4P_AGENDAWIZARD_PROPERTIES" val="29.25/201.129/25/33.92819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Element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Element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Element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Topic"/>
  <p:tag name="EE4P_AGENDAWIZARD_CONTENT" val="/Vorstellung"/>
  <p:tag name="EE4P_AGENDAWIZARD_PROPERTIES" val="59.25/167.2009/126.6751/33.9281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ItemNo"/>
  <p:tag name="EE4P_AGENDAWIZARD_CONTENT" val="/1"/>
  <p:tag name="EE4P_AGENDAWIZARD_PROPERTIES" val="29.25/167.2009/25/33.9281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1a1d6a72-ab5c-4820-b251-2ac4e0742fd7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Elemen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Title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Topic"/>
  <p:tag name="EE4P_AGENDAWIZARD_CONTENT" val="/Entwurf"/>
  <p:tag name="EE4P_AGENDAWIZARD_PROPERTIES" val="59.25/268.9852/126.6751/33.9281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Element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Element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Topic"/>
  <p:tag name="EE4P_AGENDAWIZARD_CONTENT" val="/Fazit"/>
  <p:tag name="EE4P_AGENDAWIZARD_PROPERTIES" val="59.25/336.8414/126.6751/33.9281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ItemNo"/>
  <p:tag name="EE4P_AGENDAWIZARD_CONTENT" val="/6"/>
  <p:tag name="EE4P_AGENDAWIZARD_PROPERTIES" val="29.25/336.8414/25/33.9281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Element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Element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Element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Topic"/>
  <p:tag name="EE4P_AGENDAWIZARD_CONTENT" val="/Implementierung"/>
  <p:tag name="EE4P_AGENDAWIZARD_PROPERTIES" val="59.25/302.9133/126.6751/33.9281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ItemNo"/>
  <p:tag name="EE4P_AGENDAWIZARD_CONTENT" val="/5"/>
  <p:tag name="EE4P_AGENDAWIZARD_PROPERTIES" val="29.25/302.9133/25/33.9281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Elemen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ItemNo"/>
  <p:tag name="EE4P_AGENDAWIZARD_CONTENT" val="/4"/>
  <p:tag name="EE4P_AGENDAWIZARD_PROPERTIES" val="29.25/268.9852/25/33.9281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Element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Element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Topic"/>
  <p:tag name="EE4P_AGENDAWIZARD_CONTENT" val="/Entwurf"/>
  <p:tag name="EE4P_AGENDAWIZARD_PROPERTIES" val="59.25/268.9852/126.6751/33.9281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ItemNo"/>
  <p:tag name="EE4P_AGENDAWIZARD_CONTENT" val="/4"/>
  <p:tag name="EE4P_AGENDAWIZARD_PROPERTIES" val="29.25/268.9852/25/33.9281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Elemen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Element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Element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Topic"/>
  <p:tag name="EE4P_AGENDAWIZARD_CONTENT" val="/Analyse"/>
  <p:tag name="EE4P_AGENDAWIZARD_PROPERTIES" val="59.25/235.0572/126.6751/33.9280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ItemNo"/>
  <p:tag name="EE4P_AGENDAWIZARD_CONTENT" val="/3"/>
  <p:tag name="EE4P_AGENDAWIZARD_PROPERTIES" val="29.25/235.0572/25/33.92803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Elemen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Element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Elemen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Elemen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Topic"/>
  <p:tag name="EE4P_AGENDAWIZARD_CONTENT" val="/Projektdefinition"/>
  <p:tag name="EE4P_AGENDAWIZARD_PROPERTIES" val="59.25/201.129/126.6751/33.92819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ItemNo"/>
  <p:tag name="EE4P_AGENDAWIZARD_CONTENT" val="/2"/>
  <p:tag name="EE4P_AGENDAWIZARD_PROPERTIES" val="29.25/201.129/25/33.92819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Element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Elemen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Element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Topic"/>
  <p:tag name="EE4P_AGENDAWIZARD_CONTENT" val="/Vorstellung"/>
  <p:tag name="EE4P_AGENDAWIZARD_PROPERTIES" val="59.25/167.2009/126.6751/33.9281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ItemNo"/>
  <p:tag name="EE4P_AGENDAWIZARD_CONTENT" val="/1"/>
  <p:tag name="EE4P_AGENDAWIZARD_PROPERTIES" val="29.25/167.2009/25/33.9281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Element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33392729-be26-4b65-a5d5-c14cfb2c1afd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Elemen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Topic"/>
  <p:tag name="EE4P_AGENDAWIZARD_CONTENT" val="/Analyse"/>
  <p:tag name="EE4P_AGENDAWIZARD_PROPERTIES" val="59.25/235.0572/126.6751/33.9280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ItemNo"/>
  <p:tag name="EE4P_AGENDAWIZARD_CONTENT" val="/3"/>
  <p:tag name="EE4P_AGENDAWIZARD_PROPERTIES" val="29.25/235.0572/25/33.9280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Elemen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Elemen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Elemen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TitleAndEndImage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Topic"/>
  <p:tag name="EE4P_AGENDAWIZARD_CONTENT" val="/Projektdefinition"/>
  <p:tag name="EE4P_AGENDAWIZARD_PROPERTIES" val="59.25/201.129/126.6751/33.9281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ItemNo"/>
  <p:tag name="EE4P_AGENDAWIZARD_CONTENT" val="/2"/>
  <p:tag name="EE4P_AGENDAWIZARD_PROPERTIES" val="29.25/201.129/25/33.9281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Elemen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Elemen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Elemen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Topic"/>
  <p:tag name="EE4P_AGENDAWIZARD_CONTENT" val="/Vorstellung"/>
  <p:tag name="EE4P_AGENDAWIZARD_PROPERTIES" val="59.25/167.2009/126.6751/33.928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ItemNo"/>
  <p:tag name="EE4P_AGENDAWIZARD_CONTENT" val="/1"/>
  <p:tag name="EE4P_AGENDAWIZARD_PROPERTIES" val="29.25/167.2009/25/33.928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63e95b4b-b620-4985-aeda-c0d3285cebc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Elemen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TitleAndEndImag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Elemen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Elemen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Topic"/>
  <p:tag name="EE4P_AGENDAWIZARD_CONTENT" val="/Fazit"/>
  <p:tag name="EE4P_AGENDAWIZARD_PROPERTIES" val="59.25/336.8414/126.6751/33.928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ItemNo"/>
  <p:tag name="EE4P_AGENDAWIZARD_CONTENT" val="/6"/>
  <p:tag name="EE4P_AGENDAWIZARD_PROPERTIES" val="29.25/336.8414/25/33.928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Elemen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Element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Element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Topic"/>
  <p:tag name="EE4P_AGENDAWIZARD_CONTENT" val="/Implementierung"/>
  <p:tag name="EE4P_AGENDAWIZARD_PROPERTIES" val="59.25/302.9133/126.6751/33.928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ItemNo"/>
  <p:tag name="EE4P_AGENDAWIZARD_CONTENT" val="/5"/>
  <p:tag name="EE4P_AGENDAWIZARD_PROPERTIES" val="29.25/302.9133/25/33.928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Elemen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" val="TitleAndEndImages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Elemen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Elemen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Topic"/>
  <p:tag name="EE4P_AGENDAWIZARD_CONTENT" val="/Entwurf"/>
  <p:tag name="EE4P_AGENDAWIZARD_PROPERTIES" val="59.25/268.9852/126.6751/33.928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ItemNo"/>
  <p:tag name="EE4P_AGENDAWIZARD_CONTENT" val="/4"/>
  <p:tag name="EE4P_AGENDAWIZARD_PROPERTIES" val="29.25/268.9852/25/33.928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Element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Elemen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Elemen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Topic"/>
  <p:tag name="EE4P_AGENDAWIZARD_CONTENT" val="/Analyse"/>
  <p:tag name="EE4P_AGENDAWIZARD_PROPERTIES" val="59.25/235.0572/126.6751/33.9280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ItemNo"/>
  <p:tag name="EE4P_AGENDAWIZARD_CONTENT" val="/3"/>
  <p:tag name="EE4P_AGENDAWIZARD_PROPERTIES" val="29.25/235.0572/25/33.9280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Elemen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74abf128-7d30-4d9a-9fdd-7bfd032b286c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Elemen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Elemen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Topic"/>
  <p:tag name="EE4P_AGENDAWIZARD_CONTENT" val="/Projektdefinition"/>
  <p:tag name="EE4P_AGENDAWIZARD_PROPERTIES" val="59.25/201.129/126.6751/33.9281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ItemNo"/>
  <p:tag name="EE4P_AGENDAWIZARD_CONTENT" val="/2"/>
  <p:tag name="EE4P_AGENDAWIZARD_PROPERTIES" val="29.25/201.129/25/33.9281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Elemen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Elemen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Elemen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Topic"/>
  <p:tag name="EE4P_AGENDAWIZARD_CONTENT" val="/Vorstellung"/>
  <p:tag name="EE4P_AGENDAWIZARD_PROPERTIES" val="59.25/167.2009/126.6751/33.928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ItemNo"/>
  <p:tag name="EE4P_AGENDAWIZARD_CONTENT" val="/1"/>
  <p:tag name="EE4P_AGENDAWIZARD_PROPERTIES" val="29.25/167.2009/25/33.9281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Elemen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9378bbe4-3f26-4320-8d65-f1b613d54ce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Elemen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Elemen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Elemen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Topic"/>
  <p:tag name="EE4P_AGENDAWIZARD_CONTENT" val="/Fazit"/>
  <p:tag name="EE4P_AGENDAWIZARD_PROPERTIES" val="59.25/336.8414/126.6751/33.928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ItemNo"/>
  <p:tag name="EE4P_AGENDAWIZARD_CONTENT" val="/6"/>
  <p:tag name="EE4P_AGENDAWIZARD_PROPERTIES" val="29.25/336.8414/25/33.928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Elemen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Elemen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Elemen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Topic"/>
  <p:tag name="EE4P_AGENDAWIZARD_CONTENT" val="/Implementierung"/>
  <p:tag name="EE4P_AGENDAWIZARD_PROPERTIES" val="59.25/302.9133/126.6751/33.928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Elemen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75867e1-e665-4005-a6c4-332b97f8ed62_ItemNo"/>
  <p:tag name="EE4P_AGENDAWIZARD_CONTENT" val="/5"/>
  <p:tag name="EE4P_AGENDAWIZARD_PROPERTIES" val="29.25/302.9133/25/33.9281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Elemen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Elemen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Element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Topic"/>
  <p:tag name="EE4P_AGENDAWIZARD_CONTENT" val="/Entwurf"/>
  <p:tag name="EE4P_AGENDAWIZARD_PROPERTIES" val="59.25/268.9852/126.6751/33.9281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dfa9db3-1ea0-4161-88f7-cb6dac9a1579_ItemNo"/>
  <p:tag name="EE4P_AGENDAWIZARD_CONTENT" val="/4"/>
  <p:tag name="EE4P_AGENDAWIZARD_PROPERTIES" val="29.25/268.9852/25/33.9281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Elemen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Elemen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Elemen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Topic"/>
  <p:tag name="EE4P_AGENDAWIZARD_CONTENT" val="/Analyse"/>
  <p:tag name="EE4P_AGENDAWIZARD_PROPERTIES" val="59.25/235.0572/126.6751/33.9280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a1d6a72-ab5c-4820-b251-2ac4e0742fd7_Element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a42b6b62-ef5a-4e6f-a034-f2cad3973e84_ItemNo"/>
  <p:tag name="EE4P_AGENDAWIZARD_CONTENT" val="/3"/>
  <p:tag name="EE4P_AGENDAWIZARD_PROPERTIES" val="29.25/235.0572/25/33.9280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Elemen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Elemen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Elemen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Topic"/>
  <p:tag name="EE4P_AGENDAWIZARD_CONTENT" val="/Projektdefinition"/>
  <p:tag name="EE4P_AGENDAWIZARD_PROPERTIES" val="59.25/201.129/126.6751/33.9281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9378bbe4-3f26-4320-8d65-f1b613d54ce0_ItemNo"/>
  <p:tag name="EE4P_AGENDAWIZARD_CONTENT" val="/2"/>
  <p:tag name="EE4P_AGENDAWIZARD_PROPERTIES" val="29.25/201.129/25/33.92819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Element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Elemen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Elemen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63e95b4b-b620-4985-aeda-c0d3285cebc9_Topic"/>
  <p:tag name="EE4P_AGENDAWIZARD_CONTENT" val="/Vorstellung"/>
  <p:tag name="EE4P_AGENDAWIZARD_PROPERTIES" val="59.25/167.2009/126.6751/33.92811"/>
</p:tagLst>
</file>

<file path=ppt/theme/theme1.xml><?xml version="1.0" encoding="utf-8"?>
<a:theme xmlns:a="http://schemas.openxmlformats.org/drawingml/2006/main" name="CAMELOT SLIDE MASTER 2017">
  <a:themeElements>
    <a:clrScheme name="Camelot ITLab">
      <a:dk1>
        <a:srgbClr val="1E325A"/>
      </a:dk1>
      <a:lt1>
        <a:srgbClr val="FFFFFF"/>
      </a:lt1>
      <a:dk2>
        <a:srgbClr val="7F7F7F"/>
      </a:dk2>
      <a:lt2>
        <a:srgbClr val="FFFFFF"/>
      </a:lt2>
      <a:accent1>
        <a:srgbClr val="0098C3"/>
      </a:accent1>
      <a:accent2>
        <a:srgbClr val="97BE2E"/>
      </a:accent2>
      <a:accent3>
        <a:srgbClr val="5ED3DC"/>
      </a:accent3>
      <a:accent4>
        <a:srgbClr val="005870"/>
      </a:accent4>
      <a:accent5>
        <a:srgbClr val="BCBCBC"/>
      </a:accent5>
      <a:accent6>
        <a:srgbClr val="BCBCBC"/>
      </a:accent6>
      <a:hlink>
        <a:srgbClr val="587DC8"/>
      </a:hlink>
      <a:folHlink>
        <a:srgbClr val="7030A0"/>
      </a:folHlink>
    </a:clrScheme>
    <a:fontScheme name="ITLab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2563" indent="-182563" algn="l">
          <a:spcBef>
            <a:spcPts val="0"/>
          </a:spcBef>
          <a:spcAft>
            <a:spcPts val="900"/>
          </a:spcAft>
          <a:buClr>
            <a:schemeClr val="tx1"/>
          </a:buClr>
          <a:buSzPct val="100000"/>
          <a:buFont typeface="Wingdings 3" panose="05040102010807070707" pitchFamily="18" charset="2"/>
          <a:buChar char="}"/>
          <a:defRPr sz="1800" baseline="0" dirty="0" err="1" smtClean="0">
            <a:solidFill>
              <a:srgbClr val="002060"/>
            </a:solidFill>
            <a:latin typeface="Calibri Light" panose="020F0302020204030204" pitchFamily="34" charset="0"/>
          </a:defRPr>
        </a:defPPr>
      </a:lst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72000" tIns="72000" rIns="72000" bIns="72000" rtlCol="0" anchor="t" anchorCtr="0">
        <a:spAutoFit/>
      </a:bodyPr>
      <a:lstStyle>
        <a:defPPr marL="180000" indent="-180000">
          <a:buFont typeface="Wingdings 3" panose="05040102010807070707" pitchFamily="18" charset="2"/>
          <a:buChar char=""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TLab_Master.pptx" id="{3DC39B9C-3CB7-4D34-ABDF-4756F62BAF85}" vid="{CA892BEB-1566-41FB-8685-440FA8CE43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portOwner xmlns="http://schemas.microsoft.com/sharepoint/v3">
      <UserInfo>
        <DisplayName>Sandra Gschwendner</DisplayName>
        <AccountId>412</AccountId>
        <AccountType/>
      </UserInfo>
    </ReportOwner>
    <Category xmlns="58a9a702-8d17-487f-88fb-8b96fd7c8873" xsi:nil="true"/>
    <Language xmlns="http://schemas.microsoft.com/sharepoint/v3">English</Language>
    <ia80366b36814b44b98f7af25d5d777f xmlns="b13a13c9-c3aa-40a3-b4ea-39b7c40c0d13">
      <Terms xmlns="http://schemas.microsoft.com/office/infopath/2007/PartnerControls">
        <TermInfo xmlns="http://schemas.microsoft.com/office/infopath/2007/PartnerControls">
          <TermName xmlns="http://schemas.microsoft.com/office/infopath/2007/PartnerControls">Camelot ITLab</TermName>
          <TermId xmlns="http://schemas.microsoft.com/office/infopath/2007/PartnerControls">7264edc8-8212-4a27-9891-efe43b67a65c</TermId>
        </TermInfo>
      </Terms>
    </ia80366b36814b44b98f7af25d5d777f>
    <i24a304502334a41b93e266d2225bda3 xmlns="b13a13c9-c3aa-40a3-b4ea-39b7c40c0d13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 Master Templates</TermName>
          <TermId xmlns="http://schemas.microsoft.com/office/infopath/2007/PartnerControls">333961d9-a90c-4599-9a16-d9c52f166d59</TermId>
        </TermInfo>
      </Terms>
    </i24a304502334a41b93e266d2225bda3>
    <_dlc_DocId xmlns="298189d9-304f-4930-94f4-a4a9e2bd274e">3XZ4MWVCJSDP-35-1228</_dlc_DocId>
    <cb5db29d38604440bc6b8f5b05a95476 xmlns="b13a13c9-c3aa-40a3-b4ea-39b7c40c0d1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2c9e92e0-7ed1-4a6a-b886-ba13073e977f</TermId>
        </TermInfo>
      </Terms>
    </cb5db29d38604440bc6b8f5b05a95476>
    <Document_x0020_permissions xmlns="58a9a702-8d17-487f-88fb-8b96fd7c8873" xsi:nil="true"/>
    <_dlc_DocIdUrl xmlns="298189d9-304f-4930-94f4-a4a9e2bd274e">
      <Url>https://intranet.camelot-group.com/internal/services/_layouts/15/DocIdRedir.aspx?ID=3XZ4MWVCJSDP-35-1228</Url>
      <Description>3XZ4MWVCJSDP-35-1228</Description>
    </_dlc_DocIdUrl>
    <TaxCatchAll xmlns="298189d9-304f-4930-94f4-a4a9e2bd274e">
      <Value>181</Value>
      <Value>3</Value>
      <Value>49</Value>
    </TaxCatchAll>
    <Folder_x0020_Name xmlns="58a9a702-8d17-487f-88fb-8b96fd7c8873">Marketing</Folder_x0020_Name>
    <RoutingRuleDescription xmlns="http://schemas.microsoft.com/sharepoint/v3">Current Powerpoint Master for Camelot ITLab - Update January 17</RoutingRuleDescription>
    <IconOverlay xmlns="http://schemas.microsoft.com/sharepoint/v4" xsi:nil="true"/>
    <TaxKeywordTaxHTField xmlns="298189d9-304f-4930-94f4-a4a9e2bd274e">
      <Terms xmlns="http://schemas.microsoft.com/office/infopath/2007/PartnerControls"/>
    </TaxKeywordTaxHTFiel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Services Document" ma:contentTypeID="0x010100DF1F8A5AC7C9454CA1222A9AE62574DF00960CC8392B336649973A3BABACCAA4CB" ma:contentTypeVersion="37" ma:contentTypeDescription="Content type used in Services section of the Camelot Intranet" ma:contentTypeScope="" ma:versionID="5878ff07a216e073ff3bad233bfed847">
  <xsd:schema xmlns:xsd="http://www.w3.org/2001/XMLSchema" xmlns:xs="http://www.w3.org/2001/XMLSchema" xmlns:p="http://schemas.microsoft.com/office/2006/metadata/properties" xmlns:ns1="http://schemas.microsoft.com/sharepoint/v3" xmlns:ns2="58a9a702-8d17-487f-88fb-8b96fd7c8873" xmlns:ns3="b13a13c9-c3aa-40a3-b4ea-39b7c40c0d13" xmlns:ns5="298189d9-304f-4930-94f4-a4a9e2bd274e" xmlns:ns6="http://schemas.microsoft.com/sharepoint/v4" targetNamespace="http://schemas.microsoft.com/office/2006/metadata/properties" ma:root="true" ma:fieldsID="7e2d1e03361127403f6dfa8d0f2b4fed" ns1:_="" ns2:_="" ns3:_="" ns5:_="" ns6:_="">
    <xsd:import namespace="http://schemas.microsoft.com/sharepoint/v3"/>
    <xsd:import namespace="58a9a702-8d17-487f-88fb-8b96fd7c8873"/>
    <xsd:import namespace="b13a13c9-c3aa-40a3-b4ea-39b7c40c0d13"/>
    <xsd:import namespace="298189d9-304f-4930-94f4-a4a9e2bd274e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Folder_x0020_Name" minOccurs="0"/>
                <xsd:element ref="ns1:RoutingRuleDescription" minOccurs="0"/>
                <xsd:element ref="ns1:Language" minOccurs="0"/>
                <xsd:element ref="ns1:ReportOwner" minOccurs="0"/>
                <xsd:element ref="ns3:ia80366b36814b44b98f7af25d5d777f" minOccurs="0"/>
                <xsd:element ref="ns3:cb5db29d38604440bc6b8f5b05a95476" minOccurs="0"/>
                <xsd:element ref="ns3:i24a304502334a41b93e266d2225bda3" minOccurs="0"/>
                <xsd:element ref="ns5:TaxCatchAllLabel" minOccurs="0"/>
                <xsd:element ref="ns5:TaxCatchAll" minOccurs="0"/>
                <xsd:element ref="ns2:Document_x0020_permissions" minOccurs="0"/>
                <xsd:element ref="ns6:IconOverlay" minOccurs="0"/>
                <xsd:element ref="ns5:_dlc_DocId" minOccurs="0"/>
                <xsd:element ref="ns5:_dlc_DocIdUrl" minOccurs="0"/>
                <xsd:element ref="ns5:_dlc_DocIdPersistId" minOccurs="0"/>
                <xsd:element ref="ns2:Category" minOccurs="0"/>
                <xsd:element ref="ns5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3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  <xsd:element name="Language" ma:index="6" nillable="true" ma:displayName="Language" ma:default="English" ma:internalName="Language">
      <xsd:simpleType>
        <xsd:union memberTypes="dms:Text">
          <xsd:simpleType>
            <xsd:restriction base="dms:Choice">
              <xsd:enumeration value="Arabic (Saudi Arabia)"/>
              <xsd:enumeration value="Bulgarian (Bulgaria)"/>
              <xsd:enumeration value="Chinese (Hong Kong S.A.R.)"/>
              <xsd:enumeration value="Chinese (People's Republic of China)"/>
              <xsd:enumeration value="Chinese (Taiwan)"/>
              <xsd:enumeration value="Croatian (Croatia)"/>
              <xsd:enumeration value="Czech (Czech Republic)"/>
              <xsd:enumeration value="Danish (Denmark)"/>
              <xsd:enumeration value="Dutch (Netherlands)"/>
              <xsd:enumeration value="English"/>
              <xsd:enumeration value="Estonian (Estonia)"/>
              <xsd:enumeration value="Finnish (Finland)"/>
              <xsd:enumeration value="French (France)"/>
              <xsd:enumeration value="German (Germany)"/>
              <xsd:enumeration value="Greek (Greece)"/>
              <xsd:enumeration value="Hebrew (Israel)"/>
              <xsd:enumeration value="Hindi (India)"/>
              <xsd:enumeration value="Hungarian (Hungary)"/>
              <xsd:enumeration value="Indonesian (Indonesia)"/>
              <xsd:enumeration value="Italian (Italy)"/>
              <xsd:enumeration value="Japanese (Japan)"/>
              <xsd:enumeration value="Korean (Korea)"/>
              <xsd:enumeration value="Latvian (Latvia)"/>
              <xsd:enumeration value="Lithuanian (Lithuania)"/>
              <xsd:enumeration value="Malay (Malaysia)"/>
              <xsd:enumeration value="Norwegian (Bokmal) (Norway)"/>
              <xsd:enumeration value="Polish (Poland)"/>
              <xsd:enumeration value="Portuguese (Brazil)"/>
              <xsd:enumeration value="Portuguese (Portugal)"/>
              <xsd:enumeration value="Romanian (Romania)"/>
              <xsd:enumeration value="Russian (Russia)"/>
              <xsd:enumeration value="Serbian (Latin) (Serbia)"/>
              <xsd:enumeration value="Slovak (Slovakia)"/>
              <xsd:enumeration value="Slovenian (Slovenia)"/>
              <xsd:enumeration value="Spanish (Spain)"/>
              <xsd:enumeration value="Swedish (Sweden)"/>
              <xsd:enumeration value="Thai (Thailand)"/>
              <xsd:enumeration value="Turkish (Turkey)"/>
              <xsd:enumeration value="Ukrainian (Ukraine)"/>
              <xsd:enumeration value="Urdu (Islamic Republic of Pakistan)"/>
              <xsd:enumeration value="Vietnamese (Vietnam)"/>
            </xsd:restriction>
          </xsd:simpleType>
        </xsd:union>
      </xsd:simpleType>
    </xsd:element>
    <xsd:element name="ReportOwner" ma:index="9" nillable="true" ma:displayName="Owner" ma:description="Owner of this document" ma:list="UserInfo" ma:internalName="Report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a9a702-8d17-487f-88fb-8b96fd7c8873" elementFormDefault="qualified">
    <xsd:import namespace="http://schemas.microsoft.com/office/2006/documentManagement/types"/>
    <xsd:import namespace="http://schemas.microsoft.com/office/infopath/2007/PartnerControls"/>
    <xsd:element name="Folder_x0020_Name" ma:index="1" nillable="true" ma:displayName="Folder Name" ma:format="Dropdown" ma:internalName="Folder_x0020_Name">
      <xsd:simpleType>
        <xsd:restriction base="dms:Choice">
          <xsd:enumeration value="Controlling"/>
          <xsd:enumeration value="ERP"/>
          <xsd:enumeration value="FO"/>
          <xsd:enumeration value="HR"/>
          <xsd:enumeration value="IT"/>
          <xsd:enumeration value="KM"/>
          <xsd:enumeration value="Marketing"/>
          <xsd:enumeration value="Mgmt"/>
          <xsd:enumeration value="Sales"/>
          <xsd:enumeration value="PM"/>
        </xsd:restriction>
      </xsd:simpleType>
    </xsd:element>
    <xsd:element name="Document_x0020_permissions" ma:index="22" nillable="true" ma:displayName="Document permissions" ma:description="Who has access to this file?&#10;1 All Camelots&#10;2 Partner&#10;3 Partner PC Leader&#10;4 Partner PC Leader CC Leader&#10;5 Partner PC Leader CC Leader CoE Leader&#10;" ma:format="RadioButtons" ma:hidden="true" ma:internalName="Document_x0020_permissions" ma:readOnly="false">
      <xsd:simpleType>
        <xsd:restriction base="dms:Choice">
          <xsd:enumeration value="1"/>
          <xsd:enumeration value="2"/>
          <xsd:enumeration value="3"/>
          <xsd:enumeration value="4"/>
          <xsd:enumeration value="5"/>
        </xsd:restriction>
      </xsd:simpleType>
    </xsd:element>
    <xsd:element name="Category" ma:index="28" nillable="true" ma:displayName="Category" ma:format="Dropdown" ma:hidden="true" ma:internalName="Category" ma:readOnly="false">
      <xsd:simpleType>
        <xsd:restriction base="dms:Choice">
          <xsd:enumeration value="1 Home"/>
          <xsd:enumeration value="2 Target Status"/>
          <xsd:enumeration value="3 Career Development"/>
          <xsd:enumeration value="4 Company Info"/>
          <xsd:enumeration value="5 My Employee File"/>
          <xsd:enumeration value="6 FAQ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3a13c9-c3aa-40a3-b4ea-39b7c40c0d13" elementFormDefault="qualified">
    <xsd:import namespace="http://schemas.microsoft.com/office/2006/documentManagement/types"/>
    <xsd:import namespace="http://schemas.microsoft.com/office/infopath/2007/PartnerControls"/>
    <xsd:element name="ia80366b36814b44b98f7af25d5d777f" ma:index="11" nillable="true" ma:taxonomy="true" ma:internalName="ia80366b36814b44b98f7af25d5d777f" ma:taxonomyFieldName="Legal_x0020_Entity" ma:displayName="Legal Entity" ma:indexed="true" ma:default="" ma:fieldId="{2a80366b-3681-4b44-b98f-7af25d5d777f}" ma:sspId="a63ef02a-7e6d-43d7-a36a-5dbb833a55df" ma:termSetId="153fe085-501b-4ce9-8c92-d1bb0e38a3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b5db29d38604440bc6b8f5b05a95476" ma:index="15" nillable="true" ma:taxonomy="true" ma:internalName="cb5db29d38604440bc6b8f5b05a95476" ma:taxonomyFieldName="Document_x0020_Type" ma:displayName="Document Type" ma:indexed="true" ma:default="" ma:fieldId="{cb5db29d-3860-4440-bc6b-8f5b05a95476}" ma:sspId="a63ef02a-7e6d-43d7-a36a-5dbb833a55df" ma:termSetId="f8cf8d5e-bf77-4295-9a65-347be4d989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24a304502334a41b93e266d2225bda3" ma:index="17" nillable="true" ma:taxonomy="true" ma:internalName="i24a304502334a41b93e266d2225bda3" ma:taxonomyFieldName="Services_x0020_Tag" ma:displayName="Services Tag" ma:indexed="true" ma:default="" ma:fieldId="{224a3045-0233-4a41-b93e-266d2225bda3}" ma:sspId="a63ef02a-7e6d-43d7-a36a-5dbb833a55df" ma:termSetId="e8234cfb-5a1c-4ea5-9d71-76db6ca4a03d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8189d9-304f-4930-94f4-a4a9e2bd274e" elementFormDefault="qualified">
    <xsd:import namespace="http://schemas.microsoft.com/office/2006/documentManagement/types"/>
    <xsd:import namespace="http://schemas.microsoft.com/office/infopath/2007/PartnerControls"/>
    <xsd:element name="TaxCatchAllLabel" ma:index="19" nillable="true" ma:displayName="Taxonomy Catch All Column1" ma:hidden="true" ma:list="{e2013db4-d027-4efa-ab59-f4373fddd311}" ma:internalName="TaxCatchAllLabel" ma:readOnly="true" ma:showField="CatchAllDataLabel" ma:web="298189d9-304f-4930-94f4-a4a9e2bd27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20" nillable="true" ma:displayName="Taxonomy Catch All Column" ma:hidden="true" ma:list="{e2013db4-d027-4efa-ab59-f4373fddd311}" ma:internalName="TaxCatchAll" ma:showField="CatchAllData" ma:web="298189d9-304f-4930-94f4-a4a9e2bd27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2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KeywordTaxHTField" ma:index="30" nillable="true" ma:taxonomy="true" ma:internalName="TaxKeywordTaxHTField" ma:taxonomyFieldName="TaxKeyword" ma:displayName="Enterprise Keywords" ma:fieldId="{23f27201-bee3-471e-b2e7-b64fd8b7ca38}" ma:taxonomyMulti="true" ma:sspId="a63ef02a-7e6d-43d7-a36a-5dbb833a55d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4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5" ma:displayName="Author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Props1.xml><?xml version="1.0" encoding="utf-8"?>
<ds:datastoreItem xmlns:ds="http://schemas.openxmlformats.org/officeDocument/2006/customXml" ds:itemID="{B7442AC9-DEEF-422E-9AB5-5334D876970E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9C29011-D613-4C95-9154-4898B5370AB5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sharepoint/v3"/>
    <ds:schemaRef ds:uri="58a9a702-8d17-487f-88fb-8b96fd7c8873"/>
    <ds:schemaRef ds:uri="http://schemas.microsoft.com/office/2006/documentManagement/types"/>
    <ds:schemaRef ds:uri="http://schemas.openxmlformats.org/package/2006/metadata/core-properties"/>
    <ds:schemaRef ds:uri="http://schemas.microsoft.com/sharepoint/v4"/>
    <ds:schemaRef ds:uri="298189d9-304f-4930-94f4-a4a9e2bd274e"/>
    <ds:schemaRef ds:uri="http://purl.org/dc/elements/1.1/"/>
    <ds:schemaRef ds:uri="b13a13c9-c3aa-40a3-b4ea-39b7c40c0d1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D334166-E024-446C-8C22-342601441A4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D8467E6-4AB2-46F3-88DD-F4842F7C0B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8a9a702-8d17-487f-88fb-8b96fd7c8873"/>
    <ds:schemaRef ds:uri="b13a13c9-c3aa-40a3-b4ea-39b7c40c0d13"/>
    <ds:schemaRef ds:uri="298189d9-304f-4930-94f4-a4a9e2bd274e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DBAA3E3F-86E1-453E-9105-D1F9D132AD77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Camelot ITLab Master</Template>
  <TotalTime>0</TotalTime>
  <Words>698</Words>
  <Application>Microsoft Office PowerPoint</Application>
  <PresentationFormat>Widescreen</PresentationFormat>
  <Paragraphs>321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 Light</vt:lpstr>
      <vt:lpstr>Wingdings 3</vt:lpstr>
      <vt:lpstr>CAMELOT SLIDE MASTER 2017</vt:lpstr>
      <vt:lpstr>Order Comment Tool</vt:lpstr>
      <vt:lpstr>PowerPoint Presentation</vt:lpstr>
      <vt:lpstr>PowerPoint Presentation</vt:lpstr>
      <vt:lpstr>Persönliche Angaben und betriebliches Umfeld</vt:lpstr>
      <vt:lpstr>PowerPoint Presentation</vt:lpstr>
      <vt:lpstr>Ausgangssituation</vt:lpstr>
      <vt:lpstr>Ausgangssituation</vt:lpstr>
      <vt:lpstr>Projektziel</vt:lpstr>
      <vt:lpstr>Projektziel</vt:lpstr>
      <vt:lpstr>PowerPoint Presentation</vt:lpstr>
      <vt:lpstr>Projektphasen</vt:lpstr>
      <vt:lpstr>Projektkosten</vt:lpstr>
      <vt:lpstr>PowerPoint Presentation</vt:lpstr>
      <vt:lpstr>(M)VC Model</vt:lpstr>
      <vt:lpstr>PowerPoint Presentation</vt:lpstr>
      <vt:lpstr>Entwicklungsvorgehen</vt:lpstr>
      <vt:lpstr>Qualitätssicherung</vt:lpstr>
      <vt:lpstr>Demonstration des Programms</vt:lpstr>
      <vt:lpstr>PowerPoint Presentation</vt:lpstr>
      <vt:lpstr>Soll- /Ist-Vergleich der Zeitplanung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Comment Tool</dc:title>
  <dc:subject/>
  <dc:creator>Thomas Pöhlmann</dc:creator>
  <cp:keywords/>
  <dc:description/>
  <cp:lastModifiedBy>Thomas Pöhlmann</cp:lastModifiedBy>
  <cp:revision>119</cp:revision>
  <cp:lastPrinted>2019-01-14T12:46:32Z</cp:lastPrinted>
  <dcterms:created xsi:type="dcterms:W3CDTF">2019-01-07T15:04:59Z</dcterms:created>
  <dcterms:modified xsi:type="dcterms:W3CDTF">2019-01-14T16:46:25Z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egal Entity">
    <vt:lpwstr>49;#Camelot ITLab|7264edc8-8212-4a27-9891-efe43b67a65c</vt:lpwstr>
  </property>
  <property fmtid="{D5CDD505-2E9C-101B-9397-08002B2CF9AE}" pid="3" name="Services Tag">
    <vt:lpwstr>181;#PowerPoint Master Templates|333961d9-a90c-4599-9a16-d9c52f166d59</vt:lpwstr>
  </property>
  <property fmtid="{D5CDD505-2E9C-101B-9397-08002B2CF9AE}" pid="4" name="ContentTypeId">
    <vt:lpwstr>0x010100DF1F8A5AC7C9454CA1222A9AE62574DF00960CC8392B336649973A3BABACCAA4CB</vt:lpwstr>
  </property>
  <property fmtid="{D5CDD505-2E9C-101B-9397-08002B2CF9AE}" pid="5" name="Document Type">
    <vt:lpwstr>3;#Template|2c9e92e0-7ed1-4a6a-b886-ba13073e977f</vt:lpwstr>
  </property>
  <property fmtid="{D5CDD505-2E9C-101B-9397-08002B2CF9AE}" pid="6" name="_dlc_DocIdItemGuid">
    <vt:lpwstr>cea387df-7194-4819-8370-f43be2c91b89</vt:lpwstr>
  </property>
  <property fmtid="{D5CDD505-2E9C-101B-9397-08002B2CF9AE}" pid="7" name="TaxKeyword">
    <vt:lpwstr/>
  </property>
</Properties>
</file>