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00" d="100"/>
          <a:sy n="100" d="100"/>
        </p:scale>
        <p:origin x="10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8DBE-9A64-9D40-8CF8-319E83F1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1300785"/>
            <a:ext cx="9190257" cy="2509213"/>
          </a:xfrm>
        </p:spPr>
        <p:txBody>
          <a:bodyPr/>
          <a:lstStyle/>
          <a:p>
            <a:r>
              <a:rPr lang="en-US" dirty="0"/>
              <a:t>Analysis of human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CBCC8-012E-344A-BE6D-57DAEAE25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Ziwei</a:t>
            </a:r>
            <a:r>
              <a:rPr lang="zh-CN" altLang="en-US" dirty="0"/>
              <a:t> </a:t>
            </a:r>
            <a:r>
              <a:rPr lang="en-US" altLang="zh-CN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3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2C90-2F33-364E-B8B8-7D2D1A7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10,000 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FD47-46CD-D44F-843D-464F2DF21D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4500"/>
            <a:ext cx="10363826" cy="40766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Crawled 10,000 posts from webhoseio using filters: </a:t>
            </a:r>
          </a:p>
          <a:p>
            <a:pPr lvl="1"/>
            <a:r>
              <a:rPr lang="en-US" dirty="0"/>
              <a:t>organization: google</a:t>
            </a:r>
          </a:p>
          <a:p>
            <a:pPr lvl="1"/>
            <a:r>
              <a:rPr lang="en-US" dirty="0"/>
              <a:t>Language: English</a:t>
            </a:r>
          </a:p>
          <a:p>
            <a:pPr lvl="1"/>
            <a:r>
              <a:rPr lang="en-US" altLang="zh-CN" dirty="0"/>
              <a:t>Date:</a:t>
            </a:r>
            <a:r>
              <a:rPr lang="zh-CN" altLang="en-US" dirty="0"/>
              <a:t> </a:t>
            </a:r>
            <a:r>
              <a:rPr lang="en-US" altLang="zh-CN" dirty="0"/>
              <a:t>08/01/2018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12/01/2018</a:t>
            </a:r>
            <a:endParaRPr lang="en-US" dirty="0"/>
          </a:p>
          <a:p>
            <a:pPr lvl="1"/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8019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endParaRPr lang="en-US" dirty="0"/>
          </a:p>
          <a:p>
            <a:pPr lvl="1"/>
            <a:r>
              <a:rPr lang="en-US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json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altLang="zh-CN" dirty="0"/>
              <a:t>Result:</a:t>
            </a:r>
            <a:endParaRPr lang="en-US" dirty="0"/>
          </a:p>
          <a:p>
            <a:pPr lvl="1"/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articles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8ED00-03EB-0A42-836A-848215E1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752849"/>
            <a:ext cx="484367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D842-FF5D-BB46-8467-3AAC9505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FF8CAC-CB68-5F4D-B44B-79F3E362CA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389730"/>
            <a:ext cx="9817726" cy="45659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94781-0DB1-FB4F-9BE0-B2948983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1" y="5184482"/>
            <a:ext cx="8724900" cy="10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6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EA995-F96B-F944-840D-ED657FCC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76" y="223166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/>
              <a:t>deduplication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3842-7A7B-4041-ACE6-FF0F471BB9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68400"/>
            <a:ext cx="7392026" cy="55880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300" dirty="0"/>
              <a:t>Clean</a:t>
            </a:r>
            <a:r>
              <a:rPr lang="zh-CN" altLang="en-US" sz="1300" dirty="0"/>
              <a:t> </a:t>
            </a:r>
            <a:r>
              <a:rPr lang="en-US" altLang="zh-CN" sz="1300" dirty="0"/>
              <a:t>Dataset</a:t>
            </a:r>
          </a:p>
          <a:p>
            <a:pPr lvl="1">
              <a:lnSpc>
                <a:spcPct val="110000"/>
              </a:lnSpc>
            </a:pPr>
            <a:r>
              <a:rPr lang="en-US" altLang="zh-CN" sz="1300" dirty="0"/>
              <a:t>1.</a:t>
            </a:r>
            <a:r>
              <a:rPr lang="zh-CN" altLang="en-US" sz="1300" dirty="0"/>
              <a:t> </a:t>
            </a:r>
            <a:r>
              <a:rPr lang="en-US" altLang="zh-CN" sz="1300" dirty="0"/>
              <a:t>clean 2210</a:t>
            </a:r>
            <a:r>
              <a:rPr lang="zh-CN" altLang="en-US" sz="1300" dirty="0"/>
              <a:t> </a:t>
            </a:r>
            <a:r>
              <a:rPr lang="en-US" altLang="zh-CN" sz="1300" dirty="0"/>
              <a:t>identical titles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1300" dirty="0"/>
          </a:p>
          <a:p>
            <a:pPr lvl="1">
              <a:lnSpc>
                <a:spcPct val="110000"/>
              </a:lnSpc>
            </a:pPr>
            <a:r>
              <a:rPr lang="en-US" altLang="zh-CN" sz="1300" dirty="0"/>
              <a:t>2.</a:t>
            </a:r>
            <a:r>
              <a:rPr lang="zh-CN" altLang="en-US" sz="1300" dirty="0"/>
              <a:t> </a:t>
            </a:r>
            <a:r>
              <a:rPr lang="en-US" altLang="zh-CN" sz="1300" dirty="0"/>
              <a:t>get</a:t>
            </a:r>
            <a:r>
              <a:rPr lang="zh-CN" altLang="en-US" sz="1300" dirty="0"/>
              <a:t> </a:t>
            </a:r>
            <a:r>
              <a:rPr lang="en-US" altLang="zh-CN" sz="1300" dirty="0"/>
              <a:t>unique</a:t>
            </a:r>
            <a:r>
              <a:rPr lang="zh-CN" altLang="en-US" sz="1300" dirty="0"/>
              <a:t> </a:t>
            </a:r>
            <a:r>
              <a:rPr lang="en-US" altLang="zh-CN" sz="1300" dirty="0"/>
              <a:t>titles</a:t>
            </a:r>
          </a:p>
          <a:p>
            <a:pPr lvl="1">
              <a:lnSpc>
                <a:spcPct val="110000"/>
              </a:lnSpc>
            </a:pPr>
            <a:endParaRPr lang="en-US" altLang="zh-CN" sz="1300" dirty="0"/>
          </a:p>
          <a:p>
            <a:pPr lvl="1">
              <a:lnSpc>
                <a:spcPct val="110000"/>
              </a:lnSpc>
            </a:pPr>
            <a:r>
              <a:rPr lang="en-US" altLang="zh-CN" sz="1300" dirty="0"/>
              <a:t>3.</a:t>
            </a:r>
            <a:r>
              <a:rPr lang="zh-CN" altLang="en-US" sz="1300" dirty="0"/>
              <a:t> </a:t>
            </a:r>
            <a:r>
              <a:rPr lang="en-US" altLang="zh-CN" sz="1300" dirty="0"/>
              <a:t>further</a:t>
            </a:r>
            <a:r>
              <a:rPr lang="zh-CN" altLang="en-US" sz="1300" dirty="0"/>
              <a:t> </a:t>
            </a:r>
            <a:r>
              <a:rPr lang="en-US" altLang="zh-CN" sz="1300" dirty="0"/>
              <a:t>clean</a:t>
            </a:r>
            <a:r>
              <a:rPr lang="zh-CN" altLang="en-US" sz="1300" dirty="0"/>
              <a:t> </a:t>
            </a:r>
            <a:r>
              <a:rPr lang="en-US" altLang="zh-CN" sz="1300" dirty="0"/>
              <a:t>using</a:t>
            </a:r>
            <a:r>
              <a:rPr lang="zh-CN" altLang="en-US" sz="1300" dirty="0"/>
              <a:t> </a:t>
            </a:r>
            <a:endParaRPr lang="en-US" altLang="zh-CN" sz="1300" dirty="0"/>
          </a:p>
          <a:p>
            <a:pPr lvl="2">
              <a:lnSpc>
                <a:spcPct val="110000"/>
              </a:lnSpc>
            </a:pPr>
            <a:r>
              <a:rPr lang="en-US" altLang="zh-CN" sz="1100" dirty="0" err="1"/>
              <a:t>Simhash</a:t>
            </a:r>
            <a:endParaRPr lang="en-US" altLang="zh-CN" sz="1100" dirty="0"/>
          </a:p>
          <a:p>
            <a:pPr lvl="2">
              <a:lnSpc>
                <a:spcPct val="110000"/>
              </a:lnSpc>
            </a:pPr>
            <a:r>
              <a:rPr lang="en-US" altLang="zh-CN" sz="1100" dirty="0" err="1"/>
              <a:t>Wordvector</a:t>
            </a:r>
            <a:endParaRPr lang="en-US" altLang="zh-CN" sz="1100" dirty="0"/>
          </a:p>
          <a:p>
            <a:pPr lvl="2">
              <a:lnSpc>
                <a:spcPct val="110000"/>
              </a:lnSpc>
            </a:pPr>
            <a:endParaRPr lang="en-US" altLang="zh-CN" sz="1100" dirty="0"/>
          </a:p>
          <a:p>
            <a:pPr lvl="2">
              <a:lnSpc>
                <a:spcPct val="110000"/>
              </a:lnSpc>
            </a:pPr>
            <a:r>
              <a:rPr lang="en-US" altLang="zh-CN" sz="1100" dirty="0"/>
              <a:t>Distance</a:t>
            </a:r>
            <a:r>
              <a:rPr lang="zh-CN" altLang="en-US" sz="1100" dirty="0"/>
              <a:t> </a:t>
            </a:r>
            <a:r>
              <a:rPr lang="en-US" altLang="zh-CN" sz="1100" dirty="0"/>
              <a:t>=</a:t>
            </a:r>
            <a:r>
              <a:rPr lang="zh-CN" altLang="en-US" sz="1100" dirty="0"/>
              <a:t> </a:t>
            </a:r>
            <a:r>
              <a:rPr lang="en-US" altLang="zh-CN" sz="1100" dirty="0"/>
              <a:t>8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1300" dirty="0"/>
          </a:p>
          <a:p>
            <a:pPr lvl="1">
              <a:lnSpc>
                <a:spcPct val="110000"/>
              </a:lnSpc>
            </a:pPr>
            <a:r>
              <a:rPr lang="en-US" altLang="zh-CN" sz="1300" dirty="0"/>
              <a:t>4.</a:t>
            </a:r>
            <a:r>
              <a:rPr lang="zh-CN" altLang="en-US" sz="1300" dirty="0"/>
              <a:t> </a:t>
            </a:r>
            <a:r>
              <a:rPr lang="en-US" altLang="zh-CN" sz="1300" dirty="0"/>
              <a:t>Get</a:t>
            </a:r>
            <a:r>
              <a:rPr lang="zh-CN" altLang="en-US" sz="1300" dirty="0"/>
              <a:t> </a:t>
            </a:r>
            <a:r>
              <a:rPr lang="en-US" altLang="zh-CN" sz="1300" dirty="0"/>
              <a:t>787</a:t>
            </a:r>
            <a:r>
              <a:rPr lang="zh-CN" altLang="en-US" sz="1300" dirty="0"/>
              <a:t> </a:t>
            </a:r>
            <a:r>
              <a:rPr lang="en-US" altLang="zh-CN" sz="1300" dirty="0"/>
              <a:t>more</a:t>
            </a:r>
            <a:r>
              <a:rPr lang="zh-CN" altLang="en-US" sz="1300" dirty="0"/>
              <a:t> </a:t>
            </a:r>
            <a:r>
              <a:rPr lang="en-US" altLang="zh-CN" sz="1300" dirty="0"/>
              <a:t>similar</a:t>
            </a:r>
            <a:r>
              <a:rPr lang="zh-CN" altLang="en-US" sz="1300" dirty="0"/>
              <a:t> </a:t>
            </a:r>
            <a:r>
              <a:rPr lang="en-US" altLang="zh-CN" sz="1300" dirty="0"/>
              <a:t>titles</a:t>
            </a:r>
            <a:r>
              <a:rPr lang="zh-CN" altLang="en-US" sz="1300" dirty="0"/>
              <a:t> </a:t>
            </a:r>
            <a:r>
              <a:rPr lang="en-US" altLang="zh-CN" sz="1300" dirty="0"/>
              <a:t>cleaned</a:t>
            </a:r>
          </a:p>
          <a:p>
            <a:pPr lvl="1">
              <a:lnSpc>
                <a:spcPct val="110000"/>
              </a:lnSpc>
            </a:pPr>
            <a:endParaRPr lang="en-US" altLang="zh-CN" sz="1300" dirty="0"/>
          </a:p>
          <a:p>
            <a:pPr lvl="1">
              <a:lnSpc>
                <a:spcPct val="110000"/>
              </a:lnSpc>
            </a:pPr>
            <a:endParaRPr lang="en-US" altLang="zh-CN" sz="1300" dirty="0"/>
          </a:p>
          <a:p>
            <a:pPr lvl="1">
              <a:lnSpc>
                <a:spcPct val="110000"/>
              </a:lnSpc>
            </a:pPr>
            <a:endParaRPr lang="en-US" altLang="zh-CN" sz="13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3B44CC-C272-5542-87DE-7EB36F4A1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78" y="1333183"/>
            <a:ext cx="7342921" cy="1129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513082-485E-554B-9419-1A02142C2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990" y="2587523"/>
            <a:ext cx="7002616" cy="2442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6237A6-849B-0943-B194-B46C0D537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249" y="5179264"/>
            <a:ext cx="3117850" cy="11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C497-FEBF-AE4A-8B5A-6772E2CB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765FF-B75F-EE44-8048-EBF91D43B5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59299" y="2214694"/>
            <a:ext cx="6992189" cy="36146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821A1-6E51-C741-AA72-B65740EDADE9}"/>
              </a:ext>
            </a:extLst>
          </p:cNvPr>
          <p:cNvSpPr txBox="1"/>
          <p:nvPr/>
        </p:nvSpPr>
        <p:spPr>
          <a:xfrm>
            <a:off x="1028700" y="2349500"/>
            <a:ext cx="4508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Tagging</a:t>
            </a:r>
          </a:p>
          <a:p>
            <a:endParaRPr lang="en-US" altLang="zh-CN" sz="3200" dirty="0"/>
          </a:p>
          <a:p>
            <a:r>
              <a:rPr lang="en-US" altLang="zh-CN" sz="3200" dirty="0"/>
              <a:t>Extract</a:t>
            </a:r>
            <a:r>
              <a:rPr lang="zh-CN" altLang="en-US" sz="3200" dirty="0"/>
              <a:t> </a:t>
            </a:r>
            <a:r>
              <a:rPr lang="en-US" altLang="zh-CN" sz="3200" dirty="0"/>
              <a:t>entity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Get</a:t>
            </a:r>
            <a:r>
              <a:rPr lang="zh-CN" altLang="en-US" sz="3200" dirty="0"/>
              <a:t> </a:t>
            </a:r>
            <a:r>
              <a:rPr lang="en-US" altLang="zh-CN" sz="3200" dirty="0"/>
              <a:t>relevance</a:t>
            </a:r>
            <a:r>
              <a:rPr lang="zh-CN" altLang="en-US" sz="3200" dirty="0"/>
              <a:t> </a:t>
            </a:r>
            <a:r>
              <a:rPr lang="en-US" altLang="zh-CN" sz="3200" dirty="0"/>
              <a:t>value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993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4A78-F951-1543-B740-C3DFE552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290EE-E066-1F4B-B432-A6623CE5B6C6}"/>
              </a:ext>
            </a:extLst>
          </p:cNvPr>
          <p:cNvSpPr txBox="1"/>
          <p:nvPr/>
        </p:nvSpPr>
        <p:spPr>
          <a:xfrm>
            <a:off x="1193800" y="1875631"/>
            <a:ext cx="5873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titles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  <a:r>
              <a:rPr lang="zh-CN" altLang="en-US" dirty="0"/>
              <a:t> </a:t>
            </a:r>
            <a:r>
              <a:rPr lang="en-US" altLang="zh-CN" dirty="0"/>
              <a:t>5022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A65999-74AF-714F-AB1E-8F8A5875C7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9250" y="2307430"/>
            <a:ext cx="4972050" cy="190159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322C9E-4802-C549-8662-F5088EE87EC8}"/>
              </a:ext>
            </a:extLst>
          </p:cNvPr>
          <p:cNvSpPr txBox="1"/>
          <p:nvPr/>
        </p:nvSpPr>
        <p:spPr>
          <a:xfrm>
            <a:off x="1193800" y="4402931"/>
            <a:ext cx="5873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 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F2B527-414D-7D4C-A0E0-205DCED4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4402931"/>
            <a:ext cx="3155950" cy="21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0872-672F-0D46-AC2E-945ED5EE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/>
              <a:t>Topic taxonomy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ECEFF-6EA6-0C4F-85F6-D538237573F0}"/>
              </a:ext>
            </a:extLst>
          </p:cNvPr>
          <p:cNvSpPr txBox="1"/>
          <p:nvPr/>
        </p:nvSpPr>
        <p:spPr>
          <a:xfrm>
            <a:off x="912524" y="5092700"/>
            <a:ext cx="9960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Finding:</a:t>
            </a:r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articles</a:t>
            </a:r>
            <a:r>
              <a:rPr lang="zh-CN" altLang="en-US" dirty="0"/>
              <a:t> </a:t>
            </a:r>
            <a:r>
              <a:rPr lang="en-US" altLang="zh-CN" dirty="0"/>
              <a:t>classified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Corporation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Competition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/>
              <a:t>‘China </a:t>
            </a:r>
            <a:r>
              <a:rPr lang="en-US" dirty="0">
                <a:highlight>
                  <a:srgbClr val="FFFF00"/>
                </a:highlight>
              </a:rPr>
              <a:t>Bans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Sale</a:t>
            </a:r>
            <a:r>
              <a:rPr lang="en-US" dirty="0"/>
              <a:t> Of Multiple iPhone Models But Apple Is Not Giving Up Just Yet’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Policy Change</a:t>
            </a:r>
            <a:endParaRPr lang="en-US" dirty="0"/>
          </a:p>
          <a:p>
            <a:r>
              <a:rPr lang="en-US" dirty="0"/>
              <a:t>‘Apple </a:t>
            </a:r>
            <a:r>
              <a:rPr lang="en-US" dirty="0">
                <a:highlight>
                  <a:srgbClr val="FFFF00"/>
                </a:highlight>
              </a:rPr>
              <a:t>iPhone</a:t>
            </a:r>
            <a:r>
              <a:rPr lang="en-US" dirty="0"/>
              <a:t> to Google </a:t>
            </a:r>
            <a:r>
              <a:rPr lang="en-US" dirty="0">
                <a:highlight>
                  <a:srgbClr val="FFFF00"/>
                </a:highlight>
              </a:rPr>
              <a:t>Pixel</a:t>
            </a:r>
            <a:r>
              <a:rPr lang="en-US" dirty="0"/>
              <a:t> 3: How to transfer contacts, messages, calendars and media‘,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Smart Phone</a:t>
            </a:r>
          </a:p>
          <a:p>
            <a:r>
              <a:rPr lang="en-US" altLang="zh-CN" b="1" dirty="0"/>
              <a:t>’</a:t>
            </a:r>
            <a:r>
              <a:rPr lang="en-US" b="1" dirty="0"/>
              <a:t>Apple Shares Drop to Lowest in Over 3 Months on iPhone Suppliers‘ Warnings</a:t>
            </a:r>
            <a:r>
              <a:rPr lang="en-US" altLang="zh-CN" b="1" dirty="0"/>
              <a:t>’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Trading and Investing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DB700C-3DAF-6C4D-8055-8BA5FAE933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970092"/>
            <a:ext cx="10363826" cy="42750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dirty="0" err="1"/>
              <a:t>topic_taxonomy</a:t>
            </a:r>
            <a:r>
              <a:rPr lang="en-US" sz="1000" dirty="0"/>
              <a:t> = {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>
                <a:solidFill>
                  <a:srgbClr val="FF0000"/>
                </a:solidFill>
              </a:rPr>
              <a:t>"Business"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        "Trading and Investing": "stock trade sale </a:t>
            </a:r>
            <a:r>
              <a:rPr lang="en-US" sz="1000" dirty="0" err="1">
                <a:solidFill>
                  <a:srgbClr val="FF0000"/>
                </a:solidFill>
              </a:rPr>
              <a:t>dow</a:t>
            </a:r>
            <a:r>
              <a:rPr lang="en-US" sz="1000" dirty="0">
                <a:solidFill>
                  <a:srgbClr val="FF0000"/>
                </a:solidFill>
              </a:rPr>
              <a:t> market invest acquire merge purchase subsidiary",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        "Company Corporation and Competition": "compete partnership rivalry win lose deal </a:t>
            </a:r>
            <a:r>
              <a:rPr lang="en-US" sz="1000" dirty="0" err="1">
                <a:solidFill>
                  <a:srgbClr val="FF0000"/>
                </a:solidFill>
              </a:rPr>
              <a:t>giveup</a:t>
            </a:r>
            <a:r>
              <a:rPr lang="en-US" sz="1000" dirty="0">
                <a:solidFill>
                  <a:srgbClr val="FF0000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        “Policy Change”: “operation change organizational policy support transfer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BAN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1000" dirty="0"/>
              <a:t>    },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>
                <a:solidFill>
                  <a:srgbClr val="FF0000"/>
                </a:solidFill>
              </a:rPr>
              <a:t>"Technology"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        "Laptop": "</a:t>
            </a:r>
            <a:r>
              <a:rPr lang="en-US" sz="1000" dirty="0" err="1">
                <a:solidFill>
                  <a:srgbClr val="FF0000"/>
                </a:solidFill>
              </a:rPr>
              <a:t>microsoft</a:t>
            </a:r>
            <a:r>
              <a:rPr lang="en-US" sz="1000" dirty="0">
                <a:solidFill>
                  <a:srgbClr val="FF0000"/>
                </a:solidFill>
              </a:rPr>
              <a:t> mac pro air surface </a:t>
            </a:r>
            <a:r>
              <a:rPr lang="en-US" sz="1000" dirty="0" err="1">
                <a:solidFill>
                  <a:srgbClr val="FF0000"/>
                </a:solidFill>
              </a:rPr>
              <a:t>lenovo</a:t>
            </a:r>
            <a:r>
              <a:rPr lang="en-US" sz="1000" dirty="0">
                <a:solidFill>
                  <a:srgbClr val="FF0000"/>
                </a:solidFill>
              </a:rPr>
              <a:t> dell </a:t>
            </a:r>
            <a:r>
              <a:rPr lang="en-US" sz="1000" dirty="0" err="1">
                <a:solidFill>
                  <a:srgbClr val="FF0000"/>
                </a:solidFill>
              </a:rPr>
              <a:t>alienware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asus</a:t>
            </a:r>
            <a:r>
              <a:rPr lang="en-US" sz="1000" dirty="0">
                <a:solidFill>
                  <a:srgbClr val="FF0000"/>
                </a:solidFill>
              </a:rPr>
              <a:t> apple",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        “Smart Phone”: “</a:t>
            </a:r>
            <a:r>
              <a:rPr lang="en-US" sz="1000" dirty="0" err="1">
                <a:solidFill>
                  <a:srgbClr val="FF0000"/>
                </a:solidFill>
              </a:rPr>
              <a:t>iphone</a:t>
            </a:r>
            <a:r>
              <a:rPr lang="en-US" sz="1000" dirty="0">
                <a:solidFill>
                  <a:srgbClr val="FF0000"/>
                </a:solidFill>
              </a:rPr>
              <a:t> android </a:t>
            </a:r>
            <a:r>
              <a:rPr lang="en-US" altLang="zh-CN" sz="1000" dirty="0">
                <a:solidFill>
                  <a:srgbClr val="FF0000"/>
                </a:solidFill>
              </a:rPr>
              <a:t>pixel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nexus </a:t>
            </a:r>
            <a:r>
              <a:rPr lang="en-US" sz="1000" dirty="0" err="1">
                <a:solidFill>
                  <a:srgbClr val="FF0000"/>
                </a:solidFill>
              </a:rPr>
              <a:t>huawei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xiaomi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text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message</a:t>
            </a:r>
            <a:r>
              <a:rPr lang="en-US" sz="1000" dirty="0">
                <a:solidFill>
                  <a:srgbClr val="FF0000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        "Intelligent Home Appliance": "</a:t>
            </a:r>
            <a:r>
              <a:rPr lang="en-US" sz="1000" dirty="0" err="1">
                <a:solidFill>
                  <a:srgbClr val="FF0000"/>
                </a:solidFill>
              </a:rPr>
              <a:t>alexa</a:t>
            </a:r>
            <a:r>
              <a:rPr lang="en-US" sz="1000" dirty="0">
                <a:solidFill>
                  <a:srgbClr val="FF0000"/>
                </a:solidFill>
              </a:rPr>
              <a:t> home mini </a:t>
            </a:r>
            <a:r>
              <a:rPr lang="en-US" sz="1000" dirty="0" err="1">
                <a:solidFill>
                  <a:srgbClr val="FF0000"/>
                </a:solidFill>
              </a:rPr>
              <a:t>ipod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ipad</a:t>
            </a:r>
            <a:r>
              <a:rPr lang="en-US" sz="1000" dirty="0">
                <a:solidFill>
                  <a:srgbClr val="FF0000"/>
                </a:solidFill>
              </a:rPr>
              <a:t> amazon"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DEB1B-11B2-E143-AFE7-55E7B4EF6861}"/>
              </a:ext>
            </a:extLst>
          </p:cNvPr>
          <p:cNvSpPr txBox="1"/>
          <p:nvPr/>
        </p:nvSpPr>
        <p:spPr>
          <a:xfrm>
            <a:off x="7518088" y="3107596"/>
            <a:ext cx="3758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revealed: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Apple shares </a:t>
            </a:r>
            <a:r>
              <a:rPr lang="en-US" altLang="zh-CN" dirty="0">
                <a:solidFill>
                  <a:srgbClr val="FF0000"/>
                </a:solidFill>
              </a:rPr>
              <a:t>keep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falling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altLang="zh-CN" dirty="0">
                <a:solidFill>
                  <a:srgbClr val="FF0000"/>
                </a:solidFill>
              </a:rPr>
              <a:t>last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three months</a:t>
            </a:r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watch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wins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more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favorites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Apple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facing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difficulties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expanding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Chinese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market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D82-07F7-5E4D-82A8-3D0FBD1D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C90C-2355-6E49-9A47-B08805805F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Analyze on optimizing deduplication process time </a:t>
            </a:r>
          </a:p>
          <a:p>
            <a:r>
              <a:rPr lang="en-US" dirty="0"/>
              <a:t>Analyze on alternative algorithm for similarity calculation</a:t>
            </a:r>
          </a:p>
          <a:p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taxonomy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nltk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515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2659</TotalTime>
  <Words>332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Tw Cen MT</vt:lpstr>
      <vt:lpstr>Droplet</vt:lpstr>
      <vt:lpstr>Analysis of human Language</vt:lpstr>
      <vt:lpstr>Get 10,000 posts</vt:lpstr>
      <vt:lpstr>PowerPoint Presentation</vt:lpstr>
      <vt:lpstr>deduplication</vt:lpstr>
      <vt:lpstr>Named entity recognition</vt:lpstr>
      <vt:lpstr>Topic modeling</vt:lpstr>
      <vt:lpstr>Topic taxonomy</vt:lpstr>
      <vt:lpstr>Future improvement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Zheng</dc:creator>
  <cp:lastModifiedBy>Ziwei Zheng</cp:lastModifiedBy>
  <cp:revision>25</cp:revision>
  <dcterms:created xsi:type="dcterms:W3CDTF">2018-12-12T06:29:20Z</dcterms:created>
  <dcterms:modified xsi:type="dcterms:W3CDTF">2018-12-14T02:48:37Z</dcterms:modified>
</cp:coreProperties>
</file>