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50F-5A90-496A-88AE-D3446C9F6AA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DE58-C736-4C66-A7EA-5C5BF92241D7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0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50F-5A90-496A-88AE-D3446C9F6AA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DE58-C736-4C66-A7EA-5C5BF9224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85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50F-5A90-496A-88AE-D3446C9F6AA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DE58-C736-4C66-A7EA-5C5BF9224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471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50F-5A90-496A-88AE-D3446C9F6AA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DE58-C736-4C66-A7EA-5C5BF92241D7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85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50F-5A90-496A-88AE-D3446C9F6AA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DE58-C736-4C66-A7EA-5C5BF9224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141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50F-5A90-496A-88AE-D3446C9F6AA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DE58-C736-4C66-A7EA-5C5BF92241D7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91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50F-5A90-496A-88AE-D3446C9F6AA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DE58-C736-4C66-A7EA-5C5BF9224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492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50F-5A90-496A-88AE-D3446C9F6AA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DE58-C736-4C66-A7EA-5C5BF9224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115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50F-5A90-496A-88AE-D3446C9F6AA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DE58-C736-4C66-A7EA-5C5BF9224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886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50F-5A90-496A-88AE-D3446C9F6AA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DE58-C736-4C66-A7EA-5C5BF9224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6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50F-5A90-496A-88AE-D3446C9F6AA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DE58-C736-4C66-A7EA-5C5BF9224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684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50F-5A90-496A-88AE-D3446C9F6AA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DE58-C736-4C66-A7EA-5C5BF9224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617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50F-5A90-496A-88AE-D3446C9F6AA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DE58-C736-4C66-A7EA-5C5BF9224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840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50F-5A90-496A-88AE-D3446C9F6AA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DE58-C736-4C66-A7EA-5C5BF9224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659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50F-5A90-496A-88AE-D3446C9F6AA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DE58-C736-4C66-A7EA-5C5BF9224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296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50F-5A90-496A-88AE-D3446C9F6AA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DE58-C736-4C66-A7EA-5C5BF9224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54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50F-5A90-496A-88AE-D3446C9F6AA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DE58-C736-4C66-A7EA-5C5BF9224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344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D4550F-5A90-496A-88AE-D3446C9F6AA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8EDE58-C736-4C66-A7EA-5C5BF9224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8165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3EE36E-D90F-4413-8885-BCD994A59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1505"/>
            <a:ext cx="9144000" cy="2387600"/>
          </a:xfrm>
        </p:spPr>
        <p:txBody>
          <a:bodyPr/>
          <a:lstStyle/>
          <a:p>
            <a:r>
              <a:rPr lang="hu-HU" dirty="0"/>
              <a:t>A számítógépes szoftverek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FFA516-5602-4D07-BDCE-D0B6EE5B8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Készítette:Persi</a:t>
            </a:r>
            <a:r>
              <a:rPr lang="hu-HU" dirty="0"/>
              <a:t> Dániel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9822A14-5266-47B0-B15B-A32B5A67D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807" y="0"/>
            <a:ext cx="4969383" cy="26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4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A356C9-43EE-49A9-8C24-11A59DD2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Alkalmazások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D3A7E7-7B4E-4F3A-B2F4-7BFF72D5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Fő cél:</a:t>
            </a:r>
            <a:r>
              <a:rPr lang="hu-HU" dirty="0"/>
              <a:t> Különböző feladatok végrehajtása a felhasználók számára.</a:t>
            </a:r>
          </a:p>
          <a:p>
            <a:r>
              <a:rPr lang="hu-HU" b="1" dirty="0"/>
              <a:t>Példák:</a:t>
            </a:r>
            <a:r>
              <a:rPr lang="hu-HU" dirty="0"/>
              <a:t> Microsoft Office (Word, Excel), webböngészők (Chrome, Firefox), Photoshop.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710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278BE9-ACDB-4B09-9AB1-6A56D69E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8590E-B6B0-431C-98B1-48B65F4DB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Fő cél:</a:t>
            </a:r>
            <a:r>
              <a:rPr lang="hu-HU" dirty="0"/>
              <a:t> Szoftverfejlesztés támogatása, programozás és tesztelés.</a:t>
            </a:r>
          </a:p>
          <a:p>
            <a:r>
              <a:rPr lang="hu-HU" b="1" dirty="0"/>
              <a:t>Példák:</a:t>
            </a:r>
            <a:r>
              <a:rPr lang="hu-HU" dirty="0"/>
              <a:t> Visual </a:t>
            </a:r>
            <a:r>
              <a:rPr lang="hu-HU" dirty="0" err="1"/>
              <a:t>Studio</a:t>
            </a:r>
            <a:r>
              <a:rPr lang="hu-HU" dirty="0"/>
              <a:t>, </a:t>
            </a:r>
            <a:r>
              <a:rPr lang="hu-HU" dirty="0" err="1"/>
              <a:t>Eclipse</a:t>
            </a:r>
            <a:r>
              <a:rPr lang="hu-HU" dirty="0"/>
              <a:t>, </a:t>
            </a:r>
            <a:r>
              <a:rPr lang="hu-HU" dirty="0" err="1"/>
              <a:t>Sublime</a:t>
            </a:r>
            <a:r>
              <a:rPr lang="hu-HU" dirty="0"/>
              <a:t> Text.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748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1B4002-F8D7-495D-911E-8EFFD6DA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Adatbázis-kezelő rendszerek 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2B1529-6A17-4E71-BB75-40A03358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Rövidítése: DBMS</a:t>
            </a:r>
          </a:p>
          <a:p>
            <a:r>
              <a:rPr lang="hu-HU" b="1" dirty="0"/>
              <a:t>Fő cél:</a:t>
            </a:r>
            <a:r>
              <a:rPr lang="hu-HU" dirty="0"/>
              <a:t> Adatok tárolása, rendezése és hozzáférhetőség biztosítása.</a:t>
            </a:r>
          </a:p>
          <a:p>
            <a:r>
              <a:rPr lang="hu-HU" b="1" dirty="0"/>
              <a:t>Példák:</a:t>
            </a:r>
            <a:r>
              <a:rPr lang="hu-HU" dirty="0"/>
              <a:t> </a:t>
            </a:r>
            <a:r>
              <a:rPr lang="hu-HU" dirty="0" err="1"/>
              <a:t>MySQL</a:t>
            </a:r>
            <a:r>
              <a:rPr lang="hu-HU" dirty="0"/>
              <a:t>, Oracle </a:t>
            </a:r>
            <a:r>
              <a:rPr lang="hu-HU" dirty="0" err="1"/>
              <a:t>Database</a:t>
            </a:r>
            <a:r>
              <a:rPr lang="hu-HU" dirty="0"/>
              <a:t>, Microsoft SQL Server.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288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5F929A-CF76-4D6E-9777-D664313E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Játékszoftverek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788268-4AE2-48EB-9A62-03708820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Fő cél:</a:t>
            </a:r>
            <a:r>
              <a:rPr lang="hu-HU" dirty="0"/>
              <a:t> Szórakoztatás és játékélmény biztosítása.</a:t>
            </a:r>
          </a:p>
          <a:p>
            <a:r>
              <a:rPr lang="hu-HU" b="1" dirty="0"/>
              <a:t>Példák:</a:t>
            </a:r>
            <a:r>
              <a:rPr lang="hu-HU" dirty="0"/>
              <a:t> </a:t>
            </a:r>
            <a:r>
              <a:rPr lang="hu-HU" dirty="0" err="1"/>
              <a:t>Fortnite</a:t>
            </a:r>
            <a:r>
              <a:rPr lang="hu-HU" dirty="0"/>
              <a:t>, </a:t>
            </a:r>
            <a:r>
              <a:rPr lang="hu-HU" dirty="0" err="1"/>
              <a:t>Minecraft</a:t>
            </a:r>
            <a:r>
              <a:rPr lang="hu-HU" dirty="0"/>
              <a:t>, </a:t>
            </a:r>
            <a:r>
              <a:rPr lang="hu-HU" dirty="0" err="1"/>
              <a:t>Roblox</a:t>
            </a:r>
            <a:r>
              <a:rPr lang="hu-HU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778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A29FFE-6007-4C90-A43B-D1FA44CD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 tulajdonságok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7F9F38-7858-46CA-B83E-249D06085D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1549" y="777491"/>
            <a:ext cx="1160890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"/>
              </a:rPr>
              <a:t>Használhatóság: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"/>
              </a:rPr>
              <a:t> A szoftvereknek könnyen használhatóknak és érthetőnek kell lenniük a felhasználók számára.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"/>
              </a:rPr>
              <a:t>Teljesítmény: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"/>
              </a:rPr>
              <a:t> A szoftvereknek hatékonyan kell működniük, minimális késleltetéssel és erőforrás-felhasználással.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"/>
              </a:rPr>
              <a:t>Megbízhatóság: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"/>
              </a:rPr>
              <a:t> A szoftvereknek stabilnak és megbízhatónak kell lenniük, hogy ne okozzanak rendszerösszeomlást vagy adatvesztést.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"/>
              </a:rPr>
              <a:t>Skálázhatóság: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"/>
              </a:rPr>
              <a:t> A szoftvereknek alkalmazkodniuk kell a különböző méretű rendszerekhez és felhasználói igényekhez.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"/>
              </a:rPr>
              <a:t>Biztonság: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"/>
              </a:rPr>
              <a:t> A szoftvereknek megfelelő biztonsági intézkedéseket kell tartalmazniuk, hogy megvédjék az adatokat és a rendszert a károkozástól és illetéktelen hozzáférésektől.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"/>
              </a:rPr>
              <a:t>Frissíthetőség: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"/>
              </a:rPr>
              <a:t> A szoftvereknek könnyen frissíthetőnek és karbantarthatónak kell lenniük az új funkciók és biztonsági javítások bevezetése érdekében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"/>
              </a:rPr>
              <a:t>.</a:t>
            </a:r>
            <a:br>
              <a:rPr kumimoji="0" lang="hu-HU" altLang="hu-HU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2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D683BC-C12D-46F7-B620-A650B59B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Mi az operációs rendszer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419853-F62B-4970-AAA7-C91B0142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Fogalma: Az operációs rendszer (OS) egy szoftver, amely irányítja és kezeli a számítógép hardvereszközeit, valamint lehetővé teszi az alkalmazások futtatását. Az operációs rendszer egyfajta közvetítő szerepet tölt be a hardver és a felhasználók között, biztosítva a számítógép működését és az alkalmazások számára a megfelelő környezetet.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758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365EBB-0EF5-45D6-8F5F-B7F20438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operációs rendszer feladatai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D507E1-B53B-447E-977D-E68978DC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 Az operációs rendszer felügyeli a hardvereszközöket, kezeli a memóriát, és irányítja a perifériákat (pl. nyomtatók, billentyűzetek).</a:t>
            </a:r>
          </a:p>
          <a:p>
            <a:r>
              <a:rPr lang="hu-HU" dirty="0"/>
              <a:t> Az operációs rendszer felelős a fájlok tárolásáért, szervezéséért és hozzáférhetőségéért. Ez magában foglalja a fájlok létrehozását, törlését, másolását és mozgatását.</a:t>
            </a:r>
          </a:p>
          <a:p>
            <a:r>
              <a:rPr lang="hu-HU" dirty="0"/>
              <a:t> Az operációs rendszer döntéseket hoz a futó folyamatok ütemezésével kapcsolatban, hogy hatékonyan használja a rendelkezésre álló erőforrásokat.</a:t>
            </a:r>
          </a:p>
          <a:p>
            <a:r>
              <a:rPr lang="hu-HU" dirty="0"/>
              <a:t> Az operációs rendszer felel a memóriaterületek kezeléséért, beleértve a virtuális memóriát is.</a:t>
            </a:r>
          </a:p>
          <a:p>
            <a:r>
              <a:rPr lang="hu-HU" dirty="0"/>
              <a:t> Az operációs rendszer biztosít egy felhasználói interfészt, amely lehet karakteres vagy grafikus, és lehetővé teszi a felhasználók számára az interakciót a számítógéppel.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734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BA030793-38FC-4845-8004-650C8B251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068" y="2044551"/>
            <a:ext cx="4946905" cy="278686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71ED437-FE4F-4047-8D20-C7719F65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operációs rendszer fajtái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6EE8CE-50B7-4CE5-9312-3640F1AF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68" y="1216152"/>
            <a:ext cx="8534400" cy="3615267"/>
          </a:xfrm>
        </p:spPr>
        <p:txBody>
          <a:bodyPr/>
          <a:lstStyle/>
          <a:p>
            <a:r>
              <a:rPr lang="hu-HU" dirty="0"/>
              <a:t>DOS (</a:t>
            </a:r>
            <a:r>
              <a:rPr lang="hu-HU" dirty="0" err="1"/>
              <a:t>Disk</a:t>
            </a:r>
            <a:r>
              <a:rPr lang="hu-HU" dirty="0"/>
              <a:t> </a:t>
            </a:r>
            <a:r>
              <a:rPr lang="hu-HU" dirty="0" err="1"/>
              <a:t>Operating</a:t>
            </a:r>
            <a:r>
              <a:rPr lang="hu-HU" dirty="0"/>
              <a:t> System). </a:t>
            </a:r>
          </a:p>
          <a:p>
            <a:r>
              <a:rPr lang="hu-HU" dirty="0"/>
              <a:t>Windows, </a:t>
            </a:r>
            <a:r>
              <a:rPr lang="hu-HU" dirty="0" err="1"/>
              <a:t>macOS</a:t>
            </a:r>
            <a:r>
              <a:rPr lang="hu-HU" dirty="0"/>
              <a:t>.</a:t>
            </a:r>
          </a:p>
          <a:p>
            <a:r>
              <a:rPr lang="hu-HU" dirty="0"/>
              <a:t>Linux, Unix.</a:t>
            </a:r>
          </a:p>
          <a:p>
            <a:r>
              <a:rPr lang="hu-HU" dirty="0" err="1"/>
              <a:t>FreeRTOS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7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494C61-97DD-4090-B436-791A9BDD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836" y="2381695"/>
            <a:ext cx="8534400" cy="1507067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E27824D1-072B-4D95-B067-B5AEF66E2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032" y="6858000"/>
            <a:ext cx="8534400" cy="3615267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47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68FCDC6-4557-4C97-BA50-ABEF8A6F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Mik a számítógépes szoftverek?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08AA85-AB96-4494-8213-C1B134CA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7417372" cy="3273552"/>
          </a:xfrm>
        </p:spPr>
        <p:txBody>
          <a:bodyPr/>
          <a:lstStyle/>
          <a:p>
            <a:r>
              <a:rPr lang="hu-HU" dirty="0"/>
              <a:t>A </a:t>
            </a:r>
            <a:r>
              <a:rPr lang="hu-HU" b="1" dirty="0"/>
              <a:t>számítógépes szoftverek</a:t>
            </a:r>
            <a:r>
              <a:rPr lang="hu-HU" dirty="0"/>
              <a:t> olyan programok és alkalmazások, amelyeket számítógépek és más digitális eszközök használnak az adatok feldolgozására, műveletek végrehajtására és felhasználói funkciók biztosítására.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A3BB24F-6FB5-4842-AABF-024BA93E7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90" y="1784396"/>
            <a:ext cx="4227810" cy="31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1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ADD1EF-A9C7-495B-A604-3E6AD532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716" y="171364"/>
            <a:ext cx="8534400" cy="1507067"/>
          </a:xfrm>
        </p:spPr>
        <p:txBody>
          <a:bodyPr/>
          <a:lstStyle/>
          <a:p>
            <a:r>
              <a:rPr lang="hu-HU" dirty="0"/>
              <a:t>Miből állnak elő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53DC63-E025-400E-A8E9-AEDBACC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20" y="218541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szoftverek olyan utasításokból és adatokból állnak, amelyek meghatározzák, hogyan működik a számítógép vagy egyéb eszköz.</a:t>
            </a:r>
            <a:br>
              <a:rPr lang="hu-HU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8A3A671-42E4-40CE-9124-A83AE1FB7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491" y="4010025"/>
            <a:ext cx="69056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0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1657DE92-D9BB-47A1-A066-D483A23D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24" y="2219620"/>
            <a:ext cx="8534400" cy="1507067"/>
          </a:xfrm>
        </p:spPr>
        <p:txBody>
          <a:bodyPr/>
          <a:lstStyle/>
          <a:p>
            <a:pPr algn="ctr"/>
            <a:r>
              <a:rPr lang="hu-HU" dirty="0">
                <a:latin typeface="Rockwell Extra Bold" panose="02060903040505020403" pitchFamily="18" charset="0"/>
              </a:rPr>
              <a:t>Kategóriái</a:t>
            </a:r>
          </a:p>
        </p:txBody>
      </p:sp>
    </p:spTree>
    <p:extLst>
      <p:ext uri="{BB962C8B-B14F-4D97-AF65-F5344CB8AC3E}">
        <p14:creationId xmlns:p14="http://schemas.microsoft.com/office/powerpoint/2010/main" val="220185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EB51FC91-7AB4-4E26-A4FE-4C2D694F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Rendszerszoftver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C8FF785-F2EB-4424-8EB9-BF787E9C6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 Ezek a szoftverek felelősek a számítógép működésének irányításáért</a:t>
            </a:r>
          </a:p>
          <a:p>
            <a:r>
              <a:rPr lang="hu-HU" dirty="0"/>
              <a:t>Hardverek kezelése</a:t>
            </a:r>
          </a:p>
          <a:p>
            <a:r>
              <a:rPr lang="hu-HU" dirty="0"/>
              <a:t>lehetővé teszik a alkalmazások futtatását</a:t>
            </a:r>
          </a:p>
          <a:p>
            <a:r>
              <a:rPr lang="hu-HU" dirty="0"/>
              <a:t> rendszerháttérbe tartoznak</a:t>
            </a:r>
          </a:p>
        </p:txBody>
      </p:sp>
    </p:spTree>
    <p:extLst>
      <p:ext uri="{BB962C8B-B14F-4D97-AF65-F5344CB8AC3E}">
        <p14:creationId xmlns:p14="http://schemas.microsoft.com/office/powerpoint/2010/main" val="395956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25C742-6002-4A7D-82CD-96A447EB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Alkalmazások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E9D239-30C0-48A2-9325-AEB1DC28C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Másnéven alkalmazás-szoftverek</a:t>
            </a:r>
          </a:p>
          <a:p>
            <a:r>
              <a:rPr lang="hu-HU" dirty="0"/>
              <a:t> Ezek a szoftverek olyan programok, amelyek különböző feladatokat végeznek el</a:t>
            </a:r>
          </a:p>
          <a:p>
            <a:r>
              <a:rPr lang="hu-HU" dirty="0"/>
              <a:t>Az alkalmazások lehetnek: 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irodai szoftverek (például szövegszerkesztők, táblázatkezelők)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Böngészők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Játékok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grafikai tervező eszközök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kommunikációs eszközök</a:t>
            </a:r>
          </a:p>
          <a:p>
            <a:r>
              <a:rPr lang="hu-HU" dirty="0"/>
              <a:t>És még számos egyéb típusú program is.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975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11A8D8-2AF4-4F62-865E-0594D0D0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Miből állnak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60D7A7-F376-462A-971F-73077292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számítógépes szoftverek programozók által íródnak, és futtatásukhoz a számítógép vagy egyéb eszköz operációs rendszerére van szükség. A szoftverek lehetnek nyílt forráskódúak (az forráskódjuk elérhető és módosítható), illetve zárt forráskódúak (a forráskód nem elérhető). A szoftverek általában az eszközök teljesítményét és funkcionalitását javítják, és lehetővé teszik a felhasználók számára különböző feladatok végrehajtását, például dokumentumok szerkesztését, internetezést, játékok játszását, stb.</a:t>
            </a:r>
          </a:p>
        </p:txBody>
      </p:sp>
    </p:spTree>
    <p:extLst>
      <p:ext uri="{BB962C8B-B14F-4D97-AF65-F5344CB8AC3E}">
        <p14:creationId xmlns:p14="http://schemas.microsoft.com/office/powerpoint/2010/main" val="80965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C60177D-9D81-43BA-BB56-E0BDC396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244" y="2338492"/>
            <a:ext cx="8534400" cy="1507067"/>
          </a:xfrm>
        </p:spPr>
        <p:txBody>
          <a:bodyPr/>
          <a:lstStyle/>
          <a:p>
            <a:pPr algn="ctr"/>
            <a:r>
              <a:rPr lang="hu-HU" dirty="0">
                <a:latin typeface="Copperplate Gothic Bold" panose="020E0705020206020404" pitchFamily="34" charset="0"/>
              </a:rPr>
              <a:t>Csoportosításuk</a:t>
            </a:r>
          </a:p>
        </p:txBody>
      </p:sp>
    </p:spTree>
    <p:extLst>
      <p:ext uri="{BB962C8B-B14F-4D97-AF65-F5344CB8AC3E}">
        <p14:creationId xmlns:p14="http://schemas.microsoft.com/office/powerpoint/2010/main" val="171592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5ED8F6D5-1F76-4A45-8795-BCDFCAC2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Operációs rendszerek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318CB0E-E951-4183-998C-16AB84FB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Fő cél:</a:t>
            </a:r>
            <a:r>
              <a:rPr lang="hu-HU" dirty="0"/>
              <a:t> A számítógép hardvereszközeinek irányítása és kezelése.</a:t>
            </a:r>
          </a:p>
          <a:p>
            <a:r>
              <a:rPr lang="hu-HU" b="1" dirty="0"/>
              <a:t>Példák:</a:t>
            </a:r>
            <a:r>
              <a:rPr lang="hu-HU" dirty="0"/>
              <a:t> Windows, </a:t>
            </a:r>
            <a:r>
              <a:rPr lang="hu-HU" dirty="0" err="1"/>
              <a:t>macOS</a:t>
            </a:r>
            <a:r>
              <a:rPr lang="hu-HU" dirty="0"/>
              <a:t>, Linux.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2380711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628</Words>
  <Application>Microsoft Office PowerPoint</Application>
  <PresentationFormat>Szélesvásznú</PresentationFormat>
  <Paragraphs>62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Copperplate Gothic Bold</vt:lpstr>
      <vt:lpstr>Roboto</vt:lpstr>
      <vt:lpstr>Rockwell Extra Bold</vt:lpstr>
      <vt:lpstr>Wingdings 3</vt:lpstr>
      <vt:lpstr>Szelet</vt:lpstr>
      <vt:lpstr>A számítógépes szoftverek</vt:lpstr>
      <vt:lpstr>Mik a számítógépes szoftverek?</vt:lpstr>
      <vt:lpstr>Miből állnak elő</vt:lpstr>
      <vt:lpstr>Kategóriái</vt:lpstr>
      <vt:lpstr>Rendszerszoftver</vt:lpstr>
      <vt:lpstr>Alkalmazások</vt:lpstr>
      <vt:lpstr>Miből állnak</vt:lpstr>
      <vt:lpstr>Csoportosításuk</vt:lpstr>
      <vt:lpstr>Operációs rendszerek</vt:lpstr>
      <vt:lpstr>Alkalmazások </vt:lpstr>
      <vt:lpstr>Fejlesztői eszközök</vt:lpstr>
      <vt:lpstr>Adatbázis-kezelő rendszerek </vt:lpstr>
      <vt:lpstr>Játékszoftverek</vt:lpstr>
      <vt:lpstr>Fontos tulajdonságok</vt:lpstr>
      <vt:lpstr>Mi az operációs rendszer</vt:lpstr>
      <vt:lpstr>operációs rendszer feladatai</vt:lpstr>
      <vt:lpstr>operációs rendszer fajtái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számítógépes szoftverek</dc:title>
  <dc:creator>Persi Dániel</dc:creator>
  <cp:lastModifiedBy>Persi Dániel</cp:lastModifiedBy>
  <cp:revision>6</cp:revision>
  <dcterms:created xsi:type="dcterms:W3CDTF">2023-11-08T08:10:04Z</dcterms:created>
  <dcterms:modified xsi:type="dcterms:W3CDTF">2023-11-14T08:49:52Z</dcterms:modified>
</cp:coreProperties>
</file>