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sol.perseids.org/alpheios/app/align-entersentence-perseids.x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http://sosol.perseids.org/sosol/user/user_dashboard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http://sosol.perseids.org/alpheios/app/align-entersentence-perseids.xhtml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3" name="Shape 63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0" name="Shape 7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9" name="Shape 7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5" name="Shape 8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Shape 60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youtube.com/v/RmLjqUJCZJo" TargetMode="External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hyperlink" Target="http://sosol.perseids.org/alpheios/app/align-editsentence-perseids.xhtml?s=1&amp;numSentences=1&amp;app=viewer&amp;doc=122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Alignments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Perseids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185350" y="3650187"/>
            <a:ext cx="37736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FEDE2"/>
                </a:solidFill>
              </a:rPr>
              <a:t>Gregory Crane, Anna Krohn, 2015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0" y="3650212"/>
            <a:ext cx="967199" cy="33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050" y="3613804"/>
            <a:ext cx="967200" cy="41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Starting a new Alignment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2" y="1717525"/>
            <a:ext cx="8843975" cy="155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7056925" y="2465350"/>
            <a:ext cx="913199" cy="326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 Texts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00" y="1301749"/>
            <a:ext cx="8439598" cy="37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Beginning Alignment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83112"/>
            <a:ext cx="8452650" cy="17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Aligning</a:t>
            </a:r>
          </a:p>
        </p:txBody>
      </p:sp>
      <p:sp>
        <p:nvSpPr>
          <p:cNvPr id="129" name="Shape 129">
            <a:hlinkClick r:id="rId3"/>
          </p:cNvPr>
          <p:cNvSpPr/>
          <p:nvPr/>
        </p:nvSpPr>
        <p:spPr>
          <a:xfrm>
            <a:off x="1540137" y="1207525"/>
            <a:ext cx="5149633" cy="38622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87" y="1645324"/>
            <a:ext cx="8504824" cy="18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339150" y="2152300"/>
            <a:ext cx="639300" cy="208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 on the Dashboard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49" y="1668425"/>
            <a:ext cx="8583098" cy="18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404375" y="3221925"/>
            <a:ext cx="5452499" cy="3128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Sharing Alignments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41836" t="0"/>
          <a:stretch/>
        </p:blipFill>
        <p:spPr>
          <a:xfrm>
            <a:off x="280450" y="1265200"/>
            <a:ext cx="4992100" cy="18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457200" y="2758950"/>
            <a:ext cx="775500" cy="3128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025" y="1265199"/>
            <a:ext cx="3371524" cy="35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7355750" y="4238700"/>
            <a:ext cx="416999" cy="3128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5400000">
            <a:off x="2783650" y="1161500"/>
            <a:ext cx="590100" cy="464579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Sharing Alignments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0" y="1277449"/>
            <a:ext cx="4365475" cy="205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920" y="3328099"/>
            <a:ext cx="5739404" cy="181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124850" y="2758950"/>
            <a:ext cx="4365599" cy="3128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flipH="1" rot="10800000">
            <a:off x="5069825" y="2758950"/>
            <a:ext cx="589800" cy="117989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24850" y="4000500"/>
            <a:ext cx="2997000" cy="10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http://sosol.perseids.org/alpheios/app/align-editsentence-perseids.xhtml?s=1&amp;numSentences=1&amp;app=viewer&amp;doc=12227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