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Lst>
  <p:notesMasterIdLst>
    <p:notesMasterId r:id="rId27"/>
  </p:notesMasterIdLst>
  <p:sldIdLst>
    <p:sldId id="290" r:id="rId3"/>
    <p:sldId id="291" r:id="rId4"/>
    <p:sldId id="293" r:id="rId5"/>
    <p:sldId id="329" r:id="rId6"/>
    <p:sldId id="332" r:id="rId7"/>
    <p:sldId id="330" r:id="rId8"/>
    <p:sldId id="331" r:id="rId9"/>
    <p:sldId id="267" r:id="rId10"/>
    <p:sldId id="266" r:id="rId11"/>
    <p:sldId id="300" r:id="rId12"/>
    <p:sldId id="326" r:id="rId13"/>
    <p:sldId id="333" r:id="rId14"/>
    <p:sldId id="328" r:id="rId15"/>
    <p:sldId id="301" r:id="rId16"/>
    <p:sldId id="309" r:id="rId17"/>
    <p:sldId id="334" r:id="rId18"/>
    <p:sldId id="335" r:id="rId19"/>
    <p:sldId id="336" r:id="rId20"/>
    <p:sldId id="337" r:id="rId21"/>
    <p:sldId id="338" r:id="rId22"/>
    <p:sldId id="339" r:id="rId23"/>
    <p:sldId id="341" r:id="rId24"/>
    <p:sldId id="340" r:id="rId25"/>
    <p:sldId id="30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3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84983" autoAdjust="0"/>
  </p:normalViewPr>
  <p:slideViewPr>
    <p:cSldViewPr snapToGrid="0">
      <p:cViewPr varScale="1">
        <p:scale>
          <a:sx n="72" d="100"/>
          <a:sy n="72" d="100"/>
        </p:scale>
        <p:origin x="108" y="360"/>
      </p:cViewPr>
      <p:guideLst/>
    </p:cSldViewPr>
  </p:slideViewPr>
  <p:outlineViewPr>
    <p:cViewPr>
      <p:scale>
        <a:sx n="33" d="100"/>
        <a:sy n="33" d="100"/>
      </p:scale>
      <p:origin x="0" y="-7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4F0709-0E09-45ED-A172-39D8183160E0}"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zh-CN" altLang="en-US"/>
        </a:p>
      </dgm:t>
    </dgm:pt>
    <dgm:pt modelId="{DF2049E9-BBA0-438F-A534-812296C154B0}">
      <dgm:prSet phldrT="[文本]" custT="1"/>
      <dgm:spPr/>
      <dgm:t>
        <a:bodyPr/>
        <a:lstStyle/>
        <a:p>
          <a:r>
            <a:rPr lang="zh-CN" altLang="en-US" sz="1800" dirty="0"/>
            <a:t>隐私保护技术</a:t>
          </a:r>
        </a:p>
      </dgm:t>
    </dgm:pt>
    <dgm:pt modelId="{CFDBCECD-66A8-43B5-8475-DB8DCA7AB169}" type="parTrans" cxnId="{75BB105C-5BAE-4C6D-824B-6CF4F4D6E6A2}">
      <dgm:prSet/>
      <dgm:spPr/>
      <dgm:t>
        <a:bodyPr/>
        <a:lstStyle/>
        <a:p>
          <a:endParaRPr lang="zh-CN" altLang="en-US" sz="1200"/>
        </a:p>
      </dgm:t>
    </dgm:pt>
    <dgm:pt modelId="{53920F1E-BF22-4AA1-B3DD-DF84BFBE1F72}" type="sibTrans" cxnId="{75BB105C-5BAE-4C6D-824B-6CF4F4D6E6A2}">
      <dgm:prSet/>
      <dgm:spPr/>
      <dgm:t>
        <a:bodyPr/>
        <a:lstStyle/>
        <a:p>
          <a:endParaRPr lang="zh-CN" altLang="en-US" sz="1200"/>
        </a:p>
      </dgm:t>
    </dgm:pt>
    <dgm:pt modelId="{A9591CB9-C167-417E-BEF9-4B81324E2E60}">
      <dgm:prSet phldrT="[文本]" custT="1"/>
      <dgm:spPr/>
      <dgm:t>
        <a:bodyPr/>
        <a:lstStyle/>
        <a:p>
          <a:r>
            <a:rPr lang="zh-CN" altLang="en-US" sz="1200" dirty="0"/>
            <a:t>数据发布过程中的隐私保护技术</a:t>
          </a:r>
        </a:p>
      </dgm:t>
    </dgm:pt>
    <dgm:pt modelId="{4234BC56-15EF-45CB-B14E-3FAAF99F9926}" type="parTrans" cxnId="{8216F803-E73D-4846-B7BC-E07895EAA068}">
      <dgm:prSet custT="1"/>
      <dgm:spPr/>
      <dgm:t>
        <a:bodyPr/>
        <a:lstStyle/>
        <a:p>
          <a:endParaRPr lang="zh-CN" altLang="en-US" sz="1200"/>
        </a:p>
      </dgm:t>
    </dgm:pt>
    <dgm:pt modelId="{3D623814-20D2-4D09-8F97-770543CA6526}" type="sibTrans" cxnId="{8216F803-E73D-4846-B7BC-E07895EAA068}">
      <dgm:prSet/>
      <dgm:spPr/>
      <dgm:t>
        <a:bodyPr/>
        <a:lstStyle/>
        <a:p>
          <a:endParaRPr lang="zh-CN" altLang="en-US" sz="1200"/>
        </a:p>
      </dgm:t>
    </dgm:pt>
    <dgm:pt modelId="{42F690BE-CAA7-44E1-A876-B1B55D5235EC}">
      <dgm:prSet phldrT="[文本]" custT="1"/>
      <dgm:spPr/>
      <dgm:t>
        <a:bodyPr/>
        <a:lstStyle/>
        <a:p>
          <a:r>
            <a:rPr lang="zh-CN" altLang="en-US" sz="1200" dirty="0"/>
            <a:t>数据存储过程中的隐私保护技术</a:t>
          </a:r>
        </a:p>
      </dgm:t>
    </dgm:pt>
    <dgm:pt modelId="{EF6E9598-EF60-4AC4-A65F-E26A6CF6740F}" type="parTrans" cxnId="{17F6A42F-7F6B-463D-8E8E-B58E85392A05}">
      <dgm:prSet custT="1"/>
      <dgm:spPr/>
      <dgm:t>
        <a:bodyPr/>
        <a:lstStyle/>
        <a:p>
          <a:endParaRPr lang="zh-CN" altLang="en-US" sz="1200"/>
        </a:p>
      </dgm:t>
    </dgm:pt>
    <dgm:pt modelId="{DCA3791E-99BA-4E4E-990C-AF36277C93B3}" type="sibTrans" cxnId="{17F6A42F-7F6B-463D-8E8E-B58E85392A05}">
      <dgm:prSet/>
      <dgm:spPr/>
      <dgm:t>
        <a:bodyPr/>
        <a:lstStyle/>
        <a:p>
          <a:endParaRPr lang="zh-CN" altLang="en-US" sz="1200"/>
        </a:p>
      </dgm:t>
    </dgm:pt>
    <dgm:pt modelId="{0536C766-3575-4833-8495-2BEBAFBC0304}">
      <dgm:prSet custT="1"/>
      <dgm:spPr/>
      <dgm:t>
        <a:bodyPr/>
        <a:lstStyle/>
        <a:p>
          <a:r>
            <a:rPr lang="zh-CN" altLang="en-US" sz="1200" dirty="0"/>
            <a:t>数据挖掘过程中的隐私保护技术</a:t>
          </a:r>
        </a:p>
      </dgm:t>
    </dgm:pt>
    <dgm:pt modelId="{DF55A1CC-7D44-4113-8A03-BFB39017EC83}" type="parTrans" cxnId="{F24A4C51-4B58-470F-AA2B-30FCB422D6AA}">
      <dgm:prSet custT="1"/>
      <dgm:spPr/>
      <dgm:t>
        <a:bodyPr/>
        <a:lstStyle/>
        <a:p>
          <a:endParaRPr lang="zh-CN" altLang="en-US" sz="1200"/>
        </a:p>
      </dgm:t>
    </dgm:pt>
    <dgm:pt modelId="{AE9744A0-226C-42BA-ADFE-E83E0C9C2530}" type="sibTrans" cxnId="{F24A4C51-4B58-470F-AA2B-30FCB422D6AA}">
      <dgm:prSet/>
      <dgm:spPr/>
      <dgm:t>
        <a:bodyPr/>
        <a:lstStyle/>
        <a:p>
          <a:endParaRPr lang="zh-CN" altLang="en-US" sz="1200"/>
        </a:p>
      </dgm:t>
    </dgm:pt>
    <dgm:pt modelId="{69E2F08F-CFD3-4A9A-9928-0039A63264D6}">
      <dgm:prSet custT="1"/>
      <dgm:spPr/>
      <dgm:t>
        <a:bodyPr/>
        <a:lstStyle/>
        <a:p>
          <a:r>
            <a:rPr lang="zh-CN" altLang="en-US" sz="1200" dirty="0"/>
            <a:t>基于限制发布的隐私保护技术</a:t>
          </a:r>
        </a:p>
      </dgm:t>
    </dgm:pt>
    <dgm:pt modelId="{6C97E7E3-4EB2-4035-A37D-D9B76F501520}" type="parTrans" cxnId="{FC289C5A-7C7D-44AA-95F8-8CC34E88C398}">
      <dgm:prSet custT="1"/>
      <dgm:spPr/>
      <dgm:t>
        <a:bodyPr/>
        <a:lstStyle/>
        <a:p>
          <a:endParaRPr lang="zh-CN" altLang="en-US" sz="1200"/>
        </a:p>
      </dgm:t>
    </dgm:pt>
    <dgm:pt modelId="{2E63622D-902D-4B7E-A9A1-DA15D94161B8}" type="sibTrans" cxnId="{FC289C5A-7C7D-44AA-95F8-8CC34E88C398}">
      <dgm:prSet/>
      <dgm:spPr/>
      <dgm:t>
        <a:bodyPr/>
        <a:lstStyle/>
        <a:p>
          <a:endParaRPr lang="zh-CN" altLang="en-US" sz="1200"/>
        </a:p>
      </dgm:t>
    </dgm:pt>
    <dgm:pt modelId="{47B31AD8-0DA7-4A53-9A18-17DC992CB897}">
      <dgm:prSet custT="1"/>
      <dgm:spPr/>
      <dgm:t>
        <a:bodyPr/>
        <a:lstStyle/>
        <a:p>
          <a:r>
            <a:rPr lang="zh-CN" altLang="en-US" sz="1200" dirty="0"/>
            <a:t>基于失真的隐私保护技术</a:t>
          </a:r>
        </a:p>
      </dgm:t>
    </dgm:pt>
    <dgm:pt modelId="{81C07A1A-2E5F-482D-BFD6-EBCE9CE0BF45}" type="parTrans" cxnId="{F102363E-0511-4323-B30F-369CC97ED4B9}">
      <dgm:prSet custT="1"/>
      <dgm:spPr/>
      <dgm:t>
        <a:bodyPr/>
        <a:lstStyle/>
        <a:p>
          <a:endParaRPr lang="zh-CN" altLang="en-US" sz="1200"/>
        </a:p>
      </dgm:t>
    </dgm:pt>
    <dgm:pt modelId="{45A7E405-0494-46FC-991F-CA14707DE36D}" type="sibTrans" cxnId="{F102363E-0511-4323-B30F-369CC97ED4B9}">
      <dgm:prSet/>
      <dgm:spPr/>
      <dgm:t>
        <a:bodyPr/>
        <a:lstStyle/>
        <a:p>
          <a:endParaRPr lang="zh-CN" altLang="en-US" sz="1200"/>
        </a:p>
      </dgm:t>
    </dgm:pt>
    <dgm:pt modelId="{513B95DA-84D4-4D20-9CB9-266A81DFE0C4}">
      <dgm:prSet custT="1"/>
      <dgm:spPr/>
      <dgm:t>
        <a:bodyPr/>
        <a:lstStyle/>
        <a:p>
          <a:r>
            <a:rPr lang="zh-CN" altLang="en-US" sz="1200" dirty="0"/>
            <a:t>基于数据加密的隐私保护技术</a:t>
          </a:r>
        </a:p>
      </dgm:t>
    </dgm:pt>
    <dgm:pt modelId="{6BC740D8-300C-47FF-A2B9-0819BC45403F}" type="parTrans" cxnId="{52358533-8F3D-4599-BF78-71826BAFC4CC}">
      <dgm:prSet custT="1"/>
      <dgm:spPr/>
      <dgm:t>
        <a:bodyPr/>
        <a:lstStyle/>
        <a:p>
          <a:endParaRPr lang="zh-CN" altLang="en-US" sz="1200"/>
        </a:p>
      </dgm:t>
    </dgm:pt>
    <dgm:pt modelId="{E8ADD8C6-2948-42AE-9D2A-39B57470129D}" type="sibTrans" cxnId="{52358533-8F3D-4599-BF78-71826BAFC4CC}">
      <dgm:prSet/>
      <dgm:spPr/>
      <dgm:t>
        <a:bodyPr/>
        <a:lstStyle/>
        <a:p>
          <a:endParaRPr lang="zh-CN" altLang="en-US" sz="1200"/>
        </a:p>
      </dgm:t>
    </dgm:pt>
    <dgm:pt modelId="{D86C0DDD-2AED-4A56-AB97-E82FD6C3516C}">
      <dgm:prSet custT="1"/>
      <dgm:spPr/>
      <dgm:t>
        <a:bodyPr/>
        <a:lstStyle/>
        <a:p>
          <a:r>
            <a:rPr lang="zh-CN" altLang="en-US" sz="1200" dirty="0"/>
            <a:t>大数据加密存储</a:t>
          </a:r>
        </a:p>
      </dgm:t>
    </dgm:pt>
    <dgm:pt modelId="{642CA845-A0B7-40C5-AB3F-310ABB86AB3D}" type="parTrans" cxnId="{31E1A21F-0525-4A55-ADB0-11EA6152CDB4}">
      <dgm:prSet custT="1"/>
      <dgm:spPr/>
      <dgm:t>
        <a:bodyPr/>
        <a:lstStyle/>
        <a:p>
          <a:endParaRPr lang="zh-CN" altLang="en-US" sz="1200"/>
        </a:p>
      </dgm:t>
    </dgm:pt>
    <dgm:pt modelId="{BB30AB26-F040-4039-9704-17CBD192E8E5}" type="sibTrans" cxnId="{31E1A21F-0525-4A55-ADB0-11EA6152CDB4}">
      <dgm:prSet/>
      <dgm:spPr/>
      <dgm:t>
        <a:bodyPr/>
        <a:lstStyle/>
        <a:p>
          <a:endParaRPr lang="zh-CN" altLang="en-US" sz="1200"/>
        </a:p>
      </dgm:t>
    </dgm:pt>
    <dgm:pt modelId="{C63F28D4-E543-4D48-B7A5-14E052D631FC}">
      <dgm:prSet custT="1"/>
      <dgm:spPr/>
      <dgm:t>
        <a:bodyPr/>
        <a:lstStyle/>
        <a:p>
          <a:r>
            <a:rPr lang="zh-CN" altLang="en-US" sz="1200" dirty="0"/>
            <a:t>第三方审计</a:t>
          </a:r>
        </a:p>
      </dgm:t>
    </dgm:pt>
    <dgm:pt modelId="{F909BDB5-929D-40B6-B4F6-FA7A1B2EFF4A}" type="parTrans" cxnId="{27680B37-520A-4E40-BC87-9A9F3FC8DE32}">
      <dgm:prSet custT="1"/>
      <dgm:spPr/>
      <dgm:t>
        <a:bodyPr/>
        <a:lstStyle/>
        <a:p>
          <a:endParaRPr lang="zh-CN" altLang="en-US" sz="1200"/>
        </a:p>
      </dgm:t>
    </dgm:pt>
    <dgm:pt modelId="{2069AD63-0EF4-4DB6-82A1-4C22EA4C4339}" type="sibTrans" cxnId="{27680B37-520A-4E40-BC87-9A9F3FC8DE32}">
      <dgm:prSet/>
      <dgm:spPr/>
      <dgm:t>
        <a:bodyPr/>
        <a:lstStyle/>
        <a:p>
          <a:endParaRPr lang="zh-CN" altLang="en-US" sz="1200"/>
        </a:p>
      </dgm:t>
    </dgm:pt>
    <dgm:pt modelId="{A2F1D87A-D1C7-42BA-9915-CFA937DBDE34}">
      <dgm:prSet custT="1"/>
      <dgm:spPr/>
      <dgm:t>
        <a:bodyPr/>
        <a:lstStyle/>
        <a:p>
          <a:r>
            <a:rPr lang="zh-CN" altLang="en-US" sz="1200" dirty="0"/>
            <a:t>关联规则的隐私保护</a:t>
          </a:r>
        </a:p>
      </dgm:t>
    </dgm:pt>
    <dgm:pt modelId="{9F6F7B78-3B9A-49C5-B187-9FCAD4012BD2}" type="parTrans" cxnId="{39300100-4702-4E12-96FF-A8FFFE6460EE}">
      <dgm:prSet custT="1"/>
      <dgm:spPr/>
      <dgm:t>
        <a:bodyPr/>
        <a:lstStyle/>
        <a:p>
          <a:endParaRPr lang="zh-CN" altLang="en-US" sz="1200"/>
        </a:p>
      </dgm:t>
    </dgm:pt>
    <dgm:pt modelId="{F55F9D1C-FB16-44CC-9BD5-798294E09701}" type="sibTrans" cxnId="{39300100-4702-4E12-96FF-A8FFFE6460EE}">
      <dgm:prSet/>
      <dgm:spPr/>
      <dgm:t>
        <a:bodyPr/>
        <a:lstStyle/>
        <a:p>
          <a:endParaRPr lang="zh-CN" altLang="en-US" sz="1200"/>
        </a:p>
      </dgm:t>
    </dgm:pt>
    <dgm:pt modelId="{9C19EFC8-8D0A-48CC-9AB8-1BA8D65CE80E}">
      <dgm:prSet custT="1"/>
      <dgm:spPr/>
      <dgm:t>
        <a:bodyPr/>
        <a:lstStyle/>
        <a:p>
          <a:r>
            <a:rPr lang="zh-CN" altLang="en-US" sz="1200" dirty="0"/>
            <a:t>分类结果的隐私保护</a:t>
          </a:r>
        </a:p>
      </dgm:t>
    </dgm:pt>
    <dgm:pt modelId="{C6D3F71B-6A04-4F3A-A6E4-F6AD01D92A63}" type="parTrans" cxnId="{2824BF62-3836-46FA-8085-0E6BB2BB9D54}">
      <dgm:prSet custT="1"/>
      <dgm:spPr/>
      <dgm:t>
        <a:bodyPr/>
        <a:lstStyle/>
        <a:p>
          <a:endParaRPr lang="zh-CN" altLang="en-US" sz="1200"/>
        </a:p>
      </dgm:t>
    </dgm:pt>
    <dgm:pt modelId="{0F826214-D8FE-4C88-B856-55309891F33E}" type="sibTrans" cxnId="{2824BF62-3836-46FA-8085-0E6BB2BB9D54}">
      <dgm:prSet/>
      <dgm:spPr/>
      <dgm:t>
        <a:bodyPr/>
        <a:lstStyle/>
        <a:p>
          <a:endParaRPr lang="zh-CN" altLang="en-US" sz="1200"/>
        </a:p>
      </dgm:t>
    </dgm:pt>
    <dgm:pt modelId="{D8C83E6F-D1DD-4049-89FA-1DDA519F630B}">
      <dgm:prSet custT="1"/>
      <dgm:spPr/>
      <dgm:t>
        <a:bodyPr/>
        <a:lstStyle/>
        <a:p>
          <a:r>
            <a:rPr lang="zh-CN" altLang="en-US" sz="1200" dirty="0"/>
            <a:t>聚类结果的隐私保护</a:t>
          </a:r>
        </a:p>
      </dgm:t>
    </dgm:pt>
    <dgm:pt modelId="{465161B8-47D2-40DA-9847-69647029D567}" type="parTrans" cxnId="{6B6B7A8B-DEC6-4AED-BE60-22FF1ACF20AC}">
      <dgm:prSet custT="1"/>
      <dgm:spPr/>
      <dgm:t>
        <a:bodyPr/>
        <a:lstStyle/>
        <a:p>
          <a:endParaRPr lang="zh-CN" altLang="en-US" sz="1200"/>
        </a:p>
      </dgm:t>
    </dgm:pt>
    <dgm:pt modelId="{7EF9C3B1-5116-4B71-B05D-E738F2C6B51B}" type="sibTrans" cxnId="{6B6B7A8B-DEC6-4AED-BE60-22FF1ACF20AC}">
      <dgm:prSet/>
      <dgm:spPr/>
      <dgm:t>
        <a:bodyPr/>
        <a:lstStyle/>
        <a:p>
          <a:endParaRPr lang="zh-CN" altLang="en-US" sz="1200"/>
        </a:p>
      </dgm:t>
    </dgm:pt>
    <dgm:pt modelId="{E0FA2909-B79B-4627-A932-1B11F291CBAD}">
      <dgm:prSet custT="1"/>
      <dgm:spPr/>
      <dgm:t>
        <a:bodyPr/>
        <a:lstStyle/>
        <a:p>
          <a:r>
            <a:rPr lang="zh-CN" altLang="en-US" sz="1200" dirty="0"/>
            <a:t>匿名化</a:t>
          </a:r>
        </a:p>
      </dgm:t>
    </dgm:pt>
    <dgm:pt modelId="{4E9714DF-51A7-4B00-9D28-62567E0C2434}" type="parTrans" cxnId="{687F982B-5C3D-4A7E-9714-A3607DC1CE80}">
      <dgm:prSet custT="1"/>
      <dgm:spPr/>
      <dgm:t>
        <a:bodyPr/>
        <a:lstStyle/>
        <a:p>
          <a:endParaRPr lang="zh-CN" altLang="en-US" sz="1200"/>
        </a:p>
      </dgm:t>
    </dgm:pt>
    <dgm:pt modelId="{178EC162-ADE8-44D8-BAAB-D267FECD23AF}" type="sibTrans" cxnId="{687F982B-5C3D-4A7E-9714-A3607DC1CE80}">
      <dgm:prSet/>
      <dgm:spPr/>
      <dgm:t>
        <a:bodyPr/>
        <a:lstStyle/>
        <a:p>
          <a:endParaRPr lang="zh-CN" altLang="en-US" sz="1200"/>
        </a:p>
      </dgm:t>
    </dgm:pt>
    <dgm:pt modelId="{615E1D6F-ED6F-4C96-AFB5-F690203663BA}">
      <dgm:prSet custT="1"/>
      <dgm:spPr/>
      <dgm:t>
        <a:bodyPr/>
        <a:lstStyle/>
        <a:p>
          <a:pPr algn="ctr"/>
          <a:r>
            <a:rPr lang="zh-CN" altLang="en-US" sz="1200" dirty="0"/>
            <a:t>随机化技术、阻塞与凝聚</a:t>
          </a:r>
          <a:endParaRPr lang="en-US" altLang="zh-CN" sz="1200" dirty="0"/>
        </a:p>
        <a:p>
          <a:pPr algn="ctr"/>
          <a:r>
            <a:rPr lang="zh-CN" altLang="en-US" sz="1200" dirty="0"/>
            <a:t>差分隐私</a:t>
          </a:r>
          <a:endParaRPr lang="en-US" altLang="zh-CN" sz="1200" dirty="0"/>
        </a:p>
      </dgm:t>
    </dgm:pt>
    <dgm:pt modelId="{48C7D4B2-38B5-40FF-8D5B-30001EAF0900}" type="parTrans" cxnId="{3D3DFDB1-3404-4EB2-AB4D-F456B4FE6104}">
      <dgm:prSet custT="1"/>
      <dgm:spPr/>
      <dgm:t>
        <a:bodyPr/>
        <a:lstStyle/>
        <a:p>
          <a:endParaRPr lang="zh-CN" altLang="en-US" sz="1200"/>
        </a:p>
      </dgm:t>
    </dgm:pt>
    <dgm:pt modelId="{44BFB7DD-02EF-45D6-B44C-DD8ED9EA86E7}" type="sibTrans" cxnId="{3D3DFDB1-3404-4EB2-AB4D-F456B4FE6104}">
      <dgm:prSet/>
      <dgm:spPr/>
      <dgm:t>
        <a:bodyPr/>
        <a:lstStyle/>
        <a:p>
          <a:endParaRPr lang="zh-CN" altLang="en-US" sz="1200"/>
        </a:p>
      </dgm:t>
    </dgm:pt>
    <dgm:pt modelId="{81969C81-3BAC-4970-B305-E82D0271232C}">
      <dgm:prSet custT="1"/>
      <dgm:spPr/>
      <dgm:t>
        <a:bodyPr/>
        <a:lstStyle/>
        <a:p>
          <a:pPr algn="l"/>
          <a:r>
            <a:rPr lang="zh-CN" altLang="en-US" sz="1200" dirty="0"/>
            <a:t>安全多方计算，每个参与者只能看法自己输入的数据和计算后的结果</a:t>
          </a:r>
        </a:p>
      </dgm:t>
    </dgm:pt>
    <dgm:pt modelId="{F591D50B-3098-4E36-8781-1A1816FA3A54}" type="parTrans" cxnId="{29C63BA5-269B-46A8-8CEC-30CA95EA55E7}">
      <dgm:prSet custT="1"/>
      <dgm:spPr/>
      <dgm:t>
        <a:bodyPr/>
        <a:lstStyle/>
        <a:p>
          <a:endParaRPr lang="zh-CN" altLang="en-US" sz="1200"/>
        </a:p>
      </dgm:t>
    </dgm:pt>
    <dgm:pt modelId="{9FDED19B-9353-4319-BB9C-DCF27BFD36A8}" type="sibTrans" cxnId="{29C63BA5-269B-46A8-8CEC-30CA95EA55E7}">
      <dgm:prSet/>
      <dgm:spPr/>
      <dgm:t>
        <a:bodyPr/>
        <a:lstStyle/>
        <a:p>
          <a:endParaRPr lang="zh-CN" altLang="en-US" sz="1200"/>
        </a:p>
      </dgm:t>
    </dgm:pt>
    <dgm:pt modelId="{5817BF07-474A-477F-A5F8-3AB53E16BF45}">
      <dgm:prSet custT="1"/>
      <dgm:spPr/>
      <dgm:t>
        <a:bodyPr/>
        <a:lstStyle/>
        <a:p>
          <a:pPr algn="ctr"/>
          <a:r>
            <a:rPr lang="zh-CN" altLang="en-US" sz="1200" dirty="0"/>
            <a:t>同态加密技术</a:t>
          </a:r>
          <a:endParaRPr lang="en-US" altLang="zh-CN" sz="1200" dirty="0"/>
        </a:p>
        <a:p>
          <a:pPr algn="ctr"/>
          <a:r>
            <a:rPr lang="zh-CN" altLang="en-US" sz="1200" dirty="0"/>
            <a:t>针对</a:t>
          </a:r>
          <a:r>
            <a:rPr lang="en-US" altLang="zh-CN" sz="1200" dirty="0"/>
            <a:t>HDFS</a:t>
          </a:r>
          <a:r>
            <a:rPr lang="zh-CN" altLang="en-US" sz="1200" dirty="0"/>
            <a:t>的混合加密技术</a:t>
          </a:r>
        </a:p>
      </dgm:t>
    </dgm:pt>
    <dgm:pt modelId="{BA12E748-249C-4CA8-B9FB-4AFF687AEEB9}" type="parTrans" cxnId="{C1E3CA08-4386-4EBF-9043-A118872464E9}">
      <dgm:prSet custT="1"/>
      <dgm:spPr/>
      <dgm:t>
        <a:bodyPr/>
        <a:lstStyle/>
        <a:p>
          <a:endParaRPr lang="zh-CN" altLang="en-US" sz="1200"/>
        </a:p>
      </dgm:t>
    </dgm:pt>
    <dgm:pt modelId="{B8C55D87-BD87-459B-8B2F-765CE50FB460}" type="sibTrans" cxnId="{C1E3CA08-4386-4EBF-9043-A118872464E9}">
      <dgm:prSet/>
      <dgm:spPr/>
      <dgm:t>
        <a:bodyPr/>
        <a:lstStyle/>
        <a:p>
          <a:endParaRPr lang="zh-CN" altLang="en-US" sz="1200"/>
        </a:p>
      </dgm:t>
    </dgm:pt>
    <dgm:pt modelId="{34B48A99-B136-4C6A-AF59-6D920C1A0DFD}">
      <dgm:prSet custT="1"/>
      <dgm:spPr/>
      <dgm:t>
        <a:bodyPr/>
        <a:lstStyle/>
        <a:p>
          <a:pPr algn="l"/>
          <a:r>
            <a:rPr lang="zh-CN" altLang="en-US" sz="1200" dirty="0"/>
            <a:t>可证明数据持有模型（</a:t>
          </a:r>
          <a:r>
            <a:rPr lang="en-US" altLang="zh-CN" sz="1200" dirty="0"/>
            <a:t>PDP</a:t>
          </a:r>
          <a:r>
            <a:rPr lang="zh-CN" altLang="en-US" sz="1200" dirty="0"/>
            <a:t>）：进行完整性验证</a:t>
          </a:r>
          <a:endParaRPr lang="en-US" altLang="zh-CN" sz="1200" dirty="0"/>
        </a:p>
        <a:p>
          <a:pPr algn="l"/>
          <a:r>
            <a:rPr lang="zh-CN" altLang="en-US" sz="1200" dirty="0"/>
            <a:t>可恢复证明模型（</a:t>
          </a:r>
          <a:r>
            <a:rPr lang="en-US" altLang="zh-CN" sz="1200" dirty="0"/>
            <a:t>POR</a:t>
          </a:r>
          <a:r>
            <a:rPr lang="zh-CN" altLang="en-US" sz="1200" dirty="0"/>
            <a:t>）：保证数据完整性和可恢复性</a:t>
          </a:r>
          <a:endParaRPr lang="en-US" altLang="zh-CN" sz="1200" dirty="0"/>
        </a:p>
        <a:p>
          <a:pPr algn="l"/>
          <a:r>
            <a:rPr lang="zh-CN" altLang="en-US" sz="1200" dirty="0"/>
            <a:t>改造</a:t>
          </a:r>
          <a:r>
            <a:rPr lang="en-US" altLang="zh-CN" sz="1200" dirty="0"/>
            <a:t>PDP</a:t>
          </a:r>
          <a:r>
            <a:rPr lang="zh-CN" altLang="en-US" sz="1200" dirty="0"/>
            <a:t>、改造</a:t>
          </a:r>
          <a:r>
            <a:rPr lang="en-US" altLang="zh-CN" sz="1200" dirty="0"/>
            <a:t>POR</a:t>
          </a:r>
          <a:r>
            <a:rPr lang="zh-CN" altLang="en-US" sz="1200" dirty="0"/>
            <a:t>、利用群组签名、利用环签名</a:t>
          </a:r>
          <a:endParaRPr lang="en-US" altLang="zh-CN" sz="1200" dirty="0"/>
        </a:p>
      </dgm:t>
    </dgm:pt>
    <dgm:pt modelId="{528FB336-8CCA-48E7-AE3C-5381ED1EF9E0}" type="parTrans" cxnId="{7818893F-29C5-4B5C-B8C6-163A1EE5265F}">
      <dgm:prSet custT="1"/>
      <dgm:spPr/>
      <dgm:t>
        <a:bodyPr/>
        <a:lstStyle/>
        <a:p>
          <a:endParaRPr lang="zh-CN" altLang="en-US" sz="1200"/>
        </a:p>
      </dgm:t>
    </dgm:pt>
    <dgm:pt modelId="{3517E804-18D9-4206-8F88-4AA563BAC71B}" type="sibTrans" cxnId="{7818893F-29C5-4B5C-B8C6-163A1EE5265F}">
      <dgm:prSet/>
      <dgm:spPr/>
      <dgm:t>
        <a:bodyPr/>
        <a:lstStyle/>
        <a:p>
          <a:endParaRPr lang="zh-CN" altLang="en-US" sz="1200"/>
        </a:p>
      </dgm:t>
    </dgm:pt>
    <dgm:pt modelId="{4699B013-11CC-4603-8195-85799733B876}">
      <dgm:prSet custT="1"/>
      <dgm:spPr/>
      <dgm:t>
        <a:bodyPr/>
        <a:lstStyle/>
        <a:p>
          <a:pPr algn="l"/>
          <a:r>
            <a:rPr lang="zh-CN" altLang="en-US" sz="1200" dirty="0"/>
            <a:t>变换：对敏感规则的支持数据进行变换或增删，修改支持敏感规则的数据，使规则的支持度置信度小于阈值</a:t>
          </a:r>
          <a:endParaRPr lang="en-US" altLang="zh-CN" sz="1200" dirty="0"/>
        </a:p>
        <a:p>
          <a:pPr algn="l"/>
          <a:r>
            <a:rPr lang="zh-CN" altLang="en-US" sz="1200" dirty="0"/>
            <a:t>隐藏：不对数据修改，将敏感规则的相关啊数据进行隐藏（用？代替）</a:t>
          </a:r>
        </a:p>
      </dgm:t>
    </dgm:pt>
    <dgm:pt modelId="{5D0ACAA2-4D0A-4DBF-9DD4-4F8EC7D67B55}" type="parTrans" cxnId="{06CE89ED-3B48-4CAC-9B7C-B3C9D80664B1}">
      <dgm:prSet custT="1"/>
      <dgm:spPr/>
      <dgm:t>
        <a:bodyPr/>
        <a:lstStyle/>
        <a:p>
          <a:endParaRPr lang="zh-CN" altLang="en-US" sz="1200"/>
        </a:p>
      </dgm:t>
    </dgm:pt>
    <dgm:pt modelId="{F95C45E5-9CEF-444D-9FA0-4EFBC332FDAC}" type="sibTrans" cxnId="{06CE89ED-3B48-4CAC-9B7C-B3C9D80664B1}">
      <dgm:prSet/>
      <dgm:spPr/>
      <dgm:t>
        <a:bodyPr/>
        <a:lstStyle/>
        <a:p>
          <a:endParaRPr lang="zh-CN" altLang="en-US" sz="1200"/>
        </a:p>
      </dgm:t>
    </dgm:pt>
    <dgm:pt modelId="{C3A6638A-8DF5-4836-A021-F815D54B0936}">
      <dgm:prSet custT="1"/>
      <dgm:spPr/>
      <dgm:t>
        <a:bodyPr/>
        <a:lstStyle/>
        <a:p>
          <a:pPr algn="l"/>
          <a:r>
            <a:rPr lang="zh-CN" altLang="en-US" sz="1200" dirty="0"/>
            <a:t>基于重构技术，在元数据中加随机偏移，重建决策树</a:t>
          </a:r>
          <a:endParaRPr lang="en-US" altLang="zh-CN" sz="1200" dirty="0"/>
        </a:p>
        <a:p>
          <a:pPr algn="l"/>
          <a:r>
            <a:rPr lang="zh-CN" altLang="en-US" sz="1200" dirty="0"/>
            <a:t>基于</a:t>
          </a:r>
          <a:r>
            <a:rPr lang="en-US" sz="1200" b="0" i="0" dirty="0"/>
            <a:t>KNN</a:t>
          </a:r>
          <a:r>
            <a:rPr lang="zh-CN" altLang="en-US" sz="1200" dirty="0"/>
            <a:t>分类算法，用半可信度第三方与应用同态加密</a:t>
          </a:r>
        </a:p>
      </dgm:t>
    </dgm:pt>
    <dgm:pt modelId="{4259D43B-70A9-4080-A9E3-41FB3E2A0453}" type="parTrans" cxnId="{E97D458D-D7EC-4327-8B46-A26DC2B57482}">
      <dgm:prSet custT="1"/>
      <dgm:spPr/>
      <dgm:t>
        <a:bodyPr/>
        <a:lstStyle/>
        <a:p>
          <a:endParaRPr lang="zh-CN" altLang="en-US" sz="1200"/>
        </a:p>
      </dgm:t>
    </dgm:pt>
    <dgm:pt modelId="{579615E7-EB5B-471C-9BC5-14711FB16EBE}" type="sibTrans" cxnId="{E97D458D-D7EC-4327-8B46-A26DC2B57482}">
      <dgm:prSet/>
      <dgm:spPr/>
      <dgm:t>
        <a:bodyPr/>
        <a:lstStyle/>
        <a:p>
          <a:endParaRPr lang="zh-CN" altLang="en-US" sz="1200"/>
        </a:p>
      </dgm:t>
    </dgm:pt>
    <dgm:pt modelId="{C5D72C5E-AEC8-4076-86AC-3EEEDAEFCD33}">
      <dgm:prSet custT="1"/>
      <dgm:spPr/>
      <dgm:t>
        <a:bodyPr/>
        <a:lstStyle/>
        <a:p>
          <a:pPr algn="l"/>
          <a:r>
            <a:rPr lang="zh-CN" altLang="en-US" sz="1200" dirty="0"/>
            <a:t>对发布的数据采用几何变换，对敏感值进行隐藏，以保护聚类结果的内容隐私</a:t>
          </a:r>
        </a:p>
      </dgm:t>
    </dgm:pt>
    <dgm:pt modelId="{0DA30FAD-6944-456D-9E73-FE47081E2F5A}" type="parTrans" cxnId="{5ECCCDC4-0643-48B9-98BF-C1FB7EA11806}">
      <dgm:prSet custT="1"/>
      <dgm:spPr/>
      <dgm:t>
        <a:bodyPr/>
        <a:lstStyle/>
        <a:p>
          <a:endParaRPr lang="zh-CN" altLang="en-US" sz="1200"/>
        </a:p>
      </dgm:t>
    </dgm:pt>
    <dgm:pt modelId="{B7D88AA6-E943-4265-814F-63D5E0A588A4}" type="sibTrans" cxnId="{5ECCCDC4-0643-48B9-98BF-C1FB7EA11806}">
      <dgm:prSet/>
      <dgm:spPr/>
      <dgm:t>
        <a:bodyPr/>
        <a:lstStyle/>
        <a:p>
          <a:endParaRPr lang="zh-CN" altLang="en-US" sz="1200"/>
        </a:p>
      </dgm:t>
    </dgm:pt>
    <dgm:pt modelId="{12B91E7D-D77E-4CF1-8E76-D3DFC1BFB72F}" type="pres">
      <dgm:prSet presAssocID="{5C4F0709-0E09-45ED-A172-39D8183160E0}" presName="diagram" presStyleCnt="0">
        <dgm:presLayoutVars>
          <dgm:chPref val="1"/>
          <dgm:dir/>
          <dgm:animOne val="branch"/>
          <dgm:animLvl val="lvl"/>
          <dgm:resizeHandles val="exact"/>
        </dgm:presLayoutVars>
      </dgm:prSet>
      <dgm:spPr/>
    </dgm:pt>
    <dgm:pt modelId="{FAD886ED-7726-4FB6-AB7A-E0424C6388E3}" type="pres">
      <dgm:prSet presAssocID="{DF2049E9-BBA0-438F-A534-812296C154B0}" presName="root1" presStyleCnt="0"/>
      <dgm:spPr/>
    </dgm:pt>
    <dgm:pt modelId="{4C21C97B-0A96-440F-9270-8D1387CF4260}" type="pres">
      <dgm:prSet presAssocID="{DF2049E9-BBA0-438F-A534-812296C154B0}" presName="LevelOneTextNode" presStyleLbl="node0" presStyleIdx="0" presStyleCnt="1" custScaleX="49417" custScaleY="72545" custLinFactNeighborX="-26631" custLinFactNeighborY="-66707">
        <dgm:presLayoutVars>
          <dgm:chPref val="3"/>
        </dgm:presLayoutVars>
      </dgm:prSet>
      <dgm:spPr/>
    </dgm:pt>
    <dgm:pt modelId="{8FCF935A-5B9F-4FAA-B60D-E8623E1AECA3}" type="pres">
      <dgm:prSet presAssocID="{DF2049E9-BBA0-438F-A534-812296C154B0}" presName="level2hierChild" presStyleCnt="0"/>
      <dgm:spPr/>
    </dgm:pt>
    <dgm:pt modelId="{D86C231F-A236-49E8-8210-BCD35AA116D8}" type="pres">
      <dgm:prSet presAssocID="{4234BC56-15EF-45CB-B14E-3FAAF99F9926}" presName="conn2-1" presStyleLbl="parChTrans1D2" presStyleIdx="0" presStyleCnt="3"/>
      <dgm:spPr/>
    </dgm:pt>
    <dgm:pt modelId="{E4B968A1-C6AD-4674-9444-B2516D9532B4}" type="pres">
      <dgm:prSet presAssocID="{4234BC56-15EF-45CB-B14E-3FAAF99F9926}" presName="connTx" presStyleLbl="parChTrans1D2" presStyleIdx="0" presStyleCnt="3"/>
      <dgm:spPr/>
    </dgm:pt>
    <dgm:pt modelId="{38441991-9865-404F-A67E-B7D928BC99FA}" type="pres">
      <dgm:prSet presAssocID="{A9591CB9-C167-417E-BEF9-4B81324E2E60}" presName="root2" presStyleCnt="0"/>
      <dgm:spPr/>
    </dgm:pt>
    <dgm:pt modelId="{AC13D2EF-6EC8-4DFC-B2A2-169688DA6D27}" type="pres">
      <dgm:prSet presAssocID="{A9591CB9-C167-417E-BEF9-4B81324E2E60}" presName="LevelTwoTextNode" presStyleLbl="node2" presStyleIdx="0" presStyleCnt="3" custScaleX="65122" custScaleY="82392" custLinFactNeighborX="-34136" custLinFactNeighborY="-13841">
        <dgm:presLayoutVars>
          <dgm:chPref val="3"/>
        </dgm:presLayoutVars>
      </dgm:prSet>
      <dgm:spPr/>
    </dgm:pt>
    <dgm:pt modelId="{D3F65077-50FD-403D-AB96-C952304C37AD}" type="pres">
      <dgm:prSet presAssocID="{A9591CB9-C167-417E-BEF9-4B81324E2E60}" presName="level3hierChild" presStyleCnt="0"/>
      <dgm:spPr/>
    </dgm:pt>
    <dgm:pt modelId="{D24A5739-ECE3-45F5-BA78-9C6A017BDABF}" type="pres">
      <dgm:prSet presAssocID="{6C97E7E3-4EB2-4035-A37D-D9B76F501520}" presName="conn2-1" presStyleLbl="parChTrans1D3" presStyleIdx="0" presStyleCnt="8"/>
      <dgm:spPr/>
    </dgm:pt>
    <dgm:pt modelId="{692F4FED-7402-4F98-8CB6-8A3A95696C25}" type="pres">
      <dgm:prSet presAssocID="{6C97E7E3-4EB2-4035-A37D-D9B76F501520}" presName="connTx" presStyleLbl="parChTrans1D3" presStyleIdx="0" presStyleCnt="8"/>
      <dgm:spPr/>
    </dgm:pt>
    <dgm:pt modelId="{FB1F8DB8-E21F-411B-8100-A9FA0E74149D}" type="pres">
      <dgm:prSet presAssocID="{69E2F08F-CFD3-4A9A-9928-0039A63264D6}" presName="root2" presStyleCnt="0"/>
      <dgm:spPr/>
    </dgm:pt>
    <dgm:pt modelId="{DA01EE23-13E3-4878-B1D1-14358CDF526B}" type="pres">
      <dgm:prSet presAssocID="{69E2F08F-CFD3-4A9A-9928-0039A63264D6}" presName="LevelTwoTextNode" presStyleLbl="node3" presStyleIdx="0" presStyleCnt="8" custScaleX="100000" custScaleY="49145" custLinFactNeighborX="-43151" custLinFactNeighborY="-19724">
        <dgm:presLayoutVars>
          <dgm:chPref val="3"/>
        </dgm:presLayoutVars>
      </dgm:prSet>
      <dgm:spPr/>
    </dgm:pt>
    <dgm:pt modelId="{AC089954-504E-4A77-8F7F-4AE8B2EE536D}" type="pres">
      <dgm:prSet presAssocID="{69E2F08F-CFD3-4A9A-9928-0039A63264D6}" presName="level3hierChild" presStyleCnt="0"/>
      <dgm:spPr/>
    </dgm:pt>
    <dgm:pt modelId="{D7EB62DA-2E1F-46CC-9CA2-A18A5EBB79E4}" type="pres">
      <dgm:prSet presAssocID="{4E9714DF-51A7-4B00-9D28-62567E0C2434}" presName="conn2-1" presStyleLbl="parChTrans1D4" presStyleIdx="0" presStyleCnt="8"/>
      <dgm:spPr/>
    </dgm:pt>
    <dgm:pt modelId="{55AB15E8-B730-41FC-8318-ABD94560A8A2}" type="pres">
      <dgm:prSet presAssocID="{4E9714DF-51A7-4B00-9D28-62567E0C2434}" presName="connTx" presStyleLbl="parChTrans1D4" presStyleIdx="0" presStyleCnt="8"/>
      <dgm:spPr/>
    </dgm:pt>
    <dgm:pt modelId="{3AA481E7-6E09-4527-843D-BC588B9B3557}" type="pres">
      <dgm:prSet presAssocID="{E0FA2909-B79B-4627-A932-1B11F291CBAD}" presName="root2" presStyleCnt="0"/>
      <dgm:spPr/>
    </dgm:pt>
    <dgm:pt modelId="{42D71707-35C9-4FE6-A865-7F8716B1239F}" type="pres">
      <dgm:prSet presAssocID="{E0FA2909-B79B-4627-A932-1B11F291CBAD}" presName="LevelTwoTextNode" presStyleLbl="node4" presStyleIdx="0" presStyleCnt="8" custScaleX="73415" custScaleY="33717" custLinFactNeighborX="19403" custLinFactNeighborY="66">
        <dgm:presLayoutVars>
          <dgm:chPref val="3"/>
        </dgm:presLayoutVars>
      </dgm:prSet>
      <dgm:spPr/>
    </dgm:pt>
    <dgm:pt modelId="{A5C17FF0-BD27-43E0-B2C0-E9CD3EE93CF9}" type="pres">
      <dgm:prSet presAssocID="{E0FA2909-B79B-4627-A932-1B11F291CBAD}" presName="level3hierChild" presStyleCnt="0"/>
      <dgm:spPr/>
    </dgm:pt>
    <dgm:pt modelId="{7CA02A87-7FA9-4928-8721-90A92D07BEA5}" type="pres">
      <dgm:prSet presAssocID="{81C07A1A-2E5F-482D-BFD6-EBCE9CE0BF45}" presName="conn2-1" presStyleLbl="parChTrans1D3" presStyleIdx="1" presStyleCnt="8"/>
      <dgm:spPr/>
    </dgm:pt>
    <dgm:pt modelId="{50D89342-F229-4724-A806-F8A6BDEF6543}" type="pres">
      <dgm:prSet presAssocID="{81C07A1A-2E5F-482D-BFD6-EBCE9CE0BF45}" presName="connTx" presStyleLbl="parChTrans1D3" presStyleIdx="1" presStyleCnt="8"/>
      <dgm:spPr/>
    </dgm:pt>
    <dgm:pt modelId="{BBB8F9BC-9A3B-404D-B9CB-64D9C7E8D01C}" type="pres">
      <dgm:prSet presAssocID="{47B31AD8-0DA7-4A53-9A18-17DC992CB897}" presName="root2" presStyleCnt="0"/>
      <dgm:spPr/>
    </dgm:pt>
    <dgm:pt modelId="{05071233-FBF4-46BC-8C00-C9972908AB07}" type="pres">
      <dgm:prSet presAssocID="{47B31AD8-0DA7-4A53-9A18-17DC992CB897}" presName="LevelTwoTextNode" presStyleLbl="node3" presStyleIdx="1" presStyleCnt="8" custScaleX="101336" custScaleY="41395" custLinFactNeighborX="-43065" custLinFactNeighborY="-12348">
        <dgm:presLayoutVars>
          <dgm:chPref val="3"/>
        </dgm:presLayoutVars>
      </dgm:prSet>
      <dgm:spPr/>
    </dgm:pt>
    <dgm:pt modelId="{D8C1BD6F-7C68-4196-B00A-8E852322A073}" type="pres">
      <dgm:prSet presAssocID="{47B31AD8-0DA7-4A53-9A18-17DC992CB897}" presName="level3hierChild" presStyleCnt="0"/>
      <dgm:spPr/>
    </dgm:pt>
    <dgm:pt modelId="{6E8B58B9-8728-46F2-8020-E1E59E8F7688}" type="pres">
      <dgm:prSet presAssocID="{48C7D4B2-38B5-40FF-8D5B-30001EAF0900}" presName="conn2-1" presStyleLbl="parChTrans1D4" presStyleIdx="1" presStyleCnt="8"/>
      <dgm:spPr/>
    </dgm:pt>
    <dgm:pt modelId="{73086E6D-EB06-474A-AD9A-4F4F3D94BE9E}" type="pres">
      <dgm:prSet presAssocID="{48C7D4B2-38B5-40FF-8D5B-30001EAF0900}" presName="connTx" presStyleLbl="parChTrans1D4" presStyleIdx="1" presStyleCnt="8"/>
      <dgm:spPr/>
    </dgm:pt>
    <dgm:pt modelId="{14E3B2C4-4A1F-4126-8EF1-21416F7804D1}" type="pres">
      <dgm:prSet presAssocID="{615E1D6F-ED6F-4C96-AFB5-F690203663BA}" presName="root2" presStyleCnt="0"/>
      <dgm:spPr/>
    </dgm:pt>
    <dgm:pt modelId="{4D45E224-8396-41E6-907C-0A8801BE4034}" type="pres">
      <dgm:prSet presAssocID="{615E1D6F-ED6F-4C96-AFB5-F690203663BA}" presName="LevelTwoTextNode" presStyleLbl="node4" presStyleIdx="1" presStyleCnt="8" custScaleX="187337" custScaleY="48764" custLinFactNeighborX="-37146" custLinFactNeighborY="-12892">
        <dgm:presLayoutVars>
          <dgm:chPref val="3"/>
        </dgm:presLayoutVars>
      </dgm:prSet>
      <dgm:spPr/>
    </dgm:pt>
    <dgm:pt modelId="{AE8EAE3C-7320-4A0A-8F89-D4ECAD3B6083}" type="pres">
      <dgm:prSet presAssocID="{615E1D6F-ED6F-4C96-AFB5-F690203663BA}" presName="level3hierChild" presStyleCnt="0"/>
      <dgm:spPr/>
    </dgm:pt>
    <dgm:pt modelId="{FA94599A-3D3B-448A-B725-4C9A60FBF76E}" type="pres">
      <dgm:prSet presAssocID="{6BC740D8-300C-47FF-A2B9-0819BC45403F}" presName="conn2-1" presStyleLbl="parChTrans1D3" presStyleIdx="2" presStyleCnt="8"/>
      <dgm:spPr/>
    </dgm:pt>
    <dgm:pt modelId="{4084B6A6-80AE-46E4-9FB1-6243E8414807}" type="pres">
      <dgm:prSet presAssocID="{6BC740D8-300C-47FF-A2B9-0819BC45403F}" presName="connTx" presStyleLbl="parChTrans1D3" presStyleIdx="2" presStyleCnt="8"/>
      <dgm:spPr/>
    </dgm:pt>
    <dgm:pt modelId="{2B8CE3FD-1F51-4A95-A5AC-4AB09489566A}" type="pres">
      <dgm:prSet presAssocID="{513B95DA-84D4-4D20-9CB9-266A81DFE0C4}" presName="root2" presStyleCnt="0"/>
      <dgm:spPr/>
    </dgm:pt>
    <dgm:pt modelId="{326C5414-1C9D-4D22-9761-F5C757B5D8E6}" type="pres">
      <dgm:prSet presAssocID="{513B95DA-84D4-4D20-9CB9-266A81DFE0C4}" presName="LevelTwoTextNode" presStyleLbl="node3" presStyleIdx="2" presStyleCnt="8" custScaleY="50310" custLinFactNeighborX="-43225" custLinFactNeighborY="-27090">
        <dgm:presLayoutVars>
          <dgm:chPref val="3"/>
        </dgm:presLayoutVars>
      </dgm:prSet>
      <dgm:spPr/>
    </dgm:pt>
    <dgm:pt modelId="{78117F52-4E1D-45A6-BCAB-C03F8826D2D2}" type="pres">
      <dgm:prSet presAssocID="{513B95DA-84D4-4D20-9CB9-266A81DFE0C4}" presName="level3hierChild" presStyleCnt="0"/>
      <dgm:spPr/>
    </dgm:pt>
    <dgm:pt modelId="{31BCFE0D-98EB-447C-A2D3-F9E4EA0079AB}" type="pres">
      <dgm:prSet presAssocID="{F591D50B-3098-4E36-8781-1A1816FA3A54}" presName="conn2-1" presStyleLbl="parChTrans1D4" presStyleIdx="2" presStyleCnt="8"/>
      <dgm:spPr/>
    </dgm:pt>
    <dgm:pt modelId="{00A48A05-0320-4E12-B70D-F6BE74A80102}" type="pres">
      <dgm:prSet presAssocID="{F591D50B-3098-4E36-8781-1A1816FA3A54}" presName="connTx" presStyleLbl="parChTrans1D4" presStyleIdx="2" presStyleCnt="8"/>
      <dgm:spPr/>
    </dgm:pt>
    <dgm:pt modelId="{B3C4F68E-AC0E-401A-8425-7FC5E662CE80}" type="pres">
      <dgm:prSet presAssocID="{81969C81-3BAC-4970-B305-E82D0271232C}" presName="root2" presStyleCnt="0"/>
      <dgm:spPr/>
    </dgm:pt>
    <dgm:pt modelId="{7C763ED1-E6B3-4B4A-8B6D-5732A141100F}" type="pres">
      <dgm:prSet presAssocID="{81969C81-3BAC-4970-B305-E82D0271232C}" presName="LevelTwoTextNode" presStyleLbl="node4" presStyleIdx="2" presStyleCnt="8" custScaleX="188198" custScaleY="46303" custLinFactNeighborX="-36459" custLinFactNeighborY="-26048">
        <dgm:presLayoutVars>
          <dgm:chPref val="3"/>
        </dgm:presLayoutVars>
      </dgm:prSet>
      <dgm:spPr/>
    </dgm:pt>
    <dgm:pt modelId="{0376ED19-EE57-4F77-AD04-15431D0825A1}" type="pres">
      <dgm:prSet presAssocID="{81969C81-3BAC-4970-B305-E82D0271232C}" presName="level3hierChild" presStyleCnt="0"/>
      <dgm:spPr/>
    </dgm:pt>
    <dgm:pt modelId="{FCF79CE9-06B3-4E39-9CD1-E3959DB6691D}" type="pres">
      <dgm:prSet presAssocID="{EF6E9598-EF60-4AC4-A65F-E26A6CF6740F}" presName="conn2-1" presStyleLbl="parChTrans1D2" presStyleIdx="1" presStyleCnt="3"/>
      <dgm:spPr/>
    </dgm:pt>
    <dgm:pt modelId="{81CE5A15-4522-48D1-872E-D64CD22F9071}" type="pres">
      <dgm:prSet presAssocID="{EF6E9598-EF60-4AC4-A65F-E26A6CF6740F}" presName="connTx" presStyleLbl="parChTrans1D2" presStyleIdx="1" presStyleCnt="3"/>
      <dgm:spPr/>
    </dgm:pt>
    <dgm:pt modelId="{73FA5F89-FB86-4300-9B6D-A33CB169B0B8}" type="pres">
      <dgm:prSet presAssocID="{42F690BE-CAA7-44E1-A876-B1B55D5235EC}" presName="root2" presStyleCnt="0"/>
      <dgm:spPr/>
    </dgm:pt>
    <dgm:pt modelId="{F685E781-4E57-4007-85BF-E922892550F1}" type="pres">
      <dgm:prSet presAssocID="{42F690BE-CAA7-44E1-A876-B1B55D5235EC}" presName="LevelTwoTextNode" presStyleLbl="node2" presStyleIdx="1" presStyleCnt="3" custScaleX="65452" custScaleY="79643" custLinFactNeighborX="-35194" custLinFactNeighborY="-35590">
        <dgm:presLayoutVars>
          <dgm:chPref val="3"/>
        </dgm:presLayoutVars>
      </dgm:prSet>
      <dgm:spPr/>
    </dgm:pt>
    <dgm:pt modelId="{8623B422-A71A-479A-8D5E-07C439876436}" type="pres">
      <dgm:prSet presAssocID="{42F690BE-CAA7-44E1-A876-B1B55D5235EC}" presName="level3hierChild" presStyleCnt="0"/>
      <dgm:spPr/>
    </dgm:pt>
    <dgm:pt modelId="{D74165AD-6456-496C-B7E2-611B0E0A07C3}" type="pres">
      <dgm:prSet presAssocID="{642CA845-A0B7-40C5-AB3F-310ABB86AB3D}" presName="conn2-1" presStyleLbl="parChTrans1D3" presStyleIdx="3" presStyleCnt="8"/>
      <dgm:spPr/>
    </dgm:pt>
    <dgm:pt modelId="{D5DFF742-EB7E-4AC5-838E-F031CD20E4F8}" type="pres">
      <dgm:prSet presAssocID="{642CA845-A0B7-40C5-AB3F-310ABB86AB3D}" presName="connTx" presStyleLbl="parChTrans1D3" presStyleIdx="3" presStyleCnt="8"/>
      <dgm:spPr/>
    </dgm:pt>
    <dgm:pt modelId="{FB8D60D0-9B4F-4863-A11A-AC009CB0FE89}" type="pres">
      <dgm:prSet presAssocID="{D86C0DDD-2AED-4A56-AB97-E82FD6C3516C}" presName="root2" presStyleCnt="0"/>
      <dgm:spPr/>
    </dgm:pt>
    <dgm:pt modelId="{CD79C0D8-28AB-4B98-88DB-67904860E607}" type="pres">
      <dgm:prSet presAssocID="{D86C0DDD-2AED-4A56-AB97-E82FD6C3516C}" presName="LevelTwoTextNode" presStyleLbl="node3" presStyleIdx="3" presStyleCnt="8" custScaleX="100871" custScaleY="40949" custLinFactNeighborX="-43176" custLinFactNeighborY="-38438">
        <dgm:presLayoutVars>
          <dgm:chPref val="3"/>
        </dgm:presLayoutVars>
      </dgm:prSet>
      <dgm:spPr/>
    </dgm:pt>
    <dgm:pt modelId="{48842224-97A6-4DF5-A13F-FF16AA0A2978}" type="pres">
      <dgm:prSet presAssocID="{D86C0DDD-2AED-4A56-AB97-E82FD6C3516C}" presName="level3hierChild" presStyleCnt="0"/>
      <dgm:spPr/>
    </dgm:pt>
    <dgm:pt modelId="{B68D16D3-ADA2-4B9C-A98E-2D519AD6BD19}" type="pres">
      <dgm:prSet presAssocID="{BA12E748-249C-4CA8-B9FB-4AFF687AEEB9}" presName="conn2-1" presStyleLbl="parChTrans1D4" presStyleIdx="3" presStyleCnt="8"/>
      <dgm:spPr/>
    </dgm:pt>
    <dgm:pt modelId="{7628EA95-2A31-4D7E-B954-F24CC40CBAD4}" type="pres">
      <dgm:prSet presAssocID="{BA12E748-249C-4CA8-B9FB-4AFF687AEEB9}" presName="connTx" presStyleLbl="parChTrans1D4" presStyleIdx="3" presStyleCnt="8"/>
      <dgm:spPr/>
    </dgm:pt>
    <dgm:pt modelId="{8758FF1E-8A54-4A78-B1E8-ABC9D6207FF6}" type="pres">
      <dgm:prSet presAssocID="{5817BF07-474A-477F-A5F8-3AB53E16BF45}" presName="root2" presStyleCnt="0"/>
      <dgm:spPr/>
    </dgm:pt>
    <dgm:pt modelId="{F3A510EB-8863-4500-B33E-1DB3364AC7FD}" type="pres">
      <dgm:prSet presAssocID="{5817BF07-474A-477F-A5F8-3AB53E16BF45}" presName="LevelTwoTextNode" presStyleLbl="node4" presStyleIdx="3" presStyleCnt="8" custScaleX="189005" custScaleY="55553" custLinFactNeighborX="-37239" custLinFactNeighborY="-39042">
        <dgm:presLayoutVars>
          <dgm:chPref val="3"/>
        </dgm:presLayoutVars>
      </dgm:prSet>
      <dgm:spPr/>
    </dgm:pt>
    <dgm:pt modelId="{E4BB357A-74A7-4A85-9FBF-E58F3895E58A}" type="pres">
      <dgm:prSet presAssocID="{5817BF07-474A-477F-A5F8-3AB53E16BF45}" presName="level3hierChild" presStyleCnt="0"/>
      <dgm:spPr/>
    </dgm:pt>
    <dgm:pt modelId="{02715D10-F185-4F69-B199-C261B4DB5036}" type="pres">
      <dgm:prSet presAssocID="{F909BDB5-929D-40B6-B4F6-FA7A1B2EFF4A}" presName="conn2-1" presStyleLbl="parChTrans1D3" presStyleIdx="4" presStyleCnt="8"/>
      <dgm:spPr/>
    </dgm:pt>
    <dgm:pt modelId="{C3799268-1AB1-4B17-A0EA-7CA5CDE8DF44}" type="pres">
      <dgm:prSet presAssocID="{F909BDB5-929D-40B6-B4F6-FA7A1B2EFF4A}" presName="connTx" presStyleLbl="parChTrans1D3" presStyleIdx="4" presStyleCnt="8"/>
      <dgm:spPr/>
    </dgm:pt>
    <dgm:pt modelId="{B383559D-4E27-4E19-AD2C-0B10DD1AED7F}" type="pres">
      <dgm:prSet presAssocID="{C63F28D4-E543-4D48-B7A5-14E052D631FC}" presName="root2" presStyleCnt="0"/>
      <dgm:spPr/>
    </dgm:pt>
    <dgm:pt modelId="{956ED9BC-3777-4B65-B32C-FCFF61C5297D}" type="pres">
      <dgm:prSet presAssocID="{C63F28D4-E543-4D48-B7A5-14E052D631FC}" presName="LevelTwoTextNode" presStyleLbl="node3" presStyleIdx="4" presStyleCnt="8" custScaleY="34521" custLinFactNeighborX="-42305" custLinFactNeighborY="-43143">
        <dgm:presLayoutVars>
          <dgm:chPref val="3"/>
        </dgm:presLayoutVars>
      </dgm:prSet>
      <dgm:spPr/>
    </dgm:pt>
    <dgm:pt modelId="{08F72C6E-2E82-412A-9F70-74905B907E6B}" type="pres">
      <dgm:prSet presAssocID="{C63F28D4-E543-4D48-B7A5-14E052D631FC}" presName="level3hierChild" presStyleCnt="0"/>
      <dgm:spPr/>
    </dgm:pt>
    <dgm:pt modelId="{93FFD9C0-26FC-4C2A-9F1B-4EB8B20B00AB}" type="pres">
      <dgm:prSet presAssocID="{528FB336-8CCA-48E7-AE3C-5381ED1EF9E0}" presName="conn2-1" presStyleLbl="parChTrans1D4" presStyleIdx="4" presStyleCnt="8"/>
      <dgm:spPr/>
    </dgm:pt>
    <dgm:pt modelId="{A82D1E79-7F71-4F8B-8E0B-F65BA84D15E5}" type="pres">
      <dgm:prSet presAssocID="{528FB336-8CCA-48E7-AE3C-5381ED1EF9E0}" presName="connTx" presStyleLbl="parChTrans1D4" presStyleIdx="4" presStyleCnt="8"/>
      <dgm:spPr/>
    </dgm:pt>
    <dgm:pt modelId="{F16A67E2-6A05-415B-B0A0-D5FE844BA1A9}" type="pres">
      <dgm:prSet presAssocID="{34B48A99-B136-4C6A-AF59-6D920C1A0DFD}" presName="root2" presStyleCnt="0"/>
      <dgm:spPr/>
    </dgm:pt>
    <dgm:pt modelId="{3184D551-B8D9-42EB-A060-337933C5C566}" type="pres">
      <dgm:prSet presAssocID="{34B48A99-B136-4C6A-AF59-6D920C1A0DFD}" presName="LevelTwoTextNode" presStyleLbl="node4" presStyleIdx="4" presStyleCnt="8" custScaleX="190289" custScaleY="96329" custLinFactNeighborX="-36640" custLinFactNeighborY="-43427">
        <dgm:presLayoutVars>
          <dgm:chPref val="3"/>
        </dgm:presLayoutVars>
      </dgm:prSet>
      <dgm:spPr/>
    </dgm:pt>
    <dgm:pt modelId="{8700DB7F-070A-4DDB-8525-289C42216C63}" type="pres">
      <dgm:prSet presAssocID="{34B48A99-B136-4C6A-AF59-6D920C1A0DFD}" presName="level3hierChild" presStyleCnt="0"/>
      <dgm:spPr/>
    </dgm:pt>
    <dgm:pt modelId="{179BBB5B-A197-417F-B460-06F4733EECF9}" type="pres">
      <dgm:prSet presAssocID="{DF55A1CC-7D44-4113-8A03-BFB39017EC83}" presName="conn2-1" presStyleLbl="parChTrans1D2" presStyleIdx="2" presStyleCnt="3"/>
      <dgm:spPr/>
    </dgm:pt>
    <dgm:pt modelId="{AB2C22C5-DE10-407E-9ED3-A182A80BD62F}" type="pres">
      <dgm:prSet presAssocID="{DF55A1CC-7D44-4113-8A03-BFB39017EC83}" presName="connTx" presStyleLbl="parChTrans1D2" presStyleIdx="2" presStyleCnt="3"/>
      <dgm:spPr/>
    </dgm:pt>
    <dgm:pt modelId="{08A8C788-EAB3-489F-B70B-6D1CC1493E87}" type="pres">
      <dgm:prSet presAssocID="{0536C766-3575-4833-8495-2BEBAFBC0304}" presName="root2" presStyleCnt="0"/>
      <dgm:spPr/>
    </dgm:pt>
    <dgm:pt modelId="{D91D4B2C-A1EB-4F7D-A07A-D54AABB6CB41}" type="pres">
      <dgm:prSet presAssocID="{0536C766-3575-4833-8495-2BEBAFBC0304}" presName="LevelTwoTextNode" presStyleLbl="node2" presStyleIdx="2" presStyleCnt="3" custScaleX="63591" custScaleY="77599" custLinFactNeighborX="-36387" custLinFactNeighborY="-45722">
        <dgm:presLayoutVars>
          <dgm:chPref val="3"/>
        </dgm:presLayoutVars>
      </dgm:prSet>
      <dgm:spPr/>
    </dgm:pt>
    <dgm:pt modelId="{FDB4015A-B798-4ECB-A0E0-E96F82EC89AD}" type="pres">
      <dgm:prSet presAssocID="{0536C766-3575-4833-8495-2BEBAFBC0304}" presName="level3hierChild" presStyleCnt="0"/>
      <dgm:spPr/>
    </dgm:pt>
    <dgm:pt modelId="{0CB2B3E2-5ADF-47A3-8496-A6FB5A5F9AA0}" type="pres">
      <dgm:prSet presAssocID="{9F6F7B78-3B9A-49C5-B187-9FCAD4012BD2}" presName="conn2-1" presStyleLbl="parChTrans1D3" presStyleIdx="5" presStyleCnt="8"/>
      <dgm:spPr/>
    </dgm:pt>
    <dgm:pt modelId="{2713DEB1-CF40-4537-B198-C3187E0AA2DC}" type="pres">
      <dgm:prSet presAssocID="{9F6F7B78-3B9A-49C5-B187-9FCAD4012BD2}" presName="connTx" presStyleLbl="parChTrans1D3" presStyleIdx="5" presStyleCnt="8"/>
      <dgm:spPr/>
    </dgm:pt>
    <dgm:pt modelId="{636B54A8-1345-4226-80FD-DE49A6C2C276}" type="pres">
      <dgm:prSet presAssocID="{A2F1D87A-D1C7-42BA-9915-CFA937DBDE34}" presName="root2" presStyleCnt="0"/>
      <dgm:spPr/>
    </dgm:pt>
    <dgm:pt modelId="{12BBC943-B3AB-4B75-B00D-16CC6E54F25C}" type="pres">
      <dgm:prSet presAssocID="{A2F1D87A-D1C7-42BA-9915-CFA937DBDE34}" presName="LevelTwoTextNode" presStyleLbl="node3" presStyleIdx="5" presStyleCnt="8" custScaleY="34471" custLinFactNeighborX="-38864" custLinFactNeighborY="-55673">
        <dgm:presLayoutVars>
          <dgm:chPref val="3"/>
        </dgm:presLayoutVars>
      </dgm:prSet>
      <dgm:spPr/>
    </dgm:pt>
    <dgm:pt modelId="{654631BE-FBD8-441A-ADFB-C7A490E032B1}" type="pres">
      <dgm:prSet presAssocID="{A2F1D87A-D1C7-42BA-9915-CFA937DBDE34}" presName="level3hierChild" presStyleCnt="0"/>
      <dgm:spPr/>
    </dgm:pt>
    <dgm:pt modelId="{4C85CAF8-5E5F-4EBD-B204-64A9513BD6AB}" type="pres">
      <dgm:prSet presAssocID="{5D0ACAA2-4D0A-4DBF-9DD4-4F8EC7D67B55}" presName="conn2-1" presStyleLbl="parChTrans1D4" presStyleIdx="5" presStyleCnt="8"/>
      <dgm:spPr/>
    </dgm:pt>
    <dgm:pt modelId="{19B34192-DAAE-4C18-831F-D525A45B14C7}" type="pres">
      <dgm:prSet presAssocID="{5D0ACAA2-4D0A-4DBF-9DD4-4F8EC7D67B55}" presName="connTx" presStyleLbl="parChTrans1D4" presStyleIdx="5" presStyleCnt="8"/>
      <dgm:spPr/>
    </dgm:pt>
    <dgm:pt modelId="{F6E564C4-E110-423A-BFC1-358266821021}" type="pres">
      <dgm:prSet presAssocID="{4699B013-11CC-4603-8195-85799733B876}" presName="root2" presStyleCnt="0"/>
      <dgm:spPr/>
    </dgm:pt>
    <dgm:pt modelId="{04698E64-9CA0-4309-B79F-AB8A8DB8D4A2}" type="pres">
      <dgm:prSet presAssocID="{4699B013-11CC-4603-8195-85799733B876}" presName="LevelTwoTextNode" presStyleLbl="node4" presStyleIdx="5" presStyleCnt="8" custScaleX="189340" custScaleY="91157" custLinFactNeighborX="-33698" custLinFactNeighborY="-56083">
        <dgm:presLayoutVars>
          <dgm:chPref val="3"/>
        </dgm:presLayoutVars>
      </dgm:prSet>
      <dgm:spPr/>
    </dgm:pt>
    <dgm:pt modelId="{D82E6C81-B3D8-4F9D-8296-F37353F63BB1}" type="pres">
      <dgm:prSet presAssocID="{4699B013-11CC-4603-8195-85799733B876}" presName="level3hierChild" presStyleCnt="0"/>
      <dgm:spPr/>
    </dgm:pt>
    <dgm:pt modelId="{AD385084-88DC-49EF-8A53-1255E67DF01B}" type="pres">
      <dgm:prSet presAssocID="{C6D3F71B-6A04-4F3A-A6E4-F6AD01D92A63}" presName="conn2-1" presStyleLbl="parChTrans1D3" presStyleIdx="6" presStyleCnt="8"/>
      <dgm:spPr/>
    </dgm:pt>
    <dgm:pt modelId="{C74C2C18-7705-438F-B860-A7A5587A244E}" type="pres">
      <dgm:prSet presAssocID="{C6D3F71B-6A04-4F3A-A6E4-F6AD01D92A63}" presName="connTx" presStyleLbl="parChTrans1D3" presStyleIdx="6" presStyleCnt="8"/>
      <dgm:spPr/>
    </dgm:pt>
    <dgm:pt modelId="{9929D223-DF76-4B26-BAC1-FDFA92791F09}" type="pres">
      <dgm:prSet presAssocID="{9C19EFC8-8D0A-48CC-9AB8-1BA8D65CE80E}" presName="root2" presStyleCnt="0"/>
      <dgm:spPr/>
    </dgm:pt>
    <dgm:pt modelId="{1B54A5FD-0D86-4E43-94C1-C04EB0544F6F}" type="pres">
      <dgm:prSet presAssocID="{9C19EFC8-8D0A-48CC-9AB8-1BA8D65CE80E}" presName="LevelTwoTextNode" presStyleLbl="node3" presStyleIdx="6" presStyleCnt="8" custScaleY="27070" custLinFactNeighborX="-39035" custLinFactNeighborY="-54139">
        <dgm:presLayoutVars>
          <dgm:chPref val="3"/>
        </dgm:presLayoutVars>
      </dgm:prSet>
      <dgm:spPr/>
    </dgm:pt>
    <dgm:pt modelId="{9B03BABB-48A0-42DE-B9BC-B58C4CB8E51C}" type="pres">
      <dgm:prSet presAssocID="{9C19EFC8-8D0A-48CC-9AB8-1BA8D65CE80E}" presName="level3hierChild" presStyleCnt="0"/>
      <dgm:spPr/>
    </dgm:pt>
    <dgm:pt modelId="{10B5FB46-92D1-42D6-BDC0-843D0C9BCBCA}" type="pres">
      <dgm:prSet presAssocID="{4259D43B-70A9-4080-A9E3-41FB3E2A0453}" presName="conn2-1" presStyleLbl="parChTrans1D4" presStyleIdx="6" presStyleCnt="8"/>
      <dgm:spPr/>
    </dgm:pt>
    <dgm:pt modelId="{842E7D8C-913A-46E9-B16B-4F6F275D6C35}" type="pres">
      <dgm:prSet presAssocID="{4259D43B-70A9-4080-A9E3-41FB3E2A0453}" presName="connTx" presStyleLbl="parChTrans1D4" presStyleIdx="6" presStyleCnt="8"/>
      <dgm:spPr/>
    </dgm:pt>
    <dgm:pt modelId="{53A076F0-5760-40DD-9432-CC58DDF23B39}" type="pres">
      <dgm:prSet presAssocID="{C3A6638A-8DF5-4836-A021-F815D54B0936}" presName="root2" presStyleCnt="0"/>
      <dgm:spPr/>
    </dgm:pt>
    <dgm:pt modelId="{5D040ACC-A086-4B3F-9EDC-40894AC42BDB}" type="pres">
      <dgm:prSet presAssocID="{C3A6638A-8DF5-4836-A021-F815D54B0936}" presName="LevelTwoTextNode" presStyleLbl="node4" presStyleIdx="6" presStyleCnt="8" custScaleX="191535" custScaleY="58293" custLinFactNeighborX="-34890" custLinFactNeighborY="-54489">
        <dgm:presLayoutVars>
          <dgm:chPref val="3"/>
        </dgm:presLayoutVars>
      </dgm:prSet>
      <dgm:spPr/>
    </dgm:pt>
    <dgm:pt modelId="{8F7774FA-30FA-4F93-B7B6-EFA5EDE92670}" type="pres">
      <dgm:prSet presAssocID="{C3A6638A-8DF5-4836-A021-F815D54B0936}" presName="level3hierChild" presStyleCnt="0"/>
      <dgm:spPr/>
    </dgm:pt>
    <dgm:pt modelId="{E2C819E2-5339-4139-BF1F-82ECD4C4A166}" type="pres">
      <dgm:prSet presAssocID="{465161B8-47D2-40DA-9847-69647029D567}" presName="conn2-1" presStyleLbl="parChTrans1D3" presStyleIdx="7" presStyleCnt="8"/>
      <dgm:spPr/>
    </dgm:pt>
    <dgm:pt modelId="{E00BBF4B-B742-4C4A-BE23-84087D72E49C}" type="pres">
      <dgm:prSet presAssocID="{465161B8-47D2-40DA-9847-69647029D567}" presName="connTx" presStyleLbl="parChTrans1D3" presStyleIdx="7" presStyleCnt="8"/>
      <dgm:spPr/>
    </dgm:pt>
    <dgm:pt modelId="{43AED9F1-2EA4-43E4-B519-B3245D056A1B}" type="pres">
      <dgm:prSet presAssocID="{D8C83E6F-D1DD-4049-89FA-1DDA519F630B}" presName="root2" presStyleCnt="0"/>
      <dgm:spPr/>
    </dgm:pt>
    <dgm:pt modelId="{01F629E4-28B1-46C5-8075-4605E9DCA12A}" type="pres">
      <dgm:prSet presAssocID="{D8C83E6F-D1DD-4049-89FA-1DDA519F630B}" presName="LevelTwoTextNode" presStyleLbl="node3" presStyleIdx="7" presStyleCnt="8" custScaleX="102375" custScaleY="32954" custLinFactNeighborX="-40589" custLinFactNeighborY="-38584">
        <dgm:presLayoutVars>
          <dgm:chPref val="3"/>
        </dgm:presLayoutVars>
      </dgm:prSet>
      <dgm:spPr/>
    </dgm:pt>
    <dgm:pt modelId="{01308B1C-3E89-4B01-9A75-FF94C99DFEB6}" type="pres">
      <dgm:prSet presAssocID="{D8C83E6F-D1DD-4049-89FA-1DDA519F630B}" presName="level3hierChild" presStyleCnt="0"/>
      <dgm:spPr/>
    </dgm:pt>
    <dgm:pt modelId="{F5C41974-7C88-4573-A78C-A9B1DA85CE9C}" type="pres">
      <dgm:prSet presAssocID="{0DA30FAD-6944-456D-9E73-FE47081E2F5A}" presName="conn2-1" presStyleLbl="parChTrans1D4" presStyleIdx="7" presStyleCnt="8"/>
      <dgm:spPr/>
    </dgm:pt>
    <dgm:pt modelId="{05E5E74B-10B6-4B43-9625-C6E52CDE956D}" type="pres">
      <dgm:prSet presAssocID="{0DA30FAD-6944-456D-9E73-FE47081E2F5A}" presName="connTx" presStyleLbl="parChTrans1D4" presStyleIdx="7" presStyleCnt="8"/>
      <dgm:spPr/>
    </dgm:pt>
    <dgm:pt modelId="{FA4B7004-1328-4B21-B421-16BA87A66930}" type="pres">
      <dgm:prSet presAssocID="{C5D72C5E-AEC8-4076-86AC-3EEEDAEFCD33}" presName="root2" presStyleCnt="0"/>
      <dgm:spPr/>
    </dgm:pt>
    <dgm:pt modelId="{D3891AF7-978B-4657-80D6-F780769508A1}" type="pres">
      <dgm:prSet presAssocID="{C5D72C5E-AEC8-4076-86AC-3EEEDAEFCD33}" presName="LevelTwoTextNode" presStyleLbl="node4" presStyleIdx="7" presStyleCnt="8" custScaleX="193407" custScaleY="59015" custLinFactNeighborX="-38238" custLinFactNeighborY="-38531">
        <dgm:presLayoutVars>
          <dgm:chPref val="3"/>
        </dgm:presLayoutVars>
      </dgm:prSet>
      <dgm:spPr/>
    </dgm:pt>
    <dgm:pt modelId="{762707D9-74FA-4198-ADD0-1B0D7AE79F77}" type="pres">
      <dgm:prSet presAssocID="{C5D72C5E-AEC8-4076-86AC-3EEEDAEFCD33}" presName="level3hierChild" presStyleCnt="0"/>
      <dgm:spPr/>
    </dgm:pt>
  </dgm:ptLst>
  <dgm:cxnLst>
    <dgm:cxn modelId="{39300100-4702-4E12-96FF-A8FFFE6460EE}" srcId="{0536C766-3575-4833-8495-2BEBAFBC0304}" destId="{A2F1D87A-D1C7-42BA-9915-CFA937DBDE34}" srcOrd="0" destOrd="0" parTransId="{9F6F7B78-3B9A-49C5-B187-9FCAD4012BD2}" sibTransId="{F55F9D1C-FB16-44CC-9BD5-798294E09701}"/>
    <dgm:cxn modelId="{8216F803-E73D-4846-B7BC-E07895EAA068}" srcId="{DF2049E9-BBA0-438F-A534-812296C154B0}" destId="{A9591CB9-C167-417E-BEF9-4B81324E2E60}" srcOrd="0" destOrd="0" parTransId="{4234BC56-15EF-45CB-B14E-3FAAF99F9926}" sibTransId="{3D623814-20D2-4D09-8F97-770543CA6526}"/>
    <dgm:cxn modelId="{4F563304-33CC-4D99-ABBF-48035F5D109A}" type="presOf" srcId="{F591D50B-3098-4E36-8781-1A1816FA3A54}" destId="{00A48A05-0320-4E12-B70D-F6BE74A80102}" srcOrd="1" destOrd="0" presId="urn:microsoft.com/office/officeart/2005/8/layout/hierarchy2"/>
    <dgm:cxn modelId="{C1E3CA08-4386-4EBF-9043-A118872464E9}" srcId="{D86C0DDD-2AED-4A56-AB97-E82FD6C3516C}" destId="{5817BF07-474A-477F-A5F8-3AB53E16BF45}" srcOrd="0" destOrd="0" parTransId="{BA12E748-249C-4CA8-B9FB-4AFF687AEEB9}" sibTransId="{B8C55D87-BD87-459B-8B2F-765CE50FB460}"/>
    <dgm:cxn modelId="{28D26D11-DE8F-4A99-A884-8FA2BA224276}" type="presOf" srcId="{E0FA2909-B79B-4627-A932-1B11F291CBAD}" destId="{42D71707-35C9-4FE6-A865-7F8716B1239F}" srcOrd="0" destOrd="0" presId="urn:microsoft.com/office/officeart/2005/8/layout/hierarchy2"/>
    <dgm:cxn modelId="{569A3E12-A811-45CF-9B3B-8FF05F4D0C5F}" type="presOf" srcId="{9F6F7B78-3B9A-49C5-B187-9FCAD4012BD2}" destId="{0CB2B3E2-5ADF-47A3-8496-A6FB5A5F9AA0}" srcOrd="0" destOrd="0" presId="urn:microsoft.com/office/officeart/2005/8/layout/hierarchy2"/>
    <dgm:cxn modelId="{09E76714-BA52-48D9-887A-C779F9409F3F}" type="presOf" srcId="{34B48A99-B136-4C6A-AF59-6D920C1A0DFD}" destId="{3184D551-B8D9-42EB-A060-337933C5C566}" srcOrd="0" destOrd="0" presId="urn:microsoft.com/office/officeart/2005/8/layout/hierarchy2"/>
    <dgm:cxn modelId="{CA01F316-5D7B-47F6-815D-2E6AE1831694}" type="presOf" srcId="{528FB336-8CCA-48E7-AE3C-5381ED1EF9E0}" destId="{A82D1E79-7F71-4F8B-8E0B-F65BA84D15E5}" srcOrd="1" destOrd="0" presId="urn:microsoft.com/office/officeart/2005/8/layout/hierarchy2"/>
    <dgm:cxn modelId="{1D152C1F-8EA7-4DD4-A4FA-CECDC432B010}" type="presOf" srcId="{6BC740D8-300C-47FF-A2B9-0819BC45403F}" destId="{4084B6A6-80AE-46E4-9FB1-6243E8414807}" srcOrd="1" destOrd="0" presId="urn:microsoft.com/office/officeart/2005/8/layout/hierarchy2"/>
    <dgm:cxn modelId="{31E1A21F-0525-4A55-ADB0-11EA6152CDB4}" srcId="{42F690BE-CAA7-44E1-A876-B1B55D5235EC}" destId="{D86C0DDD-2AED-4A56-AB97-E82FD6C3516C}" srcOrd="0" destOrd="0" parTransId="{642CA845-A0B7-40C5-AB3F-310ABB86AB3D}" sibTransId="{BB30AB26-F040-4039-9704-17CBD192E8E5}"/>
    <dgm:cxn modelId="{81590420-F8A1-46FF-BE0F-EFC32059AD13}" type="presOf" srcId="{4E9714DF-51A7-4B00-9D28-62567E0C2434}" destId="{D7EB62DA-2E1F-46CC-9CA2-A18A5EBB79E4}" srcOrd="0" destOrd="0" presId="urn:microsoft.com/office/officeart/2005/8/layout/hierarchy2"/>
    <dgm:cxn modelId="{1E2A2425-026E-4DDD-A7E1-9B497E03173B}" type="presOf" srcId="{DF2049E9-BBA0-438F-A534-812296C154B0}" destId="{4C21C97B-0A96-440F-9270-8D1387CF4260}" srcOrd="0" destOrd="0" presId="urn:microsoft.com/office/officeart/2005/8/layout/hierarchy2"/>
    <dgm:cxn modelId="{94FD4227-AE73-4902-93E7-4E4B5FF4766B}" type="presOf" srcId="{5D0ACAA2-4D0A-4DBF-9DD4-4F8EC7D67B55}" destId="{19B34192-DAAE-4C18-831F-D525A45B14C7}" srcOrd="1" destOrd="0" presId="urn:microsoft.com/office/officeart/2005/8/layout/hierarchy2"/>
    <dgm:cxn modelId="{209E492B-99DE-41AA-84AB-D0ED15976A76}" type="presOf" srcId="{4234BC56-15EF-45CB-B14E-3FAAF99F9926}" destId="{D86C231F-A236-49E8-8210-BCD35AA116D8}" srcOrd="0" destOrd="0" presId="urn:microsoft.com/office/officeart/2005/8/layout/hierarchy2"/>
    <dgm:cxn modelId="{687F982B-5C3D-4A7E-9714-A3607DC1CE80}" srcId="{69E2F08F-CFD3-4A9A-9928-0039A63264D6}" destId="{E0FA2909-B79B-4627-A932-1B11F291CBAD}" srcOrd="0" destOrd="0" parTransId="{4E9714DF-51A7-4B00-9D28-62567E0C2434}" sibTransId="{178EC162-ADE8-44D8-BAAB-D267FECD23AF}"/>
    <dgm:cxn modelId="{17F6A42F-7F6B-463D-8E8E-B58E85392A05}" srcId="{DF2049E9-BBA0-438F-A534-812296C154B0}" destId="{42F690BE-CAA7-44E1-A876-B1B55D5235EC}" srcOrd="1" destOrd="0" parTransId="{EF6E9598-EF60-4AC4-A65F-E26A6CF6740F}" sibTransId="{DCA3791E-99BA-4E4E-990C-AF36277C93B3}"/>
    <dgm:cxn modelId="{9C6A1D33-7AD4-45FD-8A56-EE4758E7A5B0}" type="presOf" srcId="{BA12E748-249C-4CA8-B9FB-4AFF687AEEB9}" destId="{7628EA95-2A31-4D7E-B954-F24CC40CBAD4}" srcOrd="1" destOrd="0" presId="urn:microsoft.com/office/officeart/2005/8/layout/hierarchy2"/>
    <dgm:cxn modelId="{52358533-8F3D-4599-BF78-71826BAFC4CC}" srcId="{A9591CB9-C167-417E-BEF9-4B81324E2E60}" destId="{513B95DA-84D4-4D20-9CB9-266A81DFE0C4}" srcOrd="2" destOrd="0" parTransId="{6BC740D8-300C-47FF-A2B9-0819BC45403F}" sibTransId="{E8ADD8C6-2948-42AE-9D2A-39B57470129D}"/>
    <dgm:cxn modelId="{27680B37-520A-4E40-BC87-9A9F3FC8DE32}" srcId="{42F690BE-CAA7-44E1-A876-B1B55D5235EC}" destId="{C63F28D4-E543-4D48-B7A5-14E052D631FC}" srcOrd="1" destOrd="0" parTransId="{F909BDB5-929D-40B6-B4F6-FA7A1B2EFF4A}" sibTransId="{2069AD63-0EF4-4DB6-82A1-4C22EA4C4339}"/>
    <dgm:cxn modelId="{E3ACB837-72B6-41E9-A1DF-3B891ED2BD3D}" type="presOf" srcId="{81C07A1A-2E5F-482D-BFD6-EBCE9CE0BF45}" destId="{7CA02A87-7FA9-4928-8721-90A92D07BEA5}" srcOrd="0" destOrd="0" presId="urn:microsoft.com/office/officeart/2005/8/layout/hierarchy2"/>
    <dgm:cxn modelId="{F102363E-0511-4323-B30F-369CC97ED4B9}" srcId="{A9591CB9-C167-417E-BEF9-4B81324E2E60}" destId="{47B31AD8-0DA7-4A53-9A18-17DC992CB897}" srcOrd="1" destOrd="0" parTransId="{81C07A1A-2E5F-482D-BFD6-EBCE9CE0BF45}" sibTransId="{45A7E405-0494-46FC-991F-CA14707DE36D}"/>
    <dgm:cxn modelId="{7818893F-29C5-4B5C-B8C6-163A1EE5265F}" srcId="{C63F28D4-E543-4D48-B7A5-14E052D631FC}" destId="{34B48A99-B136-4C6A-AF59-6D920C1A0DFD}" srcOrd="0" destOrd="0" parTransId="{528FB336-8CCA-48E7-AE3C-5381ED1EF9E0}" sibTransId="{3517E804-18D9-4206-8F88-4AA563BAC71B}"/>
    <dgm:cxn modelId="{63142F40-18AF-41DE-A47E-1A6B0287B5FD}" type="presOf" srcId="{9F6F7B78-3B9A-49C5-B187-9FCAD4012BD2}" destId="{2713DEB1-CF40-4537-B198-C3187E0AA2DC}" srcOrd="1" destOrd="0" presId="urn:microsoft.com/office/officeart/2005/8/layout/hierarchy2"/>
    <dgm:cxn modelId="{75BB105C-5BAE-4C6D-824B-6CF4F4D6E6A2}" srcId="{5C4F0709-0E09-45ED-A172-39D8183160E0}" destId="{DF2049E9-BBA0-438F-A534-812296C154B0}" srcOrd="0" destOrd="0" parTransId="{CFDBCECD-66A8-43B5-8475-DB8DCA7AB169}" sibTransId="{53920F1E-BF22-4AA1-B3DD-DF84BFBE1F72}"/>
    <dgm:cxn modelId="{B250295C-6AA1-4856-8CAF-5F8B8C5FB853}" type="presOf" srcId="{6C97E7E3-4EB2-4035-A37D-D9B76F501520}" destId="{692F4FED-7402-4F98-8CB6-8A3A95696C25}" srcOrd="1" destOrd="0" presId="urn:microsoft.com/office/officeart/2005/8/layout/hierarchy2"/>
    <dgm:cxn modelId="{D08F9E5F-F075-40D5-962A-FB10885D254E}" type="presOf" srcId="{EF6E9598-EF60-4AC4-A65F-E26A6CF6740F}" destId="{81CE5A15-4522-48D1-872E-D64CD22F9071}" srcOrd="1" destOrd="0" presId="urn:microsoft.com/office/officeart/2005/8/layout/hierarchy2"/>
    <dgm:cxn modelId="{26610742-C1D0-41A6-A480-477F64C6BC16}" type="presOf" srcId="{69E2F08F-CFD3-4A9A-9928-0039A63264D6}" destId="{DA01EE23-13E3-4878-B1D1-14358CDF526B}" srcOrd="0" destOrd="0" presId="urn:microsoft.com/office/officeart/2005/8/layout/hierarchy2"/>
    <dgm:cxn modelId="{2824BF62-3836-46FA-8085-0E6BB2BB9D54}" srcId="{0536C766-3575-4833-8495-2BEBAFBC0304}" destId="{9C19EFC8-8D0A-48CC-9AB8-1BA8D65CE80E}" srcOrd="1" destOrd="0" parTransId="{C6D3F71B-6A04-4F3A-A6E4-F6AD01D92A63}" sibTransId="{0F826214-D8FE-4C88-B856-55309891F33E}"/>
    <dgm:cxn modelId="{A944E766-8FC4-4787-92A5-AA72C80B2BE2}" type="presOf" srcId="{F909BDB5-929D-40B6-B4F6-FA7A1B2EFF4A}" destId="{C3799268-1AB1-4B17-A0EA-7CA5CDE8DF44}" srcOrd="1" destOrd="0" presId="urn:microsoft.com/office/officeart/2005/8/layout/hierarchy2"/>
    <dgm:cxn modelId="{0CEAF64D-A4CD-40CB-8E46-96287183792F}" type="presOf" srcId="{4259D43B-70A9-4080-A9E3-41FB3E2A0453}" destId="{842E7D8C-913A-46E9-B16B-4F6F275D6C35}" srcOrd="1" destOrd="0" presId="urn:microsoft.com/office/officeart/2005/8/layout/hierarchy2"/>
    <dgm:cxn modelId="{E845456F-CB3D-4FB8-BA18-7FE9BCAB442F}" type="presOf" srcId="{DF55A1CC-7D44-4113-8A03-BFB39017EC83}" destId="{179BBB5B-A197-417F-B460-06F4733EECF9}" srcOrd="0" destOrd="0" presId="urn:microsoft.com/office/officeart/2005/8/layout/hierarchy2"/>
    <dgm:cxn modelId="{411B8A6F-BDA1-460B-877B-12772AB7DFA8}" type="presOf" srcId="{9C19EFC8-8D0A-48CC-9AB8-1BA8D65CE80E}" destId="{1B54A5FD-0D86-4E43-94C1-C04EB0544F6F}" srcOrd="0" destOrd="0" presId="urn:microsoft.com/office/officeart/2005/8/layout/hierarchy2"/>
    <dgm:cxn modelId="{F24A4C51-4B58-470F-AA2B-30FCB422D6AA}" srcId="{DF2049E9-BBA0-438F-A534-812296C154B0}" destId="{0536C766-3575-4833-8495-2BEBAFBC0304}" srcOrd="2" destOrd="0" parTransId="{DF55A1CC-7D44-4113-8A03-BFB39017EC83}" sibTransId="{AE9744A0-226C-42BA-ADFE-E83E0C9C2530}"/>
    <dgm:cxn modelId="{52EE3D52-D40E-41A4-BED1-A9CCDAA36C03}" type="presOf" srcId="{0536C766-3575-4833-8495-2BEBAFBC0304}" destId="{D91D4B2C-A1EB-4F7D-A07A-D54AABB6CB41}" srcOrd="0" destOrd="0" presId="urn:microsoft.com/office/officeart/2005/8/layout/hierarchy2"/>
    <dgm:cxn modelId="{383C0974-3227-4A19-85D7-227BF7503E9E}" type="presOf" srcId="{465161B8-47D2-40DA-9847-69647029D567}" destId="{E2C819E2-5339-4139-BF1F-82ECD4C4A166}" srcOrd="0" destOrd="0" presId="urn:microsoft.com/office/officeart/2005/8/layout/hierarchy2"/>
    <dgm:cxn modelId="{005E1B75-CA5A-49DB-9F6B-069C5E6BA8C0}" type="presOf" srcId="{465161B8-47D2-40DA-9847-69647029D567}" destId="{E00BBF4B-B742-4C4A-BE23-84087D72E49C}" srcOrd="1" destOrd="0" presId="urn:microsoft.com/office/officeart/2005/8/layout/hierarchy2"/>
    <dgm:cxn modelId="{039BEE75-B49D-486F-B359-DEE0231864C0}" type="presOf" srcId="{5D0ACAA2-4D0A-4DBF-9DD4-4F8EC7D67B55}" destId="{4C85CAF8-5E5F-4EBD-B204-64A9513BD6AB}" srcOrd="0" destOrd="0" presId="urn:microsoft.com/office/officeart/2005/8/layout/hierarchy2"/>
    <dgm:cxn modelId="{1A8F455A-798B-46FC-BA61-569CAB6CF48B}" type="presOf" srcId="{48C7D4B2-38B5-40FF-8D5B-30001EAF0900}" destId="{73086E6D-EB06-474A-AD9A-4F4F3D94BE9E}" srcOrd="1" destOrd="0" presId="urn:microsoft.com/office/officeart/2005/8/layout/hierarchy2"/>
    <dgm:cxn modelId="{FC289C5A-7C7D-44AA-95F8-8CC34E88C398}" srcId="{A9591CB9-C167-417E-BEF9-4B81324E2E60}" destId="{69E2F08F-CFD3-4A9A-9928-0039A63264D6}" srcOrd="0" destOrd="0" parTransId="{6C97E7E3-4EB2-4035-A37D-D9B76F501520}" sibTransId="{2E63622D-902D-4B7E-A9A1-DA15D94161B8}"/>
    <dgm:cxn modelId="{34C7657F-2A49-498A-B892-E4BAE14AA453}" type="presOf" srcId="{F909BDB5-929D-40B6-B4F6-FA7A1B2EFF4A}" destId="{02715D10-F185-4F69-B199-C261B4DB5036}" srcOrd="0" destOrd="0" presId="urn:microsoft.com/office/officeart/2005/8/layout/hierarchy2"/>
    <dgm:cxn modelId="{81492380-0845-4B57-B157-142ED68E1189}" type="presOf" srcId="{4259D43B-70A9-4080-A9E3-41FB3E2A0453}" destId="{10B5FB46-92D1-42D6-BDC0-843D0C9BCBCA}" srcOrd="0" destOrd="0" presId="urn:microsoft.com/office/officeart/2005/8/layout/hierarchy2"/>
    <dgm:cxn modelId="{6B6B7A8B-DEC6-4AED-BE60-22FF1ACF20AC}" srcId="{0536C766-3575-4833-8495-2BEBAFBC0304}" destId="{D8C83E6F-D1DD-4049-89FA-1DDA519F630B}" srcOrd="2" destOrd="0" parTransId="{465161B8-47D2-40DA-9847-69647029D567}" sibTransId="{7EF9C3B1-5116-4B71-B05D-E738F2C6B51B}"/>
    <dgm:cxn modelId="{E97D458D-D7EC-4327-8B46-A26DC2B57482}" srcId="{9C19EFC8-8D0A-48CC-9AB8-1BA8D65CE80E}" destId="{C3A6638A-8DF5-4836-A021-F815D54B0936}" srcOrd="0" destOrd="0" parTransId="{4259D43B-70A9-4080-A9E3-41FB3E2A0453}" sibTransId="{579615E7-EB5B-471C-9BC5-14711FB16EBE}"/>
    <dgm:cxn modelId="{6BBB7995-055E-43FF-A5D2-82CFC8923810}" type="presOf" srcId="{DF55A1CC-7D44-4113-8A03-BFB39017EC83}" destId="{AB2C22C5-DE10-407E-9ED3-A182A80BD62F}" srcOrd="1" destOrd="0" presId="urn:microsoft.com/office/officeart/2005/8/layout/hierarchy2"/>
    <dgm:cxn modelId="{4E51D495-7C24-40D9-B916-733D1526B4D6}" type="presOf" srcId="{81C07A1A-2E5F-482D-BFD6-EBCE9CE0BF45}" destId="{50D89342-F229-4724-A806-F8A6BDEF6543}" srcOrd="1" destOrd="0" presId="urn:microsoft.com/office/officeart/2005/8/layout/hierarchy2"/>
    <dgm:cxn modelId="{AC29FA96-3F3F-45E9-A1B7-790BE44BE64E}" type="presOf" srcId="{C6D3F71B-6A04-4F3A-A6E4-F6AD01D92A63}" destId="{AD385084-88DC-49EF-8A53-1255E67DF01B}" srcOrd="0" destOrd="0" presId="urn:microsoft.com/office/officeart/2005/8/layout/hierarchy2"/>
    <dgm:cxn modelId="{51173E9A-19A2-470E-99E9-38BF099C1EF9}" type="presOf" srcId="{47B31AD8-0DA7-4A53-9A18-17DC992CB897}" destId="{05071233-FBF4-46BC-8C00-C9972908AB07}" srcOrd="0" destOrd="0" presId="urn:microsoft.com/office/officeart/2005/8/layout/hierarchy2"/>
    <dgm:cxn modelId="{1B55989C-55C6-4E87-9C9B-957337FA4C4D}" type="presOf" srcId="{D86C0DDD-2AED-4A56-AB97-E82FD6C3516C}" destId="{CD79C0D8-28AB-4B98-88DB-67904860E607}" srcOrd="0" destOrd="0" presId="urn:microsoft.com/office/officeart/2005/8/layout/hierarchy2"/>
    <dgm:cxn modelId="{156F62A0-7B56-483D-AF89-9659FB1AE951}" type="presOf" srcId="{81969C81-3BAC-4970-B305-E82D0271232C}" destId="{7C763ED1-E6B3-4B4A-8B6D-5732A141100F}" srcOrd="0" destOrd="0" presId="urn:microsoft.com/office/officeart/2005/8/layout/hierarchy2"/>
    <dgm:cxn modelId="{E2CC0EA1-E396-448F-A997-F053DB261111}" type="presOf" srcId="{615E1D6F-ED6F-4C96-AFB5-F690203663BA}" destId="{4D45E224-8396-41E6-907C-0A8801BE4034}" srcOrd="0" destOrd="0" presId="urn:microsoft.com/office/officeart/2005/8/layout/hierarchy2"/>
    <dgm:cxn modelId="{D7C874A3-DAEA-4BB9-8A1E-E782BF34F688}" type="presOf" srcId="{642CA845-A0B7-40C5-AB3F-310ABB86AB3D}" destId="{D74165AD-6456-496C-B7E2-611B0E0A07C3}" srcOrd="0" destOrd="0" presId="urn:microsoft.com/office/officeart/2005/8/layout/hierarchy2"/>
    <dgm:cxn modelId="{29C63BA5-269B-46A8-8CEC-30CA95EA55E7}" srcId="{513B95DA-84D4-4D20-9CB9-266A81DFE0C4}" destId="{81969C81-3BAC-4970-B305-E82D0271232C}" srcOrd="0" destOrd="0" parTransId="{F591D50B-3098-4E36-8781-1A1816FA3A54}" sibTransId="{9FDED19B-9353-4319-BB9C-DCF27BFD36A8}"/>
    <dgm:cxn modelId="{A71D62A5-3880-4903-95DA-C8F152009D26}" type="presOf" srcId="{5C4F0709-0E09-45ED-A172-39D8183160E0}" destId="{12B91E7D-D77E-4CF1-8E76-D3DFC1BFB72F}" srcOrd="0" destOrd="0" presId="urn:microsoft.com/office/officeart/2005/8/layout/hierarchy2"/>
    <dgm:cxn modelId="{914732A6-21E6-4773-BB5F-6967BB2AB5D0}" type="presOf" srcId="{642CA845-A0B7-40C5-AB3F-310ABB86AB3D}" destId="{D5DFF742-EB7E-4AC5-838E-F031CD20E4F8}" srcOrd="1" destOrd="0" presId="urn:microsoft.com/office/officeart/2005/8/layout/hierarchy2"/>
    <dgm:cxn modelId="{CD91B1AA-D33A-44FC-9016-6ED9A992CB73}" type="presOf" srcId="{4234BC56-15EF-45CB-B14E-3FAAF99F9926}" destId="{E4B968A1-C6AD-4674-9444-B2516D9532B4}" srcOrd="1" destOrd="0" presId="urn:microsoft.com/office/officeart/2005/8/layout/hierarchy2"/>
    <dgm:cxn modelId="{D86C10AB-EA61-4519-84EB-75051B65A9BB}" type="presOf" srcId="{6BC740D8-300C-47FF-A2B9-0819BC45403F}" destId="{FA94599A-3D3B-448A-B725-4C9A60FBF76E}" srcOrd="0" destOrd="0" presId="urn:microsoft.com/office/officeart/2005/8/layout/hierarchy2"/>
    <dgm:cxn modelId="{F3EF75AC-303F-4AA7-B72A-9D7FD2E25CF9}" type="presOf" srcId="{6C97E7E3-4EB2-4035-A37D-D9B76F501520}" destId="{D24A5739-ECE3-45F5-BA78-9C6A017BDABF}" srcOrd="0" destOrd="0" presId="urn:microsoft.com/office/officeart/2005/8/layout/hierarchy2"/>
    <dgm:cxn modelId="{A8D429AD-EFB3-45A8-8C6A-B7D98E45FA89}" type="presOf" srcId="{0DA30FAD-6944-456D-9E73-FE47081E2F5A}" destId="{05E5E74B-10B6-4B43-9625-C6E52CDE956D}" srcOrd="1" destOrd="0" presId="urn:microsoft.com/office/officeart/2005/8/layout/hierarchy2"/>
    <dgm:cxn modelId="{CF8AB4AF-FF1D-4B8F-A6FD-C99A53024A78}" type="presOf" srcId="{C3A6638A-8DF5-4836-A021-F815D54B0936}" destId="{5D040ACC-A086-4B3F-9EDC-40894AC42BDB}" srcOrd="0" destOrd="0" presId="urn:microsoft.com/office/officeart/2005/8/layout/hierarchy2"/>
    <dgm:cxn modelId="{3D3DFDB1-3404-4EB2-AB4D-F456B4FE6104}" srcId="{47B31AD8-0DA7-4A53-9A18-17DC992CB897}" destId="{615E1D6F-ED6F-4C96-AFB5-F690203663BA}" srcOrd="0" destOrd="0" parTransId="{48C7D4B2-38B5-40FF-8D5B-30001EAF0900}" sibTransId="{44BFB7DD-02EF-45D6-B44C-DD8ED9EA86E7}"/>
    <dgm:cxn modelId="{F2BD3FB2-B4F1-4726-AD31-DF6D15BCC020}" type="presOf" srcId="{42F690BE-CAA7-44E1-A876-B1B55D5235EC}" destId="{F685E781-4E57-4007-85BF-E922892550F1}" srcOrd="0" destOrd="0" presId="urn:microsoft.com/office/officeart/2005/8/layout/hierarchy2"/>
    <dgm:cxn modelId="{7260B4BC-510B-4569-93EC-E5C55395A767}" type="presOf" srcId="{C5D72C5E-AEC8-4076-86AC-3EEEDAEFCD33}" destId="{D3891AF7-978B-4657-80D6-F780769508A1}" srcOrd="0" destOrd="0" presId="urn:microsoft.com/office/officeart/2005/8/layout/hierarchy2"/>
    <dgm:cxn modelId="{80E16DC1-D63A-44FA-8711-87CFF5A62806}" type="presOf" srcId="{0DA30FAD-6944-456D-9E73-FE47081E2F5A}" destId="{F5C41974-7C88-4573-A78C-A9B1DA85CE9C}" srcOrd="0" destOrd="0" presId="urn:microsoft.com/office/officeart/2005/8/layout/hierarchy2"/>
    <dgm:cxn modelId="{205874C4-5C39-468D-BB58-F290EB35815E}" type="presOf" srcId="{C6D3F71B-6A04-4F3A-A6E4-F6AD01D92A63}" destId="{C74C2C18-7705-438F-B860-A7A5587A244E}" srcOrd="1" destOrd="0" presId="urn:microsoft.com/office/officeart/2005/8/layout/hierarchy2"/>
    <dgm:cxn modelId="{5ECCCDC4-0643-48B9-98BF-C1FB7EA11806}" srcId="{D8C83E6F-D1DD-4049-89FA-1DDA519F630B}" destId="{C5D72C5E-AEC8-4076-86AC-3EEEDAEFCD33}" srcOrd="0" destOrd="0" parTransId="{0DA30FAD-6944-456D-9E73-FE47081E2F5A}" sibTransId="{B7D88AA6-E943-4265-814F-63D5E0A588A4}"/>
    <dgm:cxn modelId="{31D3CFC5-03AD-46B2-B32C-8A2D23A63871}" type="presOf" srcId="{A2F1D87A-D1C7-42BA-9915-CFA937DBDE34}" destId="{12BBC943-B3AB-4B75-B00D-16CC6E54F25C}" srcOrd="0" destOrd="0" presId="urn:microsoft.com/office/officeart/2005/8/layout/hierarchy2"/>
    <dgm:cxn modelId="{7FE7AEC8-9F49-442F-8363-C874B11AE54D}" type="presOf" srcId="{BA12E748-249C-4CA8-B9FB-4AFF687AEEB9}" destId="{B68D16D3-ADA2-4B9C-A98E-2D519AD6BD19}" srcOrd="0" destOrd="0" presId="urn:microsoft.com/office/officeart/2005/8/layout/hierarchy2"/>
    <dgm:cxn modelId="{815C08CB-4811-46BD-889B-55258041C1ED}" type="presOf" srcId="{D8C83E6F-D1DD-4049-89FA-1DDA519F630B}" destId="{01F629E4-28B1-46C5-8075-4605E9DCA12A}" srcOrd="0" destOrd="0" presId="urn:microsoft.com/office/officeart/2005/8/layout/hierarchy2"/>
    <dgm:cxn modelId="{B0B85ECE-3458-4A74-AAED-F59587E6B9D7}" type="presOf" srcId="{513B95DA-84D4-4D20-9CB9-266A81DFE0C4}" destId="{326C5414-1C9D-4D22-9761-F5C757B5D8E6}" srcOrd="0" destOrd="0" presId="urn:microsoft.com/office/officeart/2005/8/layout/hierarchy2"/>
    <dgm:cxn modelId="{0B48A4D2-51C5-495F-AC27-CC42FD3758BE}" type="presOf" srcId="{C63F28D4-E543-4D48-B7A5-14E052D631FC}" destId="{956ED9BC-3777-4B65-B32C-FCFF61C5297D}" srcOrd="0" destOrd="0" presId="urn:microsoft.com/office/officeart/2005/8/layout/hierarchy2"/>
    <dgm:cxn modelId="{619AD6DB-5A9F-4345-B58E-3E170B57B49C}" type="presOf" srcId="{4699B013-11CC-4603-8195-85799733B876}" destId="{04698E64-9CA0-4309-B79F-AB8A8DB8D4A2}" srcOrd="0" destOrd="0" presId="urn:microsoft.com/office/officeart/2005/8/layout/hierarchy2"/>
    <dgm:cxn modelId="{45D434DE-2A78-4300-B34E-A59C01354258}" type="presOf" srcId="{48C7D4B2-38B5-40FF-8D5B-30001EAF0900}" destId="{6E8B58B9-8728-46F2-8020-E1E59E8F7688}" srcOrd="0" destOrd="0" presId="urn:microsoft.com/office/officeart/2005/8/layout/hierarchy2"/>
    <dgm:cxn modelId="{68266CE2-2C0E-45B8-91AB-6FE921492691}" type="presOf" srcId="{528FB336-8CCA-48E7-AE3C-5381ED1EF9E0}" destId="{93FFD9C0-26FC-4C2A-9F1B-4EB8B20B00AB}" srcOrd="0" destOrd="0" presId="urn:microsoft.com/office/officeart/2005/8/layout/hierarchy2"/>
    <dgm:cxn modelId="{06CE89ED-3B48-4CAC-9B7C-B3C9D80664B1}" srcId="{A2F1D87A-D1C7-42BA-9915-CFA937DBDE34}" destId="{4699B013-11CC-4603-8195-85799733B876}" srcOrd="0" destOrd="0" parTransId="{5D0ACAA2-4D0A-4DBF-9DD4-4F8EC7D67B55}" sibTransId="{F95C45E5-9CEF-444D-9FA0-4EFBC332FDAC}"/>
    <dgm:cxn modelId="{014C83F1-1F2C-4E44-9B62-AFE98E13AFAC}" type="presOf" srcId="{4E9714DF-51A7-4B00-9D28-62567E0C2434}" destId="{55AB15E8-B730-41FC-8318-ABD94560A8A2}" srcOrd="1" destOrd="0" presId="urn:microsoft.com/office/officeart/2005/8/layout/hierarchy2"/>
    <dgm:cxn modelId="{6BB7CDF4-DA2E-43E7-A135-21C157C66D5C}" type="presOf" srcId="{F591D50B-3098-4E36-8781-1A1816FA3A54}" destId="{31BCFE0D-98EB-447C-A2D3-F9E4EA0079AB}" srcOrd="0" destOrd="0" presId="urn:microsoft.com/office/officeart/2005/8/layout/hierarchy2"/>
    <dgm:cxn modelId="{4F8218FC-BDE1-446B-A5CC-EFC9207BF635}" type="presOf" srcId="{EF6E9598-EF60-4AC4-A65F-E26A6CF6740F}" destId="{FCF79CE9-06B3-4E39-9CD1-E3959DB6691D}" srcOrd="0" destOrd="0" presId="urn:microsoft.com/office/officeart/2005/8/layout/hierarchy2"/>
    <dgm:cxn modelId="{753F21FD-F4B1-409F-A52B-6B4D70E998FA}" type="presOf" srcId="{5817BF07-474A-477F-A5F8-3AB53E16BF45}" destId="{F3A510EB-8863-4500-B33E-1DB3364AC7FD}" srcOrd="0" destOrd="0" presId="urn:microsoft.com/office/officeart/2005/8/layout/hierarchy2"/>
    <dgm:cxn modelId="{F4D330FF-F0F3-4114-B886-18D7743816CF}" type="presOf" srcId="{A9591CB9-C167-417E-BEF9-4B81324E2E60}" destId="{AC13D2EF-6EC8-4DFC-B2A2-169688DA6D27}" srcOrd="0" destOrd="0" presId="urn:microsoft.com/office/officeart/2005/8/layout/hierarchy2"/>
    <dgm:cxn modelId="{8692BAAC-19EF-4B62-87F6-BE24FE2A4FDD}" type="presParOf" srcId="{12B91E7D-D77E-4CF1-8E76-D3DFC1BFB72F}" destId="{FAD886ED-7726-4FB6-AB7A-E0424C6388E3}" srcOrd="0" destOrd="0" presId="urn:microsoft.com/office/officeart/2005/8/layout/hierarchy2"/>
    <dgm:cxn modelId="{7AAF9A68-FAB7-408C-895B-B33FC5DFE64E}" type="presParOf" srcId="{FAD886ED-7726-4FB6-AB7A-E0424C6388E3}" destId="{4C21C97B-0A96-440F-9270-8D1387CF4260}" srcOrd="0" destOrd="0" presId="urn:microsoft.com/office/officeart/2005/8/layout/hierarchy2"/>
    <dgm:cxn modelId="{D50AD1B2-E5FE-48BF-850A-B8F5EE348DAE}" type="presParOf" srcId="{FAD886ED-7726-4FB6-AB7A-E0424C6388E3}" destId="{8FCF935A-5B9F-4FAA-B60D-E8623E1AECA3}" srcOrd="1" destOrd="0" presId="urn:microsoft.com/office/officeart/2005/8/layout/hierarchy2"/>
    <dgm:cxn modelId="{4BA1A586-706E-4878-B705-5C049D88B546}" type="presParOf" srcId="{8FCF935A-5B9F-4FAA-B60D-E8623E1AECA3}" destId="{D86C231F-A236-49E8-8210-BCD35AA116D8}" srcOrd="0" destOrd="0" presId="urn:microsoft.com/office/officeart/2005/8/layout/hierarchy2"/>
    <dgm:cxn modelId="{C63A4281-328E-40E6-B828-28D52A771489}" type="presParOf" srcId="{D86C231F-A236-49E8-8210-BCD35AA116D8}" destId="{E4B968A1-C6AD-4674-9444-B2516D9532B4}" srcOrd="0" destOrd="0" presId="urn:microsoft.com/office/officeart/2005/8/layout/hierarchy2"/>
    <dgm:cxn modelId="{4E06F9CD-A07C-4A22-B7AD-33C7C57F08DC}" type="presParOf" srcId="{8FCF935A-5B9F-4FAA-B60D-E8623E1AECA3}" destId="{38441991-9865-404F-A67E-B7D928BC99FA}" srcOrd="1" destOrd="0" presId="urn:microsoft.com/office/officeart/2005/8/layout/hierarchy2"/>
    <dgm:cxn modelId="{1C67EE1C-403D-41C6-BF01-60BC5F7C2F76}" type="presParOf" srcId="{38441991-9865-404F-A67E-B7D928BC99FA}" destId="{AC13D2EF-6EC8-4DFC-B2A2-169688DA6D27}" srcOrd="0" destOrd="0" presId="urn:microsoft.com/office/officeart/2005/8/layout/hierarchy2"/>
    <dgm:cxn modelId="{800066E9-8D38-472D-A034-D8346E1D6FDB}" type="presParOf" srcId="{38441991-9865-404F-A67E-B7D928BC99FA}" destId="{D3F65077-50FD-403D-AB96-C952304C37AD}" srcOrd="1" destOrd="0" presId="urn:microsoft.com/office/officeart/2005/8/layout/hierarchy2"/>
    <dgm:cxn modelId="{D08A73C3-EE76-4771-8A2E-BD106D89068E}" type="presParOf" srcId="{D3F65077-50FD-403D-AB96-C952304C37AD}" destId="{D24A5739-ECE3-45F5-BA78-9C6A017BDABF}" srcOrd="0" destOrd="0" presId="urn:microsoft.com/office/officeart/2005/8/layout/hierarchy2"/>
    <dgm:cxn modelId="{570DD77D-65E6-4092-9B49-ACD8B9B1F569}" type="presParOf" srcId="{D24A5739-ECE3-45F5-BA78-9C6A017BDABF}" destId="{692F4FED-7402-4F98-8CB6-8A3A95696C25}" srcOrd="0" destOrd="0" presId="urn:microsoft.com/office/officeart/2005/8/layout/hierarchy2"/>
    <dgm:cxn modelId="{12A063E6-BEF1-4B13-9506-FA3AC295536A}" type="presParOf" srcId="{D3F65077-50FD-403D-AB96-C952304C37AD}" destId="{FB1F8DB8-E21F-411B-8100-A9FA0E74149D}" srcOrd="1" destOrd="0" presId="urn:microsoft.com/office/officeart/2005/8/layout/hierarchy2"/>
    <dgm:cxn modelId="{BECF04F1-2C28-4B5A-BE96-869C30ACB1C1}" type="presParOf" srcId="{FB1F8DB8-E21F-411B-8100-A9FA0E74149D}" destId="{DA01EE23-13E3-4878-B1D1-14358CDF526B}" srcOrd="0" destOrd="0" presId="urn:microsoft.com/office/officeart/2005/8/layout/hierarchy2"/>
    <dgm:cxn modelId="{2B09F12C-FE98-4935-99C1-33F67D1BDDDD}" type="presParOf" srcId="{FB1F8DB8-E21F-411B-8100-A9FA0E74149D}" destId="{AC089954-504E-4A77-8F7F-4AE8B2EE536D}" srcOrd="1" destOrd="0" presId="urn:microsoft.com/office/officeart/2005/8/layout/hierarchy2"/>
    <dgm:cxn modelId="{FC504073-3CEE-406A-ACC3-45539A4FE742}" type="presParOf" srcId="{AC089954-504E-4A77-8F7F-4AE8B2EE536D}" destId="{D7EB62DA-2E1F-46CC-9CA2-A18A5EBB79E4}" srcOrd="0" destOrd="0" presId="urn:microsoft.com/office/officeart/2005/8/layout/hierarchy2"/>
    <dgm:cxn modelId="{5782B014-6116-4610-82E6-7250E559B583}" type="presParOf" srcId="{D7EB62DA-2E1F-46CC-9CA2-A18A5EBB79E4}" destId="{55AB15E8-B730-41FC-8318-ABD94560A8A2}" srcOrd="0" destOrd="0" presId="urn:microsoft.com/office/officeart/2005/8/layout/hierarchy2"/>
    <dgm:cxn modelId="{AD702999-8B05-4A3A-A1E4-014E4E90C9B8}" type="presParOf" srcId="{AC089954-504E-4A77-8F7F-4AE8B2EE536D}" destId="{3AA481E7-6E09-4527-843D-BC588B9B3557}" srcOrd="1" destOrd="0" presId="urn:microsoft.com/office/officeart/2005/8/layout/hierarchy2"/>
    <dgm:cxn modelId="{2612029B-D640-4005-A1A1-58A60D613B8D}" type="presParOf" srcId="{3AA481E7-6E09-4527-843D-BC588B9B3557}" destId="{42D71707-35C9-4FE6-A865-7F8716B1239F}" srcOrd="0" destOrd="0" presId="urn:microsoft.com/office/officeart/2005/8/layout/hierarchy2"/>
    <dgm:cxn modelId="{15384C06-5903-451C-80D7-63ED15054FC4}" type="presParOf" srcId="{3AA481E7-6E09-4527-843D-BC588B9B3557}" destId="{A5C17FF0-BD27-43E0-B2C0-E9CD3EE93CF9}" srcOrd="1" destOrd="0" presId="urn:microsoft.com/office/officeart/2005/8/layout/hierarchy2"/>
    <dgm:cxn modelId="{89751D3A-435E-45D7-B6E9-D3484A859B24}" type="presParOf" srcId="{D3F65077-50FD-403D-AB96-C952304C37AD}" destId="{7CA02A87-7FA9-4928-8721-90A92D07BEA5}" srcOrd="2" destOrd="0" presId="urn:microsoft.com/office/officeart/2005/8/layout/hierarchy2"/>
    <dgm:cxn modelId="{741650FE-0071-41F3-8A70-23A74C5A56EA}" type="presParOf" srcId="{7CA02A87-7FA9-4928-8721-90A92D07BEA5}" destId="{50D89342-F229-4724-A806-F8A6BDEF6543}" srcOrd="0" destOrd="0" presId="urn:microsoft.com/office/officeart/2005/8/layout/hierarchy2"/>
    <dgm:cxn modelId="{6023F253-485C-488E-A618-C26945F3253F}" type="presParOf" srcId="{D3F65077-50FD-403D-AB96-C952304C37AD}" destId="{BBB8F9BC-9A3B-404D-B9CB-64D9C7E8D01C}" srcOrd="3" destOrd="0" presId="urn:microsoft.com/office/officeart/2005/8/layout/hierarchy2"/>
    <dgm:cxn modelId="{4877DBD5-971B-494D-9F88-4387BE2B390B}" type="presParOf" srcId="{BBB8F9BC-9A3B-404D-B9CB-64D9C7E8D01C}" destId="{05071233-FBF4-46BC-8C00-C9972908AB07}" srcOrd="0" destOrd="0" presId="urn:microsoft.com/office/officeart/2005/8/layout/hierarchy2"/>
    <dgm:cxn modelId="{9BB1E706-D230-4EBE-9ACA-AD499E3EAEE8}" type="presParOf" srcId="{BBB8F9BC-9A3B-404D-B9CB-64D9C7E8D01C}" destId="{D8C1BD6F-7C68-4196-B00A-8E852322A073}" srcOrd="1" destOrd="0" presId="urn:microsoft.com/office/officeart/2005/8/layout/hierarchy2"/>
    <dgm:cxn modelId="{4987E4CA-A9E4-4433-B5A0-3FC263A9D335}" type="presParOf" srcId="{D8C1BD6F-7C68-4196-B00A-8E852322A073}" destId="{6E8B58B9-8728-46F2-8020-E1E59E8F7688}" srcOrd="0" destOrd="0" presId="urn:microsoft.com/office/officeart/2005/8/layout/hierarchy2"/>
    <dgm:cxn modelId="{ADDE51FD-3A24-43B9-95A4-07468B5C50CA}" type="presParOf" srcId="{6E8B58B9-8728-46F2-8020-E1E59E8F7688}" destId="{73086E6D-EB06-474A-AD9A-4F4F3D94BE9E}" srcOrd="0" destOrd="0" presId="urn:microsoft.com/office/officeart/2005/8/layout/hierarchy2"/>
    <dgm:cxn modelId="{3D7A9296-E0B5-4F0E-B427-EDF91A2F5DBE}" type="presParOf" srcId="{D8C1BD6F-7C68-4196-B00A-8E852322A073}" destId="{14E3B2C4-4A1F-4126-8EF1-21416F7804D1}" srcOrd="1" destOrd="0" presId="urn:microsoft.com/office/officeart/2005/8/layout/hierarchy2"/>
    <dgm:cxn modelId="{594CA5F2-C5A2-4DAF-9423-DD8E2397099B}" type="presParOf" srcId="{14E3B2C4-4A1F-4126-8EF1-21416F7804D1}" destId="{4D45E224-8396-41E6-907C-0A8801BE4034}" srcOrd="0" destOrd="0" presId="urn:microsoft.com/office/officeart/2005/8/layout/hierarchy2"/>
    <dgm:cxn modelId="{E58A9778-050F-45EC-9F0E-96B2ACF738E4}" type="presParOf" srcId="{14E3B2C4-4A1F-4126-8EF1-21416F7804D1}" destId="{AE8EAE3C-7320-4A0A-8F89-D4ECAD3B6083}" srcOrd="1" destOrd="0" presId="urn:microsoft.com/office/officeart/2005/8/layout/hierarchy2"/>
    <dgm:cxn modelId="{BE3565BA-3B57-4CD9-B99A-6A40A411991C}" type="presParOf" srcId="{D3F65077-50FD-403D-AB96-C952304C37AD}" destId="{FA94599A-3D3B-448A-B725-4C9A60FBF76E}" srcOrd="4" destOrd="0" presId="urn:microsoft.com/office/officeart/2005/8/layout/hierarchy2"/>
    <dgm:cxn modelId="{C8E06181-BC01-46A4-8A64-B92CAF9999E9}" type="presParOf" srcId="{FA94599A-3D3B-448A-B725-4C9A60FBF76E}" destId="{4084B6A6-80AE-46E4-9FB1-6243E8414807}" srcOrd="0" destOrd="0" presId="urn:microsoft.com/office/officeart/2005/8/layout/hierarchy2"/>
    <dgm:cxn modelId="{AC1E0E2E-BB09-4542-AD4E-C629937AB9AE}" type="presParOf" srcId="{D3F65077-50FD-403D-AB96-C952304C37AD}" destId="{2B8CE3FD-1F51-4A95-A5AC-4AB09489566A}" srcOrd="5" destOrd="0" presId="urn:microsoft.com/office/officeart/2005/8/layout/hierarchy2"/>
    <dgm:cxn modelId="{A1FBD07D-94BE-4E6B-A704-E67B177E3E4F}" type="presParOf" srcId="{2B8CE3FD-1F51-4A95-A5AC-4AB09489566A}" destId="{326C5414-1C9D-4D22-9761-F5C757B5D8E6}" srcOrd="0" destOrd="0" presId="urn:microsoft.com/office/officeart/2005/8/layout/hierarchy2"/>
    <dgm:cxn modelId="{1F611F67-B535-4C4B-BC8F-0575C761F142}" type="presParOf" srcId="{2B8CE3FD-1F51-4A95-A5AC-4AB09489566A}" destId="{78117F52-4E1D-45A6-BCAB-C03F8826D2D2}" srcOrd="1" destOrd="0" presId="urn:microsoft.com/office/officeart/2005/8/layout/hierarchy2"/>
    <dgm:cxn modelId="{F93C0013-F33A-4F40-93FA-D69AF75543A6}" type="presParOf" srcId="{78117F52-4E1D-45A6-BCAB-C03F8826D2D2}" destId="{31BCFE0D-98EB-447C-A2D3-F9E4EA0079AB}" srcOrd="0" destOrd="0" presId="urn:microsoft.com/office/officeart/2005/8/layout/hierarchy2"/>
    <dgm:cxn modelId="{52D1E58E-9FFC-478D-BC51-C967456E79FC}" type="presParOf" srcId="{31BCFE0D-98EB-447C-A2D3-F9E4EA0079AB}" destId="{00A48A05-0320-4E12-B70D-F6BE74A80102}" srcOrd="0" destOrd="0" presId="urn:microsoft.com/office/officeart/2005/8/layout/hierarchy2"/>
    <dgm:cxn modelId="{5C854CEB-92A4-4824-90EE-8E92FDCF7C98}" type="presParOf" srcId="{78117F52-4E1D-45A6-BCAB-C03F8826D2D2}" destId="{B3C4F68E-AC0E-401A-8425-7FC5E662CE80}" srcOrd="1" destOrd="0" presId="urn:microsoft.com/office/officeart/2005/8/layout/hierarchy2"/>
    <dgm:cxn modelId="{32D2594C-2545-4738-80C9-C84B43B5843D}" type="presParOf" srcId="{B3C4F68E-AC0E-401A-8425-7FC5E662CE80}" destId="{7C763ED1-E6B3-4B4A-8B6D-5732A141100F}" srcOrd="0" destOrd="0" presId="urn:microsoft.com/office/officeart/2005/8/layout/hierarchy2"/>
    <dgm:cxn modelId="{76906967-26D4-4B3C-9C3C-6F9F4C586E8A}" type="presParOf" srcId="{B3C4F68E-AC0E-401A-8425-7FC5E662CE80}" destId="{0376ED19-EE57-4F77-AD04-15431D0825A1}" srcOrd="1" destOrd="0" presId="urn:microsoft.com/office/officeart/2005/8/layout/hierarchy2"/>
    <dgm:cxn modelId="{6BFA0F65-BB3A-46F5-A535-447B85AE39DE}" type="presParOf" srcId="{8FCF935A-5B9F-4FAA-B60D-E8623E1AECA3}" destId="{FCF79CE9-06B3-4E39-9CD1-E3959DB6691D}" srcOrd="2" destOrd="0" presId="urn:microsoft.com/office/officeart/2005/8/layout/hierarchy2"/>
    <dgm:cxn modelId="{F6D46CD1-D653-43FC-BB84-FE9A1C44368B}" type="presParOf" srcId="{FCF79CE9-06B3-4E39-9CD1-E3959DB6691D}" destId="{81CE5A15-4522-48D1-872E-D64CD22F9071}" srcOrd="0" destOrd="0" presId="urn:microsoft.com/office/officeart/2005/8/layout/hierarchy2"/>
    <dgm:cxn modelId="{962D1978-3A34-49C6-A014-E5CB5D43E815}" type="presParOf" srcId="{8FCF935A-5B9F-4FAA-B60D-E8623E1AECA3}" destId="{73FA5F89-FB86-4300-9B6D-A33CB169B0B8}" srcOrd="3" destOrd="0" presId="urn:microsoft.com/office/officeart/2005/8/layout/hierarchy2"/>
    <dgm:cxn modelId="{101DEECD-73B1-41E3-A4D8-73663324953F}" type="presParOf" srcId="{73FA5F89-FB86-4300-9B6D-A33CB169B0B8}" destId="{F685E781-4E57-4007-85BF-E922892550F1}" srcOrd="0" destOrd="0" presId="urn:microsoft.com/office/officeart/2005/8/layout/hierarchy2"/>
    <dgm:cxn modelId="{70AC0A9F-8F1A-4C6F-A462-0164880C7DD2}" type="presParOf" srcId="{73FA5F89-FB86-4300-9B6D-A33CB169B0B8}" destId="{8623B422-A71A-479A-8D5E-07C439876436}" srcOrd="1" destOrd="0" presId="urn:microsoft.com/office/officeart/2005/8/layout/hierarchy2"/>
    <dgm:cxn modelId="{F8CB5005-0497-45F1-A72B-F1A4613C6C23}" type="presParOf" srcId="{8623B422-A71A-479A-8D5E-07C439876436}" destId="{D74165AD-6456-496C-B7E2-611B0E0A07C3}" srcOrd="0" destOrd="0" presId="urn:microsoft.com/office/officeart/2005/8/layout/hierarchy2"/>
    <dgm:cxn modelId="{F105EA53-FF5B-48FD-8ED8-869E87E68523}" type="presParOf" srcId="{D74165AD-6456-496C-B7E2-611B0E0A07C3}" destId="{D5DFF742-EB7E-4AC5-838E-F031CD20E4F8}" srcOrd="0" destOrd="0" presId="urn:microsoft.com/office/officeart/2005/8/layout/hierarchy2"/>
    <dgm:cxn modelId="{F9D37B8C-C227-4802-83E3-F51847691ADB}" type="presParOf" srcId="{8623B422-A71A-479A-8D5E-07C439876436}" destId="{FB8D60D0-9B4F-4863-A11A-AC009CB0FE89}" srcOrd="1" destOrd="0" presId="urn:microsoft.com/office/officeart/2005/8/layout/hierarchy2"/>
    <dgm:cxn modelId="{92710ECA-ED5B-4234-B7E4-D7720B57E583}" type="presParOf" srcId="{FB8D60D0-9B4F-4863-A11A-AC009CB0FE89}" destId="{CD79C0D8-28AB-4B98-88DB-67904860E607}" srcOrd="0" destOrd="0" presId="urn:microsoft.com/office/officeart/2005/8/layout/hierarchy2"/>
    <dgm:cxn modelId="{A9C2A0D1-C3C9-4C21-B5A8-A5BD69B84E71}" type="presParOf" srcId="{FB8D60D0-9B4F-4863-A11A-AC009CB0FE89}" destId="{48842224-97A6-4DF5-A13F-FF16AA0A2978}" srcOrd="1" destOrd="0" presId="urn:microsoft.com/office/officeart/2005/8/layout/hierarchy2"/>
    <dgm:cxn modelId="{E5689160-43F7-4498-93DC-83564380E097}" type="presParOf" srcId="{48842224-97A6-4DF5-A13F-FF16AA0A2978}" destId="{B68D16D3-ADA2-4B9C-A98E-2D519AD6BD19}" srcOrd="0" destOrd="0" presId="urn:microsoft.com/office/officeart/2005/8/layout/hierarchy2"/>
    <dgm:cxn modelId="{7468CEB8-C612-4018-A973-B83CFFF599C5}" type="presParOf" srcId="{B68D16D3-ADA2-4B9C-A98E-2D519AD6BD19}" destId="{7628EA95-2A31-4D7E-B954-F24CC40CBAD4}" srcOrd="0" destOrd="0" presId="urn:microsoft.com/office/officeart/2005/8/layout/hierarchy2"/>
    <dgm:cxn modelId="{168265EB-CE61-471E-819A-1489EA5923FE}" type="presParOf" srcId="{48842224-97A6-4DF5-A13F-FF16AA0A2978}" destId="{8758FF1E-8A54-4A78-B1E8-ABC9D6207FF6}" srcOrd="1" destOrd="0" presId="urn:microsoft.com/office/officeart/2005/8/layout/hierarchy2"/>
    <dgm:cxn modelId="{E5D6FCFB-E814-49E3-95BB-1CCABA8B89AB}" type="presParOf" srcId="{8758FF1E-8A54-4A78-B1E8-ABC9D6207FF6}" destId="{F3A510EB-8863-4500-B33E-1DB3364AC7FD}" srcOrd="0" destOrd="0" presId="urn:microsoft.com/office/officeart/2005/8/layout/hierarchy2"/>
    <dgm:cxn modelId="{6DBAC3A6-B727-45E8-BAD3-1312E8CFC055}" type="presParOf" srcId="{8758FF1E-8A54-4A78-B1E8-ABC9D6207FF6}" destId="{E4BB357A-74A7-4A85-9FBF-E58F3895E58A}" srcOrd="1" destOrd="0" presId="urn:microsoft.com/office/officeart/2005/8/layout/hierarchy2"/>
    <dgm:cxn modelId="{211A09C0-2E80-4ED3-8368-382852DA953A}" type="presParOf" srcId="{8623B422-A71A-479A-8D5E-07C439876436}" destId="{02715D10-F185-4F69-B199-C261B4DB5036}" srcOrd="2" destOrd="0" presId="urn:microsoft.com/office/officeart/2005/8/layout/hierarchy2"/>
    <dgm:cxn modelId="{C4C8DA73-9A63-45CF-BE19-C10A7C4BED9B}" type="presParOf" srcId="{02715D10-F185-4F69-B199-C261B4DB5036}" destId="{C3799268-1AB1-4B17-A0EA-7CA5CDE8DF44}" srcOrd="0" destOrd="0" presId="urn:microsoft.com/office/officeart/2005/8/layout/hierarchy2"/>
    <dgm:cxn modelId="{D097D32F-24F1-4615-AA86-94A5076C732D}" type="presParOf" srcId="{8623B422-A71A-479A-8D5E-07C439876436}" destId="{B383559D-4E27-4E19-AD2C-0B10DD1AED7F}" srcOrd="3" destOrd="0" presId="urn:microsoft.com/office/officeart/2005/8/layout/hierarchy2"/>
    <dgm:cxn modelId="{4486D52E-7971-4DE4-9A60-2D6206CAD153}" type="presParOf" srcId="{B383559D-4E27-4E19-AD2C-0B10DD1AED7F}" destId="{956ED9BC-3777-4B65-B32C-FCFF61C5297D}" srcOrd="0" destOrd="0" presId="urn:microsoft.com/office/officeart/2005/8/layout/hierarchy2"/>
    <dgm:cxn modelId="{7C426171-2013-44AC-8243-7E76995D489F}" type="presParOf" srcId="{B383559D-4E27-4E19-AD2C-0B10DD1AED7F}" destId="{08F72C6E-2E82-412A-9F70-74905B907E6B}" srcOrd="1" destOrd="0" presId="urn:microsoft.com/office/officeart/2005/8/layout/hierarchy2"/>
    <dgm:cxn modelId="{00C334CC-EB24-4723-B304-86A812A949D1}" type="presParOf" srcId="{08F72C6E-2E82-412A-9F70-74905B907E6B}" destId="{93FFD9C0-26FC-4C2A-9F1B-4EB8B20B00AB}" srcOrd="0" destOrd="0" presId="urn:microsoft.com/office/officeart/2005/8/layout/hierarchy2"/>
    <dgm:cxn modelId="{07B35346-BD4E-43C3-A390-C2FB19587731}" type="presParOf" srcId="{93FFD9C0-26FC-4C2A-9F1B-4EB8B20B00AB}" destId="{A82D1E79-7F71-4F8B-8E0B-F65BA84D15E5}" srcOrd="0" destOrd="0" presId="urn:microsoft.com/office/officeart/2005/8/layout/hierarchy2"/>
    <dgm:cxn modelId="{0499E942-362A-4517-8DD3-43E57E6281AB}" type="presParOf" srcId="{08F72C6E-2E82-412A-9F70-74905B907E6B}" destId="{F16A67E2-6A05-415B-B0A0-D5FE844BA1A9}" srcOrd="1" destOrd="0" presId="urn:microsoft.com/office/officeart/2005/8/layout/hierarchy2"/>
    <dgm:cxn modelId="{A2F78C42-D27A-4358-9D65-28395E6B8717}" type="presParOf" srcId="{F16A67E2-6A05-415B-B0A0-D5FE844BA1A9}" destId="{3184D551-B8D9-42EB-A060-337933C5C566}" srcOrd="0" destOrd="0" presId="urn:microsoft.com/office/officeart/2005/8/layout/hierarchy2"/>
    <dgm:cxn modelId="{BE28C6DB-2DF4-40EF-AC4D-FBF07E0639D7}" type="presParOf" srcId="{F16A67E2-6A05-415B-B0A0-D5FE844BA1A9}" destId="{8700DB7F-070A-4DDB-8525-289C42216C63}" srcOrd="1" destOrd="0" presId="urn:microsoft.com/office/officeart/2005/8/layout/hierarchy2"/>
    <dgm:cxn modelId="{8D8336D9-9A64-41CD-B1E7-B970BE336396}" type="presParOf" srcId="{8FCF935A-5B9F-4FAA-B60D-E8623E1AECA3}" destId="{179BBB5B-A197-417F-B460-06F4733EECF9}" srcOrd="4" destOrd="0" presId="urn:microsoft.com/office/officeart/2005/8/layout/hierarchy2"/>
    <dgm:cxn modelId="{92648683-FADE-4852-83F0-AAD86E428ED5}" type="presParOf" srcId="{179BBB5B-A197-417F-B460-06F4733EECF9}" destId="{AB2C22C5-DE10-407E-9ED3-A182A80BD62F}" srcOrd="0" destOrd="0" presId="urn:microsoft.com/office/officeart/2005/8/layout/hierarchy2"/>
    <dgm:cxn modelId="{F8C82593-BA5D-4AB9-AFAF-256211B4BAC9}" type="presParOf" srcId="{8FCF935A-5B9F-4FAA-B60D-E8623E1AECA3}" destId="{08A8C788-EAB3-489F-B70B-6D1CC1493E87}" srcOrd="5" destOrd="0" presId="urn:microsoft.com/office/officeart/2005/8/layout/hierarchy2"/>
    <dgm:cxn modelId="{AF41F90A-E49D-492B-8C7E-792691C1CD07}" type="presParOf" srcId="{08A8C788-EAB3-489F-B70B-6D1CC1493E87}" destId="{D91D4B2C-A1EB-4F7D-A07A-D54AABB6CB41}" srcOrd="0" destOrd="0" presId="urn:microsoft.com/office/officeart/2005/8/layout/hierarchy2"/>
    <dgm:cxn modelId="{A5F087DC-3365-4767-84D2-B26D92936B32}" type="presParOf" srcId="{08A8C788-EAB3-489F-B70B-6D1CC1493E87}" destId="{FDB4015A-B798-4ECB-A0E0-E96F82EC89AD}" srcOrd="1" destOrd="0" presId="urn:microsoft.com/office/officeart/2005/8/layout/hierarchy2"/>
    <dgm:cxn modelId="{DA4C0957-A466-4FFE-9BD3-5EBD73C47F44}" type="presParOf" srcId="{FDB4015A-B798-4ECB-A0E0-E96F82EC89AD}" destId="{0CB2B3E2-5ADF-47A3-8496-A6FB5A5F9AA0}" srcOrd="0" destOrd="0" presId="urn:microsoft.com/office/officeart/2005/8/layout/hierarchy2"/>
    <dgm:cxn modelId="{AB7873CE-A0A5-4AF0-9D4D-E3D4A29C4994}" type="presParOf" srcId="{0CB2B3E2-5ADF-47A3-8496-A6FB5A5F9AA0}" destId="{2713DEB1-CF40-4537-B198-C3187E0AA2DC}" srcOrd="0" destOrd="0" presId="urn:microsoft.com/office/officeart/2005/8/layout/hierarchy2"/>
    <dgm:cxn modelId="{076DFF35-98C7-4325-9A88-E63C1878C3F2}" type="presParOf" srcId="{FDB4015A-B798-4ECB-A0E0-E96F82EC89AD}" destId="{636B54A8-1345-4226-80FD-DE49A6C2C276}" srcOrd="1" destOrd="0" presId="urn:microsoft.com/office/officeart/2005/8/layout/hierarchy2"/>
    <dgm:cxn modelId="{2A78B1EA-DE82-4C3E-A576-E446DFB5EEFC}" type="presParOf" srcId="{636B54A8-1345-4226-80FD-DE49A6C2C276}" destId="{12BBC943-B3AB-4B75-B00D-16CC6E54F25C}" srcOrd="0" destOrd="0" presId="urn:microsoft.com/office/officeart/2005/8/layout/hierarchy2"/>
    <dgm:cxn modelId="{0F1F1D3A-B3DD-49E8-AF72-28DD14AEDFB2}" type="presParOf" srcId="{636B54A8-1345-4226-80FD-DE49A6C2C276}" destId="{654631BE-FBD8-441A-ADFB-C7A490E032B1}" srcOrd="1" destOrd="0" presId="urn:microsoft.com/office/officeart/2005/8/layout/hierarchy2"/>
    <dgm:cxn modelId="{B879F95C-9325-4485-BC85-D9CAF5DA9A6A}" type="presParOf" srcId="{654631BE-FBD8-441A-ADFB-C7A490E032B1}" destId="{4C85CAF8-5E5F-4EBD-B204-64A9513BD6AB}" srcOrd="0" destOrd="0" presId="urn:microsoft.com/office/officeart/2005/8/layout/hierarchy2"/>
    <dgm:cxn modelId="{149F0B23-6043-4743-A365-B4846B88D904}" type="presParOf" srcId="{4C85CAF8-5E5F-4EBD-B204-64A9513BD6AB}" destId="{19B34192-DAAE-4C18-831F-D525A45B14C7}" srcOrd="0" destOrd="0" presId="urn:microsoft.com/office/officeart/2005/8/layout/hierarchy2"/>
    <dgm:cxn modelId="{63796B9F-4F9E-465B-A9B4-B81091F8A8C0}" type="presParOf" srcId="{654631BE-FBD8-441A-ADFB-C7A490E032B1}" destId="{F6E564C4-E110-423A-BFC1-358266821021}" srcOrd="1" destOrd="0" presId="urn:microsoft.com/office/officeart/2005/8/layout/hierarchy2"/>
    <dgm:cxn modelId="{E58B5B78-690B-4226-ADB6-F72CB99CEE09}" type="presParOf" srcId="{F6E564C4-E110-423A-BFC1-358266821021}" destId="{04698E64-9CA0-4309-B79F-AB8A8DB8D4A2}" srcOrd="0" destOrd="0" presId="urn:microsoft.com/office/officeart/2005/8/layout/hierarchy2"/>
    <dgm:cxn modelId="{05817DB4-2DAA-4A14-9350-D73B29924015}" type="presParOf" srcId="{F6E564C4-E110-423A-BFC1-358266821021}" destId="{D82E6C81-B3D8-4F9D-8296-F37353F63BB1}" srcOrd="1" destOrd="0" presId="urn:microsoft.com/office/officeart/2005/8/layout/hierarchy2"/>
    <dgm:cxn modelId="{BBAE3FE4-379B-4CEB-84CD-997151CE31BC}" type="presParOf" srcId="{FDB4015A-B798-4ECB-A0E0-E96F82EC89AD}" destId="{AD385084-88DC-49EF-8A53-1255E67DF01B}" srcOrd="2" destOrd="0" presId="urn:microsoft.com/office/officeart/2005/8/layout/hierarchy2"/>
    <dgm:cxn modelId="{7D4FB7B9-B18C-43C3-954C-41D46B98E5BF}" type="presParOf" srcId="{AD385084-88DC-49EF-8A53-1255E67DF01B}" destId="{C74C2C18-7705-438F-B860-A7A5587A244E}" srcOrd="0" destOrd="0" presId="urn:microsoft.com/office/officeart/2005/8/layout/hierarchy2"/>
    <dgm:cxn modelId="{C13501D4-9ADC-4C3E-BD74-16DA60D678AA}" type="presParOf" srcId="{FDB4015A-B798-4ECB-A0E0-E96F82EC89AD}" destId="{9929D223-DF76-4B26-BAC1-FDFA92791F09}" srcOrd="3" destOrd="0" presId="urn:microsoft.com/office/officeart/2005/8/layout/hierarchy2"/>
    <dgm:cxn modelId="{8BB4224D-53FB-46EA-A7B8-48502DBA230E}" type="presParOf" srcId="{9929D223-DF76-4B26-BAC1-FDFA92791F09}" destId="{1B54A5FD-0D86-4E43-94C1-C04EB0544F6F}" srcOrd="0" destOrd="0" presId="urn:microsoft.com/office/officeart/2005/8/layout/hierarchy2"/>
    <dgm:cxn modelId="{C807CE3B-CEAB-4C24-A8C5-3DB12BA0EC7A}" type="presParOf" srcId="{9929D223-DF76-4B26-BAC1-FDFA92791F09}" destId="{9B03BABB-48A0-42DE-B9BC-B58C4CB8E51C}" srcOrd="1" destOrd="0" presId="urn:microsoft.com/office/officeart/2005/8/layout/hierarchy2"/>
    <dgm:cxn modelId="{29C7B101-1FA5-4D7C-8DBE-8BF31071FCA2}" type="presParOf" srcId="{9B03BABB-48A0-42DE-B9BC-B58C4CB8E51C}" destId="{10B5FB46-92D1-42D6-BDC0-843D0C9BCBCA}" srcOrd="0" destOrd="0" presId="urn:microsoft.com/office/officeart/2005/8/layout/hierarchy2"/>
    <dgm:cxn modelId="{71436ADC-90B9-4571-92EC-038E26A5F127}" type="presParOf" srcId="{10B5FB46-92D1-42D6-BDC0-843D0C9BCBCA}" destId="{842E7D8C-913A-46E9-B16B-4F6F275D6C35}" srcOrd="0" destOrd="0" presId="urn:microsoft.com/office/officeart/2005/8/layout/hierarchy2"/>
    <dgm:cxn modelId="{73C840BF-A106-4747-8C3F-DB420893E050}" type="presParOf" srcId="{9B03BABB-48A0-42DE-B9BC-B58C4CB8E51C}" destId="{53A076F0-5760-40DD-9432-CC58DDF23B39}" srcOrd="1" destOrd="0" presId="urn:microsoft.com/office/officeart/2005/8/layout/hierarchy2"/>
    <dgm:cxn modelId="{66518BEF-42E8-4FF3-A871-8025D8394F37}" type="presParOf" srcId="{53A076F0-5760-40DD-9432-CC58DDF23B39}" destId="{5D040ACC-A086-4B3F-9EDC-40894AC42BDB}" srcOrd="0" destOrd="0" presId="urn:microsoft.com/office/officeart/2005/8/layout/hierarchy2"/>
    <dgm:cxn modelId="{26C49280-0A84-4FDD-A348-ABFC2DD7352B}" type="presParOf" srcId="{53A076F0-5760-40DD-9432-CC58DDF23B39}" destId="{8F7774FA-30FA-4F93-B7B6-EFA5EDE92670}" srcOrd="1" destOrd="0" presId="urn:microsoft.com/office/officeart/2005/8/layout/hierarchy2"/>
    <dgm:cxn modelId="{9D788684-F201-47DE-997F-258267A3C5C9}" type="presParOf" srcId="{FDB4015A-B798-4ECB-A0E0-E96F82EC89AD}" destId="{E2C819E2-5339-4139-BF1F-82ECD4C4A166}" srcOrd="4" destOrd="0" presId="urn:microsoft.com/office/officeart/2005/8/layout/hierarchy2"/>
    <dgm:cxn modelId="{9597FFC9-ADAE-4C61-BA38-4E62CDE0EBB5}" type="presParOf" srcId="{E2C819E2-5339-4139-BF1F-82ECD4C4A166}" destId="{E00BBF4B-B742-4C4A-BE23-84087D72E49C}" srcOrd="0" destOrd="0" presId="urn:microsoft.com/office/officeart/2005/8/layout/hierarchy2"/>
    <dgm:cxn modelId="{44A6BAD4-B3F3-47AC-B6C1-CD011813ACC4}" type="presParOf" srcId="{FDB4015A-B798-4ECB-A0E0-E96F82EC89AD}" destId="{43AED9F1-2EA4-43E4-B519-B3245D056A1B}" srcOrd="5" destOrd="0" presId="urn:microsoft.com/office/officeart/2005/8/layout/hierarchy2"/>
    <dgm:cxn modelId="{54118B3E-BF19-4BC1-9183-0145BBE93BFC}" type="presParOf" srcId="{43AED9F1-2EA4-43E4-B519-B3245D056A1B}" destId="{01F629E4-28B1-46C5-8075-4605E9DCA12A}" srcOrd="0" destOrd="0" presId="urn:microsoft.com/office/officeart/2005/8/layout/hierarchy2"/>
    <dgm:cxn modelId="{31398CAC-38B9-41CC-83CC-EC64524D73E7}" type="presParOf" srcId="{43AED9F1-2EA4-43E4-B519-B3245D056A1B}" destId="{01308B1C-3E89-4B01-9A75-FF94C99DFEB6}" srcOrd="1" destOrd="0" presId="urn:microsoft.com/office/officeart/2005/8/layout/hierarchy2"/>
    <dgm:cxn modelId="{66895748-8C81-421B-9D83-CC31BB1A1F06}" type="presParOf" srcId="{01308B1C-3E89-4B01-9A75-FF94C99DFEB6}" destId="{F5C41974-7C88-4573-A78C-A9B1DA85CE9C}" srcOrd="0" destOrd="0" presId="urn:microsoft.com/office/officeart/2005/8/layout/hierarchy2"/>
    <dgm:cxn modelId="{79D92C00-E486-42E3-B8C0-F0D1833A00FB}" type="presParOf" srcId="{F5C41974-7C88-4573-A78C-A9B1DA85CE9C}" destId="{05E5E74B-10B6-4B43-9625-C6E52CDE956D}" srcOrd="0" destOrd="0" presId="urn:microsoft.com/office/officeart/2005/8/layout/hierarchy2"/>
    <dgm:cxn modelId="{F4FADE2E-BCED-4083-B6BA-7EB8C921559B}" type="presParOf" srcId="{01308B1C-3E89-4B01-9A75-FF94C99DFEB6}" destId="{FA4B7004-1328-4B21-B421-16BA87A66930}" srcOrd="1" destOrd="0" presId="urn:microsoft.com/office/officeart/2005/8/layout/hierarchy2"/>
    <dgm:cxn modelId="{9F9E9293-1DBD-49BB-8C53-45EE762601BC}" type="presParOf" srcId="{FA4B7004-1328-4B21-B421-16BA87A66930}" destId="{D3891AF7-978B-4657-80D6-F780769508A1}" srcOrd="0" destOrd="0" presId="urn:microsoft.com/office/officeart/2005/8/layout/hierarchy2"/>
    <dgm:cxn modelId="{59C259C8-9C2A-439E-AA1A-D94492395A03}" type="presParOf" srcId="{FA4B7004-1328-4B21-B421-16BA87A66930}" destId="{762707D9-74FA-4198-ADD0-1B0D7AE79F7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4F0709-0E09-45ED-A172-39D8183160E0}" type="doc">
      <dgm:prSet loTypeId="urn:microsoft.com/office/officeart/2005/8/layout/hierarchy2" loCatId="hierarchy" qsTypeId="urn:microsoft.com/office/officeart/2005/8/quickstyle/simple1" qsCatId="simple" csTypeId="urn:microsoft.com/office/officeart/2005/8/colors/accent2_1" csCatId="accent2" phldr="1"/>
      <dgm:spPr/>
      <dgm:t>
        <a:bodyPr/>
        <a:lstStyle/>
        <a:p>
          <a:endParaRPr lang="zh-CN" altLang="en-US"/>
        </a:p>
      </dgm:t>
    </dgm:pt>
    <dgm:pt modelId="{DF2049E9-BBA0-438F-A534-812296C154B0}">
      <dgm:prSet phldrT="[文本]" custT="1"/>
      <dgm:spPr/>
      <dgm:t>
        <a:bodyPr/>
        <a:lstStyle/>
        <a:p>
          <a:r>
            <a:rPr lang="zh-CN" altLang="en-US" sz="2400" dirty="0"/>
            <a:t>基于限制发布的隐私保护技术</a:t>
          </a:r>
        </a:p>
      </dgm:t>
    </dgm:pt>
    <dgm:pt modelId="{CFDBCECD-66A8-43B5-8475-DB8DCA7AB169}" type="parTrans" cxnId="{75BB105C-5BAE-4C6D-824B-6CF4F4D6E6A2}">
      <dgm:prSet/>
      <dgm:spPr/>
      <dgm:t>
        <a:bodyPr/>
        <a:lstStyle/>
        <a:p>
          <a:endParaRPr lang="zh-CN" altLang="en-US"/>
        </a:p>
      </dgm:t>
    </dgm:pt>
    <dgm:pt modelId="{53920F1E-BF22-4AA1-B3DD-DF84BFBE1F72}" type="sibTrans" cxnId="{75BB105C-5BAE-4C6D-824B-6CF4F4D6E6A2}">
      <dgm:prSet/>
      <dgm:spPr/>
      <dgm:t>
        <a:bodyPr/>
        <a:lstStyle/>
        <a:p>
          <a:endParaRPr lang="zh-CN" altLang="en-US"/>
        </a:p>
      </dgm:t>
    </dgm:pt>
    <dgm:pt modelId="{A9591CB9-C167-417E-BEF9-4B81324E2E60}">
      <dgm:prSet phldrT="[文本]"/>
      <dgm:spPr/>
      <dgm:t>
        <a:bodyPr/>
        <a:lstStyle/>
        <a:p>
          <a:pPr algn="l"/>
          <a:r>
            <a:rPr lang="en-US" altLang="zh-CN" dirty="0"/>
            <a:t>K</a:t>
          </a:r>
          <a:r>
            <a:rPr lang="zh-CN" altLang="en-US" dirty="0"/>
            <a:t>匿名：等价组中有</a:t>
          </a:r>
          <a:r>
            <a:rPr lang="en-US" altLang="zh-CN" dirty="0"/>
            <a:t>K</a:t>
          </a:r>
          <a:r>
            <a:rPr lang="zh-CN" altLang="en-US" dirty="0"/>
            <a:t>个不能相互区分的记录</a:t>
          </a:r>
        </a:p>
      </dgm:t>
    </dgm:pt>
    <dgm:pt modelId="{4234BC56-15EF-45CB-B14E-3FAAF99F9926}" type="parTrans" cxnId="{8216F803-E73D-4846-B7BC-E07895EAA068}">
      <dgm:prSet/>
      <dgm:spPr/>
      <dgm:t>
        <a:bodyPr/>
        <a:lstStyle/>
        <a:p>
          <a:endParaRPr lang="zh-CN" altLang="en-US"/>
        </a:p>
      </dgm:t>
    </dgm:pt>
    <dgm:pt modelId="{3D623814-20D2-4D09-8F97-770543CA6526}" type="sibTrans" cxnId="{8216F803-E73D-4846-B7BC-E07895EAA068}">
      <dgm:prSet/>
      <dgm:spPr/>
      <dgm:t>
        <a:bodyPr/>
        <a:lstStyle/>
        <a:p>
          <a:endParaRPr lang="zh-CN" altLang="en-US"/>
        </a:p>
      </dgm:t>
    </dgm:pt>
    <dgm:pt modelId="{42F690BE-CAA7-44E1-A876-B1B55D5235EC}">
      <dgm:prSet phldrT="[文本]"/>
      <dgm:spPr/>
      <dgm:t>
        <a:bodyPr/>
        <a:lstStyle/>
        <a:p>
          <a:pPr algn="l"/>
          <a:r>
            <a:rPr lang="en-US" altLang="zh-CN" dirty="0"/>
            <a:t>L-diversity</a:t>
          </a:r>
          <a:r>
            <a:rPr lang="zh-CN" altLang="en-US" dirty="0"/>
            <a:t>匿名：每个等价组中有</a:t>
          </a:r>
          <a:r>
            <a:rPr lang="en-US" altLang="zh-CN" dirty="0"/>
            <a:t>L</a:t>
          </a:r>
          <a:r>
            <a:rPr lang="zh-CN" altLang="en-US" dirty="0"/>
            <a:t>个不同敏感属性值</a:t>
          </a:r>
        </a:p>
      </dgm:t>
    </dgm:pt>
    <dgm:pt modelId="{EF6E9598-EF60-4AC4-A65F-E26A6CF6740F}" type="parTrans" cxnId="{17F6A42F-7F6B-463D-8E8E-B58E85392A05}">
      <dgm:prSet/>
      <dgm:spPr/>
      <dgm:t>
        <a:bodyPr/>
        <a:lstStyle/>
        <a:p>
          <a:endParaRPr lang="zh-CN" altLang="en-US"/>
        </a:p>
      </dgm:t>
    </dgm:pt>
    <dgm:pt modelId="{DCA3791E-99BA-4E4E-990C-AF36277C93B3}" type="sibTrans" cxnId="{17F6A42F-7F6B-463D-8E8E-B58E85392A05}">
      <dgm:prSet/>
      <dgm:spPr/>
      <dgm:t>
        <a:bodyPr/>
        <a:lstStyle/>
        <a:p>
          <a:endParaRPr lang="zh-CN" altLang="en-US"/>
        </a:p>
      </dgm:t>
    </dgm:pt>
    <dgm:pt modelId="{0536C766-3575-4833-8495-2BEBAFBC0304}">
      <dgm:prSet/>
      <dgm:spPr/>
      <dgm:t>
        <a:bodyPr/>
        <a:lstStyle/>
        <a:p>
          <a:pPr algn="l"/>
          <a:r>
            <a:rPr lang="en-US" altLang="zh-CN" dirty="0"/>
            <a:t>T-closeness</a:t>
          </a:r>
          <a:r>
            <a:rPr lang="zh-CN" altLang="en-US" dirty="0"/>
            <a:t>匿名：所有等价组中敏感属性值分布接近全局分布</a:t>
          </a:r>
        </a:p>
      </dgm:t>
    </dgm:pt>
    <dgm:pt modelId="{DF55A1CC-7D44-4113-8A03-BFB39017EC83}" type="parTrans" cxnId="{F24A4C51-4B58-470F-AA2B-30FCB422D6AA}">
      <dgm:prSet/>
      <dgm:spPr/>
      <dgm:t>
        <a:bodyPr/>
        <a:lstStyle/>
        <a:p>
          <a:endParaRPr lang="zh-CN" altLang="en-US"/>
        </a:p>
      </dgm:t>
    </dgm:pt>
    <dgm:pt modelId="{AE9744A0-226C-42BA-ADFE-E83E0C9C2530}" type="sibTrans" cxnId="{F24A4C51-4B58-470F-AA2B-30FCB422D6AA}">
      <dgm:prSet/>
      <dgm:spPr/>
      <dgm:t>
        <a:bodyPr/>
        <a:lstStyle/>
        <a:p>
          <a:endParaRPr lang="zh-CN" altLang="en-US"/>
        </a:p>
      </dgm:t>
    </dgm:pt>
    <dgm:pt modelId="{3EE8FF83-D221-43CB-B365-52E9A0D29694}">
      <dgm:prSet/>
      <dgm:spPr/>
      <dgm:t>
        <a:bodyPr/>
        <a:lstStyle/>
        <a:p>
          <a:pPr algn="l"/>
          <a:r>
            <a:rPr lang="zh-CN" altLang="en-US" dirty="0"/>
            <a:t>动态匿名技术：支持新增的数据重发匿名技术、基于角色构成</a:t>
          </a:r>
          <a:r>
            <a:rPr lang="en-US" altLang="zh-CN" dirty="0"/>
            <a:t>···</a:t>
          </a:r>
          <a:endParaRPr lang="zh-CN" altLang="en-US" dirty="0"/>
        </a:p>
      </dgm:t>
    </dgm:pt>
    <dgm:pt modelId="{891632AF-3EF7-4173-BA69-4AF03317ADB6}" type="parTrans" cxnId="{B2E368DD-B2BE-484D-BF7F-A14C10146F6D}">
      <dgm:prSet/>
      <dgm:spPr/>
      <dgm:t>
        <a:bodyPr/>
        <a:lstStyle/>
        <a:p>
          <a:endParaRPr lang="zh-CN" altLang="en-US"/>
        </a:p>
      </dgm:t>
    </dgm:pt>
    <dgm:pt modelId="{46A41396-C3A5-4E1E-9F29-5F42B52F4AD7}" type="sibTrans" cxnId="{B2E368DD-B2BE-484D-BF7F-A14C10146F6D}">
      <dgm:prSet/>
      <dgm:spPr/>
      <dgm:t>
        <a:bodyPr/>
        <a:lstStyle/>
        <a:p>
          <a:endParaRPr lang="zh-CN" altLang="en-US"/>
        </a:p>
      </dgm:t>
    </dgm:pt>
    <dgm:pt modelId="{12B91E7D-D77E-4CF1-8E76-D3DFC1BFB72F}" type="pres">
      <dgm:prSet presAssocID="{5C4F0709-0E09-45ED-A172-39D8183160E0}" presName="diagram" presStyleCnt="0">
        <dgm:presLayoutVars>
          <dgm:chPref val="1"/>
          <dgm:dir/>
          <dgm:animOne val="branch"/>
          <dgm:animLvl val="lvl"/>
          <dgm:resizeHandles val="exact"/>
        </dgm:presLayoutVars>
      </dgm:prSet>
      <dgm:spPr/>
    </dgm:pt>
    <dgm:pt modelId="{FAD886ED-7726-4FB6-AB7A-E0424C6388E3}" type="pres">
      <dgm:prSet presAssocID="{DF2049E9-BBA0-438F-A534-812296C154B0}" presName="root1" presStyleCnt="0"/>
      <dgm:spPr/>
    </dgm:pt>
    <dgm:pt modelId="{4C21C97B-0A96-440F-9270-8D1387CF4260}" type="pres">
      <dgm:prSet presAssocID="{DF2049E9-BBA0-438F-A534-812296C154B0}" presName="LevelOneTextNode" presStyleLbl="node0" presStyleIdx="0" presStyleCnt="1" custScaleX="105318" custScaleY="110211" custLinFactNeighborX="-813" custLinFactNeighborY="-23438">
        <dgm:presLayoutVars>
          <dgm:chPref val="3"/>
        </dgm:presLayoutVars>
      </dgm:prSet>
      <dgm:spPr/>
    </dgm:pt>
    <dgm:pt modelId="{8FCF935A-5B9F-4FAA-B60D-E8623E1AECA3}" type="pres">
      <dgm:prSet presAssocID="{DF2049E9-BBA0-438F-A534-812296C154B0}" presName="level2hierChild" presStyleCnt="0"/>
      <dgm:spPr/>
    </dgm:pt>
    <dgm:pt modelId="{D86C231F-A236-49E8-8210-BCD35AA116D8}" type="pres">
      <dgm:prSet presAssocID="{4234BC56-15EF-45CB-B14E-3FAAF99F9926}" presName="conn2-1" presStyleLbl="parChTrans1D2" presStyleIdx="0" presStyleCnt="4"/>
      <dgm:spPr/>
    </dgm:pt>
    <dgm:pt modelId="{E4B968A1-C6AD-4674-9444-B2516D9532B4}" type="pres">
      <dgm:prSet presAssocID="{4234BC56-15EF-45CB-B14E-3FAAF99F9926}" presName="connTx" presStyleLbl="parChTrans1D2" presStyleIdx="0" presStyleCnt="4"/>
      <dgm:spPr/>
    </dgm:pt>
    <dgm:pt modelId="{38441991-9865-404F-A67E-B7D928BC99FA}" type="pres">
      <dgm:prSet presAssocID="{A9591CB9-C167-417E-BEF9-4B81324E2E60}" presName="root2" presStyleCnt="0"/>
      <dgm:spPr/>
    </dgm:pt>
    <dgm:pt modelId="{AC13D2EF-6EC8-4DFC-B2A2-169688DA6D27}" type="pres">
      <dgm:prSet presAssocID="{A9591CB9-C167-417E-BEF9-4B81324E2E60}" presName="LevelTwoTextNode" presStyleLbl="node2" presStyleIdx="0" presStyleCnt="4" custScaleX="191978" custScaleY="36771" custLinFactNeighborX="-14225" custLinFactNeighborY="-31390">
        <dgm:presLayoutVars>
          <dgm:chPref val="3"/>
        </dgm:presLayoutVars>
      </dgm:prSet>
      <dgm:spPr/>
    </dgm:pt>
    <dgm:pt modelId="{D3F65077-50FD-403D-AB96-C952304C37AD}" type="pres">
      <dgm:prSet presAssocID="{A9591CB9-C167-417E-BEF9-4B81324E2E60}" presName="level3hierChild" presStyleCnt="0"/>
      <dgm:spPr/>
    </dgm:pt>
    <dgm:pt modelId="{FCF79CE9-06B3-4E39-9CD1-E3959DB6691D}" type="pres">
      <dgm:prSet presAssocID="{EF6E9598-EF60-4AC4-A65F-E26A6CF6740F}" presName="conn2-1" presStyleLbl="parChTrans1D2" presStyleIdx="1" presStyleCnt="4"/>
      <dgm:spPr/>
    </dgm:pt>
    <dgm:pt modelId="{81CE5A15-4522-48D1-872E-D64CD22F9071}" type="pres">
      <dgm:prSet presAssocID="{EF6E9598-EF60-4AC4-A65F-E26A6CF6740F}" presName="connTx" presStyleLbl="parChTrans1D2" presStyleIdx="1" presStyleCnt="4"/>
      <dgm:spPr/>
    </dgm:pt>
    <dgm:pt modelId="{73FA5F89-FB86-4300-9B6D-A33CB169B0B8}" type="pres">
      <dgm:prSet presAssocID="{42F690BE-CAA7-44E1-A876-B1B55D5235EC}" presName="root2" presStyleCnt="0"/>
      <dgm:spPr/>
    </dgm:pt>
    <dgm:pt modelId="{F685E781-4E57-4007-85BF-E922892550F1}" type="pres">
      <dgm:prSet presAssocID="{42F690BE-CAA7-44E1-A876-B1B55D5235EC}" presName="LevelTwoTextNode" presStyleLbl="node2" presStyleIdx="1" presStyleCnt="4" custScaleX="193333" custScaleY="38321" custLinFactNeighborX="-14338" custLinFactNeighborY="-9949">
        <dgm:presLayoutVars>
          <dgm:chPref val="3"/>
        </dgm:presLayoutVars>
      </dgm:prSet>
      <dgm:spPr/>
    </dgm:pt>
    <dgm:pt modelId="{8623B422-A71A-479A-8D5E-07C439876436}" type="pres">
      <dgm:prSet presAssocID="{42F690BE-CAA7-44E1-A876-B1B55D5235EC}" presName="level3hierChild" presStyleCnt="0"/>
      <dgm:spPr/>
    </dgm:pt>
    <dgm:pt modelId="{179BBB5B-A197-417F-B460-06F4733EECF9}" type="pres">
      <dgm:prSet presAssocID="{DF55A1CC-7D44-4113-8A03-BFB39017EC83}" presName="conn2-1" presStyleLbl="parChTrans1D2" presStyleIdx="2" presStyleCnt="4"/>
      <dgm:spPr/>
    </dgm:pt>
    <dgm:pt modelId="{AB2C22C5-DE10-407E-9ED3-A182A80BD62F}" type="pres">
      <dgm:prSet presAssocID="{DF55A1CC-7D44-4113-8A03-BFB39017EC83}" presName="connTx" presStyleLbl="parChTrans1D2" presStyleIdx="2" presStyleCnt="4"/>
      <dgm:spPr/>
    </dgm:pt>
    <dgm:pt modelId="{08A8C788-EAB3-489F-B70B-6D1CC1493E87}" type="pres">
      <dgm:prSet presAssocID="{0536C766-3575-4833-8495-2BEBAFBC0304}" presName="root2" presStyleCnt="0"/>
      <dgm:spPr/>
    </dgm:pt>
    <dgm:pt modelId="{D91D4B2C-A1EB-4F7D-A07A-D54AABB6CB41}" type="pres">
      <dgm:prSet presAssocID="{0536C766-3575-4833-8495-2BEBAFBC0304}" presName="LevelTwoTextNode" presStyleLbl="node2" presStyleIdx="2" presStyleCnt="4" custScaleX="194064" custScaleY="37575" custLinFactNeighborX="-15289" custLinFactNeighborY="-20116">
        <dgm:presLayoutVars>
          <dgm:chPref val="3"/>
        </dgm:presLayoutVars>
      </dgm:prSet>
      <dgm:spPr/>
    </dgm:pt>
    <dgm:pt modelId="{FDB4015A-B798-4ECB-A0E0-E96F82EC89AD}" type="pres">
      <dgm:prSet presAssocID="{0536C766-3575-4833-8495-2BEBAFBC0304}" presName="level3hierChild" presStyleCnt="0"/>
      <dgm:spPr/>
    </dgm:pt>
    <dgm:pt modelId="{2EA9059D-9489-49E8-B21D-B4CECD504F69}" type="pres">
      <dgm:prSet presAssocID="{891632AF-3EF7-4173-BA69-4AF03317ADB6}" presName="conn2-1" presStyleLbl="parChTrans1D2" presStyleIdx="3" presStyleCnt="4"/>
      <dgm:spPr/>
    </dgm:pt>
    <dgm:pt modelId="{189B6361-9F40-493E-BC35-CEBDAB10779E}" type="pres">
      <dgm:prSet presAssocID="{891632AF-3EF7-4173-BA69-4AF03317ADB6}" presName="connTx" presStyleLbl="parChTrans1D2" presStyleIdx="3" presStyleCnt="4"/>
      <dgm:spPr/>
    </dgm:pt>
    <dgm:pt modelId="{057306F0-BBEF-402D-AAB4-C6722CB6A593}" type="pres">
      <dgm:prSet presAssocID="{3EE8FF83-D221-43CB-B365-52E9A0D29694}" presName="root2" presStyleCnt="0"/>
      <dgm:spPr/>
    </dgm:pt>
    <dgm:pt modelId="{85D90F53-93DB-4580-A905-F24BAC5307C6}" type="pres">
      <dgm:prSet presAssocID="{3EE8FF83-D221-43CB-B365-52E9A0D29694}" presName="LevelTwoTextNode" presStyleLbl="node2" presStyleIdx="3" presStyleCnt="4" custScaleX="194544" custScaleY="43951" custLinFactNeighborX="-15347" custLinFactNeighborY="-25844">
        <dgm:presLayoutVars>
          <dgm:chPref val="3"/>
        </dgm:presLayoutVars>
      </dgm:prSet>
      <dgm:spPr/>
    </dgm:pt>
    <dgm:pt modelId="{6BDB04F6-1D9E-4182-A30F-E248BC90805E}" type="pres">
      <dgm:prSet presAssocID="{3EE8FF83-D221-43CB-B365-52E9A0D29694}" presName="level3hierChild" presStyleCnt="0"/>
      <dgm:spPr/>
    </dgm:pt>
  </dgm:ptLst>
  <dgm:cxnLst>
    <dgm:cxn modelId="{8216F803-E73D-4846-B7BC-E07895EAA068}" srcId="{DF2049E9-BBA0-438F-A534-812296C154B0}" destId="{A9591CB9-C167-417E-BEF9-4B81324E2E60}" srcOrd="0" destOrd="0" parTransId="{4234BC56-15EF-45CB-B14E-3FAAF99F9926}" sibTransId="{3D623814-20D2-4D09-8F97-770543CA6526}"/>
    <dgm:cxn modelId="{F81F8B1F-2332-4F75-9D04-9C259998ED1A}" type="presOf" srcId="{891632AF-3EF7-4173-BA69-4AF03317ADB6}" destId="{2EA9059D-9489-49E8-B21D-B4CECD504F69}" srcOrd="0" destOrd="0" presId="urn:microsoft.com/office/officeart/2005/8/layout/hierarchy2"/>
    <dgm:cxn modelId="{1E2A2425-026E-4DDD-A7E1-9B497E03173B}" type="presOf" srcId="{DF2049E9-BBA0-438F-A534-812296C154B0}" destId="{4C21C97B-0A96-440F-9270-8D1387CF4260}" srcOrd="0" destOrd="0" presId="urn:microsoft.com/office/officeart/2005/8/layout/hierarchy2"/>
    <dgm:cxn modelId="{209E492B-99DE-41AA-84AB-D0ED15976A76}" type="presOf" srcId="{4234BC56-15EF-45CB-B14E-3FAAF99F9926}" destId="{D86C231F-A236-49E8-8210-BCD35AA116D8}" srcOrd="0" destOrd="0" presId="urn:microsoft.com/office/officeart/2005/8/layout/hierarchy2"/>
    <dgm:cxn modelId="{17F6A42F-7F6B-463D-8E8E-B58E85392A05}" srcId="{DF2049E9-BBA0-438F-A534-812296C154B0}" destId="{42F690BE-CAA7-44E1-A876-B1B55D5235EC}" srcOrd="1" destOrd="0" parTransId="{EF6E9598-EF60-4AC4-A65F-E26A6CF6740F}" sibTransId="{DCA3791E-99BA-4E4E-990C-AF36277C93B3}"/>
    <dgm:cxn modelId="{D91B2D32-3D60-4D08-8627-4ACEE8B1E6E6}" type="presOf" srcId="{3EE8FF83-D221-43CB-B365-52E9A0D29694}" destId="{85D90F53-93DB-4580-A905-F24BAC5307C6}" srcOrd="0" destOrd="0" presId="urn:microsoft.com/office/officeart/2005/8/layout/hierarchy2"/>
    <dgm:cxn modelId="{75BB105C-5BAE-4C6D-824B-6CF4F4D6E6A2}" srcId="{5C4F0709-0E09-45ED-A172-39D8183160E0}" destId="{DF2049E9-BBA0-438F-A534-812296C154B0}" srcOrd="0" destOrd="0" parTransId="{CFDBCECD-66A8-43B5-8475-DB8DCA7AB169}" sibTransId="{53920F1E-BF22-4AA1-B3DD-DF84BFBE1F72}"/>
    <dgm:cxn modelId="{D08F9E5F-F075-40D5-962A-FB10885D254E}" type="presOf" srcId="{EF6E9598-EF60-4AC4-A65F-E26A6CF6740F}" destId="{81CE5A15-4522-48D1-872E-D64CD22F9071}" srcOrd="1" destOrd="0" presId="urn:microsoft.com/office/officeart/2005/8/layout/hierarchy2"/>
    <dgm:cxn modelId="{E845456F-CB3D-4FB8-BA18-7FE9BCAB442F}" type="presOf" srcId="{DF55A1CC-7D44-4113-8A03-BFB39017EC83}" destId="{179BBB5B-A197-417F-B460-06F4733EECF9}" srcOrd="0" destOrd="0" presId="urn:microsoft.com/office/officeart/2005/8/layout/hierarchy2"/>
    <dgm:cxn modelId="{F24A4C51-4B58-470F-AA2B-30FCB422D6AA}" srcId="{DF2049E9-BBA0-438F-A534-812296C154B0}" destId="{0536C766-3575-4833-8495-2BEBAFBC0304}" srcOrd="2" destOrd="0" parTransId="{DF55A1CC-7D44-4113-8A03-BFB39017EC83}" sibTransId="{AE9744A0-226C-42BA-ADFE-E83E0C9C2530}"/>
    <dgm:cxn modelId="{52EE3D52-D40E-41A4-BED1-A9CCDAA36C03}" type="presOf" srcId="{0536C766-3575-4833-8495-2BEBAFBC0304}" destId="{D91D4B2C-A1EB-4F7D-A07A-D54AABB6CB41}" srcOrd="0" destOrd="0" presId="urn:microsoft.com/office/officeart/2005/8/layout/hierarchy2"/>
    <dgm:cxn modelId="{6BBB7995-055E-43FF-A5D2-82CFC8923810}" type="presOf" srcId="{DF55A1CC-7D44-4113-8A03-BFB39017EC83}" destId="{AB2C22C5-DE10-407E-9ED3-A182A80BD62F}" srcOrd="1" destOrd="0" presId="urn:microsoft.com/office/officeart/2005/8/layout/hierarchy2"/>
    <dgm:cxn modelId="{A71D62A5-3880-4903-95DA-C8F152009D26}" type="presOf" srcId="{5C4F0709-0E09-45ED-A172-39D8183160E0}" destId="{12B91E7D-D77E-4CF1-8E76-D3DFC1BFB72F}" srcOrd="0" destOrd="0" presId="urn:microsoft.com/office/officeart/2005/8/layout/hierarchy2"/>
    <dgm:cxn modelId="{CD91B1AA-D33A-44FC-9016-6ED9A992CB73}" type="presOf" srcId="{4234BC56-15EF-45CB-B14E-3FAAF99F9926}" destId="{E4B968A1-C6AD-4674-9444-B2516D9532B4}" srcOrd="1" destOrd="0" presId="urn:microsoft.com/office/officeart/2005/8/layout/hierarchy2"/>
    <dgm:cxn modelId="{F2BD3FB2-B4F1-4726-AD31-DF6D15BCC020}" type="presOf" srcId="{42F690BE-CAA7-44E1-A876-B1B55D5235EC}" destId="{F685E781-4E57-4007-85BF-E922892550F1}" srcOrd="0" destOrd="0" presId="urn:microsoft.com/office/officeart/2005/8/layout/hierarchy2"/>
    <dgm:cxn modelId="{B2E368DD-B2BE-484D-BF7F-A14C10146F6D}" srcId="{DF2049E9-BBA0-438F-A534-812296C154B0}" destId="{3EE8FF83-D221-43CB-B365-52E9A0D29694}" srcOrd="3" destOrd="0" parTransId="{891632AF-3EF7-4173-BA69-4AF03317ADB6}" sibTransId="{46A41396-C3A5-4E1E-9F29-5F42B52F4AD7}"/>
    <dgm:cxn modelId="{3E653CF9-D963-466A-BC59-B3EE3C40F798}" type="presOf" srcId="{891632AF-3EF7-4173-BA69-4AF03317ADB6}" destId="{189B6361-9F40-493E-BC35-CEBDAB10779E}" srcOrd="1" destOrd="0" presId="urn:microsoft.com/office/officeart/2005/8/layout/hierarchy2"/>
    <dgm:cxn modelId="{4F8218FC-BDE1-446B-A5CC-EFC9207BF635}" type="presOf" srcId="{EF6E9598-EF60-4AC4-A65F-E26A6CF6740F}" destId="{FCF79CE9-06B3-4E39-9CD1-E3959DB6691D}" srcOrd="0" destOrd="0" presId="urn:microsoft.com/office/officeart/2005/8/layout/hierarchy2"/>
    <dgm:cxn modelId="{F4D330FF-F0F3-4114-B886-18D7743816CF}" type="presOf" srcId="{A9591CB9-C167-417E-BEF9-4B81324E2E60}" destId="{AC13D2EF-6EC8-4DFC-B2A2-169688DA6D27}" srcOrd="0" destOrd="0" presId="urn:microsoft.com/office/officeart/2005/8/layout/hierarchy2"/>
    <dgm:cxn modelId="{8692BAAC-19EF-4B62-87F6-BE24FE2A4FDD}" type="presParOf" srcId="{12B91E7D-D77E-4CF1-8E76-D3DFC1BFB72F}" destId="{FAD886ED-7726-4FB6-AB7A-E0424C6388E3}" srcOrd="0" destOrd="0" presId="urn:microsoft.com/office/officeart/2005/8/layout/hierarchy2"/>
    <dgm:cxn modelId="{7AAF9A68-FAB7-408C-895B-B33FC5DFE64E}" type="presParOf" srcId="{FAD886ED-7726-4FB6-AB7A-E0424C6388E3}" destId="{4C21C97B-0A96-440F-9270-8D1387CF4260}" srcOrd="0" destOrd="0" presId="urn:microsoft.com/office/officeart/2005/8/layout/hierarchy2"/>
    <dgm:cxn modelId="{D50AD1B2-E5FE-48BF-850A-B8F5EE348DAE}" type="presParOf" srcId="{FAD886ED-7726-4FB6-AB7A-E0424C6388E3}" destId="{8FCF935A-5B9F-4FAA-B60D-E8623E1AECA3}" srcOrd="1" destOrd="0" presId="urn:microsoft.com/office/officeart/2005/8/layout/hierarchy2"/>
    <dgm:cxn modelId="{4BA1A586-706E-4878-B705-5C049D88B546}" type="presParOf" srcId="{8FCF935A-5B9F-4FAA-B60D-E8623E1AECA3}" destId="{D86C231F-A236-49E8-8210-BCD35AA116D8}" srcOrd="0" destOrd="0" presId="urn:microsoft.com/office/officeart/2005/8/layout/hierarchy2"/>
    <dgm:cxn modelId="{C63A4281-328E-40E6-B828-28D52A771489}" type="presParOf" srcId="{D86C231F-A236-49E8-8210-BCD35AA116D8}" destId="{E4B968A1-C6AD-4674-9444-B2516D9532B4}" srcOrd="0" destOrd="0" presId="urn:microsoft.com/office/officeart/2005/8/layout/hierarchy2"/>
    <dgm:cxn modelId="{4E06F9CD-A07C-4A22-B7AD-33C7C57F08DC}" type="presParOf" srcId="{8FCF935A-5B9F-4FAA-B60D-E8623E1AECA3}" destId="{38441991-9865-404F-A67E-B7D928BC99FA}" srcOrd="1" destOrd="0" presId="urn:microsoft.com/office/officeart/2005/8/layout/hierarchy2"/>
    <dgm:cxn modelId="{1C67EE1C-403D-41C6-BF01-60BC5F7C2F76}" type="presParOf" srcId="{38441991-9865-404F-A67E-B7D928BC99FA}" destId="{AC13D2EF-6EC8-4DFC-B2A2-169688DA6D27}" srcOrd="0" destOrd="0" presId="urn:microsoft.com/office/officeart/2005/8/layout/hierarchy2"/>
    <dgm:cxn modelId="{800066E9-8D38-472D-A034-D8346E1D6FDB}" type="presParOf" srcId="{38441991-9865-404F-A67E-B7D928BC99FA}" destId="{D3F65077-50FD-403D-AB96-C952304C37AD}" srcOrd="1" destOrd="0" presId="urn:microsoft.com/office/officeart/2005/8/layout/hierarchy2"/>
    <dgm:cxn modelId="{6BFA0F65-BB3A-46F5-A535-447B85AE39DE}" type="presParOf" srcId="{8FCF935A-5B9F-4FAA-B60D-E8623E1AECA3}" destId="{FCF79CE9-06B3-4E39-9CD1-E3959DB6691D}" srcOrd="2" destOrd="0" presId="urn:microsoft.com/office/officeart/2005/8/layout/hierarchy2"/>
    <dgm:cxn modelId="{F6D46CD1-D653-43FC-BB84-FE9A1C44368B}" type="presParOf" srcId="{FCF79CE9-06B3-4E39-9CD1-E3959DB6691D}" destId="{81CE5A15-4522-48D1-872E-D64CD22F9071}" srcOrd="0" destOrd="0" presId="urn:microsoft.com/office/officeart/2005/8/layout/hierarchy2"/>
    <dgm:cxn modelId="{962D1978-3A34-49C6-A014-E5CB5D43E815}" type="presParOf" srcId="{8FCF935A-5B9F-4FAA-B60D-E8623E1AECA3}" destId="{73FA5F89-FB86-4300-9B6D-A33CB169B0B8}" srcOrd="3" destOrd="0" presId="urn:microsoft.com/office/officeart/2005/8/layout/hierarchy2"/>
    <dgm:cxn modelId="{101DEECD-73B1-41E3-A4D8-73663324953F}" type="presParOf" srcId="{73FA5F89-FB86-4300-9B6D-A33CB169B0B8}" destId="{F685E781-4E57-4007-85BF-E922892550F1}" srcOrd="0" destOrd="0" presId="urn:microsoft.com/office/officeart/2005/8/layout/hierarchy2"/>
    <dgm:cxn modelId="{70AC0A9F-8F1A-4C6F-A462-0164880C7DD2}" type="presParOf" srcId="{73FA5F89-FB86-4300-9B6D-A33CB169B0B8}" destId="{8623B422-A71A-479A-8D5E-07C439876436}" srcOrd="1" destOrd="0" presId="urn:microsoft.com/office/officeart/2005/8/layout/hierarchy2"/>
    <dgm:cxn modelId="{8D8336D9-9A64-41CD-B1E7-B970BE336396}" type="presParOf" srcId="{8FCF935A-5B9F-4FAA-B60D-E8623E1AECA3}" destId="{179BBB5B-A197-417F-B460-06F4733EECF9}" srcOrd="4" destOrd="0" presId="urn:microsoft.com/office/officeart/2005/8/layout/hierarchy2"/>
    <dgm:cxn modelId="{92648683-FADE-4852-83F0-AAD86E428ED5}" type="presParOf" srcId="{179BBB5B-A197-417F-B460-06F4733EECF9}" destId="{AB2C22C5-DE10-407E-9ED3-A182A80BD62F}" srcOrd="0" destOrd="0" presId="urn:microsoft.com/office/officeart/2005/8/layout/hierarchy2"/>
    <dgm:cxn modelId="{F8C82593-BA5D-4AB9-AFAF-256211B4BAC9}" type="presParOf" srcId="{8FCF935A-5B9F-4FAA-B60D-E8623E1AECA3}" destId="{08A8C788-EAB3-489F-B70B-6D1CC1493E87}" srcOrd="5" destOrd="0" presId="urn:microsoft.com/office/officeart/2005/8/layout/hierarchy2"/>
    <dgm:cxn modelId="{AF41F90A-E49D-492B-8C7E-792691C1CD07}" type="presParOf" srcId="{08A8C788-EAB3-489F-B70B-6D1CC1493E87}" destId="{D91D4B2C-A1EB-4F7D-A07A-D54AABB6CB41}" srcOrd="0" destOrd="0" presId="urn:microsoft.com/office/officeart/2005/8/layout/hierarchy2"/>
    <dgm:cxn modelId="{A5F087DC-3365-4767-84D2-B26D92936B32}" type="presParOf" srcId="{08A8C788-EAB3-489F-B70B-6D1CC1493E87}" destId="{FDB4015A-B798-4ECB-A0E0-E96F82EC89AD}" srcOrd="1" destOrd="0" presId="urn:microsoft.com/office/officeart/2005/8/layout/hierarchy2"/>
    <dgm:cxn modelId="{2727BDA6-2219-4C10-9F7D-883C9A949D19}" type="presParOf" srcId="{8FCF935A-5B9F-4FAA-B60D-E8623E1AECA3}" destId="{2EA9059D-9489-49E8-B21D-B4CECD504F69}" srcOrd="6" destOrd="0" presId="urn:microsoft.com/office/officeart/2005/8/layout/hierarchy2"/>
    <dgm:cxn modelId="{CD114C99-1A9B-4D11-B008-20A23794603E}" type="presParOf" srcId="{2EA9059D-9489-49E8-B21D-B4CECD504F69}" destId="{189B6361-9F40-493E-BC35-CEBDAB10779E}" srcOrd="0" destOrd="0" presId="urn:microsoft.com/office/officeart/2005/8/layout/hierarchy2"/>
    <dgm:cxn modelId="{C5910B71-FA3E-4BB2-A917-EC73800939E8}" type="presParOf" srcId="{8FCF935A-5B9F-4FAA-B60D-E8623E1AECA3}" destId="{057306F0-BBEF-402D-AAB4-C6722CB6A593}" srcOrd="7" destOrd="0" presId="urn:microsoft.com/office/officeart/2005/8/layout/hierarchy2"/>
    <dgm:cxn modelId="{9671A748-D9E1-4961-90F6-7FEC449B8861}" type="presParOf" srcId="{057306F0-BBEF-402D-AAB4-C6722CB6A593}" destId="{85D90F53-93DB-4580-A905-F24BAC5307C6}" srcOrd="0" destOrd="0" presId="urn:microsoft.com/office/officeart/2005/8/layout/hierarchy2"/>
    <dgm:cxn modelId="{F8C6096D-C7ED-40B3-A4CF-3F431F246068}" type="presParOf" srcId="{057306F0-BBEF-402D-AAB4-C6722CB6A593}" destId="{6BDB04F6-1D9E-4182-A30F-E248BC90805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1C97B-0A96-440F-9270-8D1387CF4260}">
      <dsp:nvSpPr>
        <dsp:cNvPr id="0" name=""/>
        <dsp:cNvSpPr/>
      </dsp:nvSpPr>
      <dsp:spPr>
        <a:xfrm>
          <a:off x="335325" y="1934530"/>
          <a:ext cx="1018234" cy="747392"/>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隐私保护技术</a:t>
          </a:r>
        </a:p>
      </dsp:txBody>
      <dsp:txXfrm>
        <a:off x="357215" y="1956420"/>
        <a:ext cx="974454" cy="703612"/>
      </dsp:txXfrm>
    </dsp:sp>
    <dsp:sp modelId="{D86C231F-A236-49E8-8210-BCD35AA116D8}">
      <dsp:nvSpPr>
        <dsp:cNvPr id="0" name=""/>
        <dsp:cNvSpPr/>
      </dsp:nvSpPr>
      <dsp:spPr>
        <a:xfrm rot="17597596">
          <a:off x="841735" y="1515854"/>
          <a:ext cx="1693206" cy="29546"/>
        </a:xfrm>
        <a:custGeom>
          <a:avLst/>
          <a:gdLst/>
          <a:ahLst/>
          <a:cxnLst/>
          <a:rect l="0" t="0" r="0" b="0"/>
          <a:pathLst>
            <a:path>
              <a:moveTo>
                <a:pt x="0" y="14773"/>
              </a:moveTo>
              <a:lnTo>
                <a:pt x="1693206" y="147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646008" y="1488297"/>
        <a:ext cx="84660" cy="84660"/>
      </dsp:txXfrm>
    </dsp:sp>
    <dsp:sp modelId="{AC13D2EF-6EC8-4DFC-B2A2-169688DA6D27}">
      <dsp:nvSpPr>
        <dsp:cNvPr id="0" name=""/>
        <dsp:cNvSpPr/>
      </dsp:nvSpPr>
      <dsp:spPr>
        <a:xfrm>
          <a:off x="2023117" y="328607"/>
          <a:ext cx="1341835" cy="84884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数据发布过程中的隐私保护技术</a:t>
          </a:r>
        </a:p>
      </dsp:txBody>
      <dsp:txXfrm>
        <a:off x="2047979" y="353469"/>
        <a:ext cx="1292111" cy="799117"/>
      </dsp:txXfrm>
    </dsp:sp>
    <dsp:sp modelId="{D24A5739-ECE3-45F5-BA78-9C6A017BDABF}">
      <dsp:nvSpPr>
        <dsp:cNvPr id="0" name=""/>
        <dsp:cNvSpPr/>
      </dsp:nvSpPr>
      <dsp:spPr>
        <a:xfrm rot="19316446">
          <a:off x="3278748" y="488319"/>
          <a:ext cx="810852" cy="29546"/>
        </a:xfrm>
        <a:custGeom>
          <a:avLst/>
          <a:gdLst/>
          <a:ahLst/>
          <a:cxnLst/>
          <a:rect l="0" t="0" r="0" b="0"/>
          <a:pathLst>
            <a:path>
              <a:moveTo>
                <a:pt x="0" y="14773"/>
              </a:moveTo>
              <a:lnTo>
                <a:pt x="810852"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663903" y="482821"/>
        <a:ext cx="40542" cy="40542"/>
      </dsp:txXfrm>
    </dsp:sp>
    <dsp:sp modelId="{DA01EE23-13E3-4878-B1D1-14358CDF526B}">
      <dsp:nvSpPr>
        <dsp:cNvPr id="0" name=""/>
        <dsp:cNvSpPr/>
      </dsp:nvSpPr>
      <dsp:spPr>
        <a:xfrm>
          <a:off x="4003396" y="0"/>
          <a:ext cx="2060494" cy="50631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基于限制发布的隐私保护技术</a:t>
          </a:r>
        </a:p>
      </dsp:txBody>
      <dsp:txXfrm>
        <a:off x="4018225" y="14829"/>
        <a:ext cx="2030836" cy="476656"/>
      </dsp:txXfrm>
    </dsp:sp>
    <dsp:sp modelId="{D7EB62DA-2E1F-46CC-9CA2-A18A5EBB79E4}">
      <dsp:nvSpPr>
        <dsp:cNvPr id="0" name=""/>
        <dsp:cNvSpPr/>
      </dsp:nvSpPr>
      <dsp:spPr>
        <a:xfrm rot="12294">
          <a:off x="6063884" y="242162"/>
          <a:ext cx="2113132" cy="29546"/>
        </a:xfrm>
        <a:custGeom>
          <a:avLst/>
          <a:gdLst/>
          <a:ahLst/>
          <a:cxnLst/>
          <a:rect l="0" t="0" r="0" b="0"/>
          <a:pathLst>
            <a:path>
              <a:moveTo>
                <a:pt x="0" y="14773"/>
              </a:moveTo>
              <a:lnTo>
                <a:pt x="2113132"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7067622" y="204107"/>
        <a:ext cx="105656" cy="105656"/>
      </dsp:txXfrm>
    </dsp:sp>
    <dsp:sp modelId="{42D71707-35C9-4FE6-A865-7F8716B1239F}">
      <dsp:nvSpPr>
        <dsp:cNvPr id="0" name=""/>
        <dsp:cNvSpPr/>
      </dsp:nvSpPr>
      <dsp:spPr>
        <a:xfrm>
          <a:off x="8177010" y="87030"/>
          <a:ext cx="1512711" cy="3473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匿名化</a:t>
          </a:r>
        </a:p>
      </dsp:txBody>
      <dsp:txXfrm>
        <a:off x="8187184" y="97204"/>
        <a:ext cx="1492363" cy="327020"/>
      </dsp:txXfrm>
    </dsp:sp>
    <dsp:sp modelId="{7CA02A87-7FA9-4928-8721-90A92D07BEA5}">
      <dsp:nvSpPr>
        <dsp:cNvPr id="0" name=""/>
        <dsp:cNvSpPr/>
      </dsp:nvSpPr>
      <dsp:spPr>
        <a:xfrm rot="3872">
          <a:off x="3364952" y="738615"/>
          <a:ext cx="640216" cy="29546"/>
        </a:xfrm>
        <a:custGeom>
          <a:avLst/>
          <a:gdLst/>
          <a:ahLst/>
          <a:cxnLst/>
          <a:rect l="0" t="0" r="0" b="0"/>
          <a:pathLst>
            <a:path>
              <a:moveTo>
                <a:pt x="0" y="14773"/>
              </a:moveTo>
              <a:lnTo>
                <a:pt x="640216"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669055" y="737383"/>
        <a:ext cx="32010" cy="32010"/>
      </dsp:txXfrm>
    </dsp:sp>
    <dsp:sp modelId="{05071233-FBF4-46BC-8C00-C9972908AB07}">
      <dsp:nvSpPr>
        <dsp:cNvPr id="0" name=""/>
        <dsp:cNvSpPr/>
      </dsp:nvSpPr>
      <dsp:spPr>
        <a:xfrm>
          <a:off x="4005168" y="540514"/>
          <a:ext cx="2088022" cy="42647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基于失真的隐私保护技术</a:t>
          </a:r>
        </a:p>
      </dsp:txBody>
      <dsp:txXfrm>
        <a:off x="4017659" y="553005"/>
        <a:ext cx="2063040" cy="401488"/>
      </dsp:txXfrm>
    </dsp:sp>
    <dsp:sp modelId="{6E8B58B9-8728-46F2-8020-E1E59E8F7688}">
      <dsp:nvSpPr>
        <dsp:cNvPr id="0" name=""/>
        <dsp:cNvSpPr/>
      </dsp:nvSpPr>
      <dsp:spPr>
        <a:xfrm rot="21579637">
          <a:off x="6093182" y="736174"/>
          <a:ext cx="946174" cy="29546"/>
        </a:xfrm>
        <a:custGeom>
          <a:avLst/>
          <a:gdLst/>
          <a:ahLst/>
          <a:cxnLst/>
          <a:rect l="0" t="0" r="0" b="0"/>
          <a:pathLst>
            <a:path>
              <a:moveTo>
                <a:pt x="0" y="14773"/>
              </a:moveTo>
              <a:lnTo>
                <a:pt x="946174"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542616" y="727293"/>
        <a:ext cx="47308" cy="47308"/>
      </dsp:txXfrm>
    </dsp:sp>
    <dsp:sp modelId="{4D45E224-8396-41E6-907C-0A8801BE4034}">
      <dsp:nvSpPr>
        <dsp:cNvPr id="0" name=""/>
        <dsp:cNvSpPr/>
      </dsp:nvSpPr>
      <dsp:spPr>
        <a:xfrm>
          <a:off x="7039349" y="496950"/>
          <a:ext cx="3860068" cy="50238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随机化技术、阻塞与凝聚</a:t>
          </a:r>
          <a:endParaRPr lang="en-US" altLang="zh-CN" sz="1200" kern="1200" dirty="0"/>
        </a:p>
        <a:p>
          <a:pPr marL="0" lvl="0" indent="0" algn="ctr" defTabSz="533400">
            <a:lnSpc>
              <a:spcPct val="90000"/>
            </a:lnSpc>
            <a:spcBef>
              <a:spcPct val="0"/>
            </a:spcBef>
            <a:spcAft>
              <a:spcPct val="35000"/>
            </a:spcAft>
            <a:buNone/>
          </a:pPr>
          <a:r>
            <a:rPr lang="zh-CN" altLang="en-US" sz="1200" kern="1200" dirty="0"/>
            <a:t>差分隐私</a:t>
          </a:r>
          <a:endParaRPr lang="en-US" altLang="zh-CN" sz="1200" kern="1200" dirty="0"/>
        </a:p>
      </dsp:txBody>
      <dsp:txXfrm>
        <a:off x="7054063" y="511664"/>
        <a:ext cx="3830640" cy="472961"/>
      </dsp:txXfrm>
    </dsp:sp>
    <dsp:sp modelId="{FA94599A-3D3B-448A-B725-4C9A60FBF76E}">
      <dsp:nvSpPr>
        <dsp:cNvPr id="0" name=""/>
        <dsp:cNvSpPr/>
      </dsp:nvSpPr>
      <dsp:spPr>
        <a:xfrm rot="2264784">
          <a:off x="3280669" y="984801"/>
          <a:ext cx="805484" cy="29546"/>
        </a:xfrm>
        <a:custGeom>
          <a:avLst/>
          <a:gdLst/>
          <a:ahLst/>
          <a:cxnLst/>
          <a:rect l="0" t="0" r="0" b="0"/>
          <a:pathLst>
            <a:path>
              <a:moveTo>
                <a:pt x="0" y="14773"/>
              </a:moveTo>
              <a:lnTo>
                <a:pt x="805484"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663275" y="979437"/>
        <a:ext cx="40274" cy="40274"/>
      </dsp:txXfrm>
    </dsp:sp>
    <dsp:sp modelId="{326C5414-1C9D-4D22-9761-F5C757B5D8E6}">
      <dsp:nvSpPr>
        <dsp:cNvPr id="0" name=""/>
        <dsp:cNvSpPr/>
      </dsp:nvSpPr>
      <dsp:spPr>
        <a:xfrm>
          <a:off x="4001872" y="986961"/>
          <a:ext cx="2060494" cy="51831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基于数据加密的隐私保护技术</a:t>
          </a:r>
        </a:p>
      </dsp:txBody>
      <dsp:txXfrm>
        <a:off x="4017053" y="1002142"/>
        <a:ext cx="2030132" cy="487955"/>
      </dsp:txXfrm>
    </dsp:sp>
    <dsp:sp modelId="{31BCFE0D-98EB-447C-A2D3-F9E4EA0079AB}">
      <dsp:nvSpPr>
        <dsp:cNvPr id="0" name=""/>
        <dsp:cNvSpPr/>
      </dsp:nvSpPr>
      <dsp:spPr>
        <a:xfrm rot="38297">
          <a:off x="6062336" y="1236714"/>
          <a:ext cx="963670" cy="29546"/>
        </a:xfrm>
        <a:custGeom>
          <a:avLst/>
          <a:gdLst/>
          <a:ahLst/>
          <a:cxnLst/>
          <a:rect l="0" t="0" r="0" b="0"/>
          <a:pathLst>
            <a:path>
              <a:moveTo>
                <a:pt x="0" y="14773"/>
              </a:moveTo>
              <a:lnTo>
                <a:pt x="963670"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520079" y="1227396"/>
        <a:ext cx="48183" cy="48183"/>
      </dsp:txXfrm>
    </dsp:sp>
    <dsp:sp modelId="{7C763ED1-E6B3-4B4A-8B6D-5732A141100F}">
      <dsp:nvSpPr>
        <dsp:cNvPr id="0" name=""/>
        <dsp:cNvSpPr/>
      </dsp:nvSpPr>
      <dsp:spPr>
        <a:xfrm>
          <a:off x="7025976" y="1018337"/>
          <a:ext cx="3877808" cy="477035"/>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zh-CN" altLang="en-US" sz="1200" kern="1200" dirty="0"/>
            <a:t>安全多方计算，每个参与者只能看法自己输入的数据和计算后的结果</a:t>
          </a:r>
        </a:p>
      </dsp:txBody>
      <dsp:txXfrm>
        <a:off x="7039948" y="1032309"/>
        <a:ext cx="3849864" cy="449091"/>
      </dsp:txXfrm>
    </dsp:sp>
    <dsp:sp modelId="{FCF79CE9-06B3-4E39-9CD1-E3959DB6691D}">
      <dsp:nvSpPr>
        <dsp:cNvPr id="0" name=""/>
        <dsp:cNvSpPr/>
      </dsp:nvSpPr>
      <dsp:spPr>
        <a:xfrm rot="11079">
          <a:off x="1353558" y="2294497"/>
          <a:ext cx="647760" cy="29546"/>
        </a:xfrm>
        <a:custGeom>
          <a:avLst/>
          <a:gdLst/>
          <a:ahLst/>
          <a:cxnLst/>
          <a:rect l="0" t="0" r="0" b="0"/>
          <a:pathLst>
            <a:path>
              <a:moveTo>
                <a:pt x="0" y="14773"/>
              </a:moveTo>
              <a:lnTo>
                <a:pt x="647760" y="147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661244" y="2293076"/>
        <a:ext cx="32388" cy="32388"/>
      </dsp:txXfrm>
    </dsp:sp>
    <dsp:sp modelId="{F685E781-4E57-4007-85BF-E922892550F1}">
      <dsp:nvSpPr>
        <dsp:cNvPr id="0" name=""/>
        <dsp:cNvSpPr/>
      </dsp:nvSpPr>
      <dsp:spPr>
        <a:xfrm>
          <a:off x="2001317" y="1900054"/>
          <a:ext cx="1348634" cy="82051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数据存储过程中的隐私保护技术</a:t>
          </a:r>
        </a:p>
      </dsp:txBody>
      <dsp:txXfrm>
        <a:off x="2025349" y="1924086"/>
        <a:ext cx="1300570" cy="772455"/>
      </dsp:txXfrm>
    </dsp:sp>
    <dsp:sp modelId="{D74165AD-6456-496C-B7E2-611B0E0A07C3}">
      <dsp:nvSpPr>
        <dsp:cNvPr id="0" name=""/>
        <dsp:cNvSpPr/>
      </dsp:nvSpPr>
      <dsp:spPr>
        <a:xfrm rot="19433452">
          <a:off x="3271515" y="2054918"/>
          <a:ext cx="816601" cy="29546"/>
        </a:xfrm>
        <a:custGeom>
          <a:avLst/>
          <a:gdLst/>
          <a:ahLst/>
          <a:cxnLst/>
          <a:rect l="0" t="0" r="0" b="0"/>
          <a:pathLst>
            <a:path>
              <a:moveTo>
                <a:pt x="0" y="14773"/>
              </a:moveTo>
              <a:lnTo>
                <a:pt x="816601"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659401" y="2049277"/>
        <a:ext cx="40830" cy="40830"/>
      </dsp:txXfrm>
    </dsp:sp>
    <dsp:sp modelId="{CD79C0D8-28AB-4B98-88DB-67904860E607}">
      <dsp:nvSpPr>
        <dsp:cNvPr id="0" name=""/>
        <dsp:cNvSpPr/>
      </dsp:nvSpPr>
      <dsp:spPr>
        <a:xfrm>
          <a:off x="4009681" y="1618132"/>
          <a:ext cx="2078441" cy="421875"/>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大数据加密存储</a:t>
          </a:r>
        </a:p>
      </dsp:txBody>
      <dsp:txXfrm>
        <a:off x="4022037" y="1630488"/>
        <a:ext cx="2053729" cy="397163"/>
      </dsp:txXfrm>
    </dsp:sp>
    <dsp:sp modelId="{B68D16D3-ADA2-4B9C-A98E-2D519AD6BD19}">
      <dsp:nvSpPr>
        <dsp:cNvPr id="0" name=""/>
        <dsp:cNvSpPr/>
      </dsp:nvSpPr>
      <dsp:spPr>
        <a:xfrm rot="21577400">
          <a:off x="6088112" y="1811185"/>
          <a:ext cx="946549" cy="29546"/>
        </a:xfrm>
        <a:custGeom>
          <a:avLst/>
          <a:gdLst/>
          <a:ahLst/>
          <a:cxnLst/>
          <a:rect l="0" t="0" r="0" b="0"/>
          <a:pathLst>
            <a:path>
              <a:moveTo>
                <a:pt x="0" y="14773"/>
              </a:moveTo>
              <a:lnTo>
                <a:pt x="946549"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537723" y="1802295"/>
        <a:ext cx="47327" cy="47327"/>
      </dsp:txXfrm>
    </dsp:sp>
    <dsp:sp modelId="{F3A510EB-8863-4500-B33E-1DB3364AC7FD}">
      <dsp:nvSpPr>
        <dsp:cNvPr id="0" name=""/>
        <dsp:cNvSpPr/>
      </dsp:nvSpPr>
      <dsp:spPr>
        <a:xfrm>
          <a:off x="7034651" y="1536680"/>
          <a:ext cx="3894437" cy="57233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同态加密技术</a:t>
          </a:r>
          <a:endParaRPr lang="en-US" altLang="zh-CN" sz="1200" kern="1200" dirty="0"/>
        </a:p>
        <a:p>
          <a:pPr marL="0" lvl="0" indent="0" algn="ctr" defTabSz="533400">
            <a:lnSpc>
              <a:spcPct val="90000"/>
            </a:lnSpc>
            <a:spcBef>
              <a:spcPct val="0"/>
            </a:spcBef>
            <a:spcAft>
              <a:spcPct val="35000"/>
            </a:spcAft>
            <a:buNone/>
          </a:pPr>
          <a:r>
            <a:rPr lang="zh-CN" altLang="en-US" sz="1200" kern="1200" dirty="0"/>
            <a:t>针对</a:t>
          </a:r>
          <a:r>
            <a:rPr lang="en-US" altLang="zh-CN" sz="1200" kern="1200" dirty="0"/>
            <a:t>HDFS</a:t>
          </a:r>
          <a:r>
            <a:rPr lang="zh-CN" altLang="en-US" sz="1200" kern="1200" dirty="0"/>
            <a:t>的混合加密技术</a:t>
          </a:r>
        </a:p>
      </dsp:txBody>
      <dsp:txXfrm>
        <a:off x="7051414" y="1553443"/>
        <a:ext cx="3860911" cy="538807"/>
      </dsp:txXfrm>
    </dsp:sp>
    <dsp:sp modelId="{02715D10-F185-4F69-B199-C261B4DB5036}">
      <dsp:nvSpPr>
        <dsp:cNvPr id="0" name=""/>
        <dsp:cNvSpPr/>
      </dsp:nvSpPr>
      <dsp:spPr>
        <a:xfrm rot="1860042">
          <a:off x="3293487" y="2499140"/>
          <a:ext cx="790605" cy="29546"/>
        </a:xfrm>
        <a:custGeom>
          <a:avLst/>
          <a:gdLst/>
          <a:ahLst/>
          <a:cxnLst/>
          <a:rect l="0" t="0" r="0" b="0"/>
          <a:pathLst>
            <a:path>
              <a:moveTo>
                <a:pt x="0" y="14773"/>
              </a:moveTo>
              <a:lnTo>
                <a:pt x="790605"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669025" y="2494148"/>
        <a:ext cx="39530" cy="39530"/>
      </dsp:txXfrm>
    </dsp:sp>
    <dsp:sp modelId="{956ED9BC-3777-4B65-B32C-FCFF61C5297D}">
      <dsp:nvSpPr>
        <dsp:cNvPr id="0" name=""/>
        <dsp:cNvSpPr/>
      </dsp:nvSpPr>
      <dsp:spPr>
        <a:xfrm>
          <a:off x="4027628" y="2539688"/>
          <a:ext cx="2060494" cy="3556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第三方审计</a:t>
          </a:r>
        </a:p>
      </dsp:txBody>
      <dsp:txXfrm>
        <a:off x="4038045" y="2550105"/>
        <a:ext cx="2039660" cy="334817"/>
      </dsp:txXfrm>
    </dsp:sp>
    <dsp:sp modelId="{93FFD9C0-26FC-4C2A-9F1B-4EB8B20B00AB}">
      <dsp:nvSpPr>
        <dsp:cNvPr id="0" name=""/>
        <dsp:cNvSpPr/>
      </dsp:nvSpPr>
      <dsp:spPr>
        <a:xfrm rot="21589310">
          <a:off x="6088120" y="2701277"/>
          <a:ext cx="940929" cy="29546"/>
        </a:xfrm>
        <a:custGeom>
          <a:avLst/>
          <a:gdLst/>
          <a:ahLst/>
          <a:cxnLst/>
          <a:rect l="0" t="0" r="0" b="0"/>
          <a:pathLst>
            <a:path>
              <a:moveTo>
                <a:pt x="0" y="14773"/>
              </a:moveTo>
              <a:lnTo>
                <a:pt x="940929"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535061" y="2692527"/>
        <a:ext cx="47046" cy="47046"/>
      </dsp:txXfrm>
    </dsp:sp>
    <dsp:sp modelId="{3184D551-B8D9-42EB-A060-337933C5C566}">
      <dsp:nvSpPr>
        <dsp:cNvPr id="0" name=""/>
        <dsp:cNvSpPr/>
      </dsp:nvSpPr>
      <dsp:spPr>
        <a:xfrm>
          <a:off x="7029047" y="2218374"/>
          <a:ext cx="3920893" cy="99242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zh-CN" altLang="en-US" sz="1200" kern="1200" dirty="0"/>
            <a:t>可证明数据持有模型（</a:t>
          </a:r>
          <a:r>
            <a:rPr lang="en-US" altLang="zh-CN" sz="1200" kern="1200" dirty="0"/>
            <a:t>PDP</a:t>
          </a:r>
          <a:r>
            <a:rPr lang="zh-CN" altLang="en-US" sz="1200" kern="1200" dirty="0"/>
            <a:t>）：进行完整性验证</a:t>
          </a:r>
          <a:endParaRPr lang="en-US" altLang="zh-CN" sz="1200" kern="1200" dirty="0"/>
        </a:p>
        <a:p>
          <a:pPr marL="0" lvl="0" indent="0" algn="l" defTabSz="533400">
            <a:lnSpc>
              <a:spcPct val="90000"/>
            </a:lnSpc>
            <a:spcBef>
              <a:spcPct val="0"/>
            </a:spcBef>
            <a:spcAft>
              <a:spcPct val="35000"/>
            </a:spcAft>
            <a:buNone/>
          </a:pPr>
          <a:r>
            <a:rPr lang="zh-CN" altLang="en-US" sz="1200" kern="1200" dirty="0"/>
            <a:t>可恢复证明模型（</a:t>
          </a:r>
          <a:r>
            <a:rPr lang="en-US" altLang="zh-CN" sz="1200" kern="1200" dirty="0"/>
            <a:t>POR</a:t>
          </a:r>
          <a:r>
            <a:rPr lang="zh-CN" altLang="en-US" sz="1200" kern="1200" dirty="0"/>
            <a:t>）：保证数据完整性和可恢复性</a:t>
          </a:r>
          <a:endParaRPr lang="en-US" altLang="zh-CN" sz="1200" kern="1200" dirty="0"/>
        </a:p>
        <a:p>
          <a:pPr marL="0" lvl="0" indent="0" algn="l" defTabSz="533400">
            <a:lnSpc>
              <a:spcPct val="90000"/>
            </a:lnSpc>
            <a:spcBef>
              <a:spcPct val="0"/>
            </a:spcBef>
            <a:spcAft>
              <a:spcPct val="35000"/>
            </a:spcAft>
            <a:buNone/>
          </a:pPr>
          <a:r>
            <a:rPr lang="zh-CN" altLang="en-US" sz="1200" kern="1200" dirty="0"/>
            <a:t>改造</a:t>
          </a:r>
          <a:r>
            <a:rPr lang="en-US" altLang="zh-CN" sz="1200" kern="1200" dirty="0"/>
            <a:t>PDP</a:t>
          </a:r>
          <a:r>
            <a:rPr lang="zh-CN" altLang="en-US" sz="1200" kern="1200" dirty="0"/>
            <a:t>、改造</a:t>
          </a:r>
          <a:r>
            <a:rPr lang="en-US" altLang="zh-CN" sz="1200" kern="1200" dirty="0"/>
            <a:t>POR</a:t>
          </a:r>
          <a:r>
            <a:rPr lang="zh-CN" altLang="en-US" sz="1200" kern="1200" dirty="0"/>
            <a:t>、利用群组签名、利用环签名</a:t>
          </a:r>
          <a:endParaRPr lang="en-US" altLang="zh-CN" sz="1200" kern="1200" dirty="0"/>
        </a:p>
      </dsp:txBody>
      <dsp:txXfrm>
        <a:off x="7058114" y="2247441"/>
        <a:ext cx="3862759" cy="934292"/>
      </dsp:txXfrm>
    </dsp:sp>
    <dsp:sp modelId="{179BBB5B-A197-417F-B460-06F4733EECF9}">
      <dsp:nvSpPr>
        <dsp:cNvPr id="0" name=""/>
        <dsp:cNvSpPr/>
      </dsp:nvSpPr>
      <dsp:spPr>
        <a:xfrm rot="4505514">
          <a:off x="454012" y="3463821"/>
          <a:ext cx="2422269" cy="29546"/>
        </a:xfrm>
        <a:custGeom>
          <a:avLst/>
          <a:gdLst/>
          <a:ahLst/>
          <a:cxnLst/>
          <a:rect l="0" t="0" r="0" b="0"/>
          <a:pathLst>
            <a:path>
              <a:moveTo>
                <a:pt x="0" y="14773"/>
              </a:moveTo>
              <a:lnTo>
                <a:pt x="2422269" y="1477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604591" y="3418037"/>
        <a:ext cx="121113" cy="121113"/>
      </dsp:txXfrm>
    </dsp:sp>
    <dsp:sp modelId="{D91D4B2C-A1EB-4F7D-A07A-D54AABB6CB41}">
      <dsp:nvSpPr>
        <dsp:cNvPr id="0" name=""/>
        <dsp:cNvSpPr/>
      </dsp:nvSpPr>
      <dsp:spPr>
        <a:xfrm>
          <a:off x="1976735" y="4249231"/>
          <a:ext cx="1310288" cy="7994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数据挖掘过程中的隐私保护技术</a:t>
          </a:r>
        </a:p>
      </dsp:txBody>
      <dsp:txXfrm>
        <a:off x="2000150" y="4272646"/>
        <a:ext cx="1263458" cy="752631"/>
      </dsp:txXfrm>
    </dsp:sp>
    <dsp:sp modelId="{0CB2B3E2-5ADF-47A3-8496-A6FB5A5F9AA0}">
      <dsp:nvSpPr>
        <dsp:cNvPr id="0" name=""/>
        <dsp:cNvSpPr/>
      </dsp:nvSpPr>
      <dsp:spPr>
        <a:xfrm rot="18565870">
          <a:off x="3064962" y="4164080"/>
          <a:ext cx="1217284" cy="29546"/>
        </a:xfrm>
        <a:custGeom>
          <a:avLst/>
          <a:gdLst/>
          <a:ahLst/>
          <a:cxnLst/>
          <a:rect l="0" t="0" r="0" b="0"/>
          <a:pathLst>
            <a:path>
              <a:moveTo>
                <a:pt x="0" y="14773"/>
              </a:moveTo>
              <a:lnTo>
                <a:pt x="1217284"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643172" y="4148421"/>
        <a:ext cx="60864" cy="60864"/>
      </dsp:txXfrm>
    </dsp:sp>
    <dsp:sp modelId="{12BBC943-B3AB-4B75-B00D-16CC6E54F25C}">
      <dsp:nvSpPr>
        <dsp:cNvPr id="0" name=""/>
        <dsp:cNvSpPr/>
      </dsp:nvSpPr>
      <dsp:spPr>
        <a:xfrm>
          <a:off x="4060184" y="3531177"/>
          <a:ext cx="2060494" cy="355136"/>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关联规则的隐私保护</a:t>
          </a:r>
        </a:p>
      </dsp:txBody>
      <dsp:txXfrm>
        <a:off x="4070586" y="3541579"/>
        <a:ext cx="2039690" cy="334332"/>
      </dsp:txXfrm>
    </dsp:sp>
    <dsp:sp modelId="{4C85CAF8-5E5F-4EBD-B204-64A9513BD6AB}">
      <dsp:nvSpPr>
        <dsp:cNvPr id="0" name=""/>
        <dsp:cNvSpPr/>
      </dsp:nvSpPr>
      <dsp:spPr>
        <a:xfrm rot="21584397">
          <a:off x="6120673" y="3691860"/>
          <a:ext cx="930652" cy="29546"/>
        </a:xfrm>
        <a:custGeom>
          <a:avLst/>
          <a:gdLst/>
          <a:ahLst/>
          <a:cxnLst/>
          <a:rect l="0" t="0" r="0" b="0"/>
          <a:pathLst>
            <a:path>
              <a:moveTo>
                <a:pt x="0" y="14773"/>
              </a:moveTo>
              <a:lnTo>
                <a:pt x="930652"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562733" y="3683367"/>
        <a:ext cx="46532" cy="46532"/>
      </dsp:txXfrm>
    </dsp:sp>
    <dsp:sp modelId="{04698E64-9CA0-4309-B79F-AB8A8DB8D4A2}">
      <dsp:nvSpPr>
        <dsp:cNvPr id="0" name=""/>
        <dsp:cNvSpPr/>
      </dsp:nvSpPr>
      <dsp:spPr>
        <a:xfrm>
          <a:off x="7051321" y="3234950"/>
          <a:ext cx="3901339" cy="939142"/>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zh-CN" altLang="en-US" sz="1200" kern="1200" dirty="0"/>
            <a:t>变换：对敏感规则的支持数据进行变换或增删，修改支持敏感规则的数据，使规则的支持度置信度小于阈值</a:t>
          </a:r>
          <a:endParaRPr lang="en-US" altLang="zh-CN" sz="1200" kern="1200" dirty="0"/>
        </a:p>
        <a:p>
          <a:pPr marL="0" lvl="0" indent="0" algn="l" defTabSz="533400">
            <a:lnSpc>
              <a:spcPct val="90000"/>
            </a:lnSpc>
            <a:spcBef>
              <a:spcPct val="0"/>
            </a:spcBef>
            <a:spcAft>
              <a:spcPct val="35000"/>
            </a:spcAft>
            <a:buNone/>
          </a:pPr>
          <a:r>
            <a:rPr lang="zh-CN" altLang="en-US" sz="1200" kern="1200" dirty="0"/>
            <a:t>隐藏：不对数据修改，将敏感规则的相关啊数据进行隐藏（用？代替）</a:t>
          </a:r>
        </a:p>
      </dsp:txBody>
      <dsp:txXfrm>
        <a:off x="7078828" y="3262457"/>
        <a:ext cx="3846325" cy="884128"/>
      </dsp:txXfrm>
    </dsp:sp>
    <dsp:sp modelId="{AD385084-88DC-49EF-8A53-1255E67DF01B}">
      <dsp:nvSpPr>
        <dsp:cNvPr id="0" name=""/>
        <dsp:cNvSpPr/>
      </dsp:nvSpPr>
      <dsp:spPr>
        <a:xfrm rot="21599896">
          <a:off x="3287024" y="4634177"/>
          <a:ext cx="769635" cy="29546"/>
        </a:xfrm>
        <a:custGeom>
          <a:avLst/>
          <a:gdLst/>
          <a:ahLst/>
          <a:cxnLst/>
          <a:rect l="0" t="0" r="0" b="0"/>
          <a:pathLst>
            <a:path>
              <a:moveTo>
                <a:pt x="0" y="14773"/>
              </a:moveTo>
              <a:lnTo>
                <a:pt x="769635"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652601" y="4629709"/>
        <a:ext cx="38481" cy="38481"/>
      </dsp:txXfrm>
    </dsp:sp>
    <dsp:sp modelId="{1B54A5FD-0D86-4E43-94C1-C04EB0544F6F}">
      <dsp:nvSpPr>
        <dsp:cNvPr id="0" name=""/>
        <dsp:cNvSpPr/>
      </dsp:nvSpPr>
      <dsp:spPr>
        <a:xfrm>
          <a:off x="4056660" y="4509494"/>
          <a:ext cx="2060494" cy="27888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分类结果的隐私保护</a:t>
          </a:r>
        </a:p>
      </dsp:txBody>
      <dsp:txXfrm>
        <a:off x="4064828" y="4517662"/>
        <a:ext cx="2044158" cy="262551"/>
      </dsp:txXfrm>
    </dsp:sp>
    <dsp:sp modelId="{10B5FB46-92D1-42D6-BDC0-843D0C9BCBCA}">
      <dsp:nvSpPr>
        <dsp:cNvPr id="0" name=""/>
        <dsp:cNvSpPr/>
      </dsp:nvSpPr>
      <dsp:spPr>
        <a:xfrm rot="21586372">
          <a:off x="6117151" y="4632362"/>
          <a:ext cx="909612" cy="29546"/>
        </a:xfrm>
        <a:custGeom>
          <a:avLst/>
          <a:gdLst/>
          <a:ahLst/>
          <a:cxnLst/>
          <a:rect l="0" t="0" r="0" b="0"/>
          <a:pathLst>
            <a:path>
              <a:moveTo>
                <a:pt x="0" y="14773"/>
              </a:moveTo>
              <a:lnTo>
                <a:pt x="909612"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549217" y="4624395"/>
        <a:ext cx="45480" cy="45480"/>
      </dsp:txXfrm>
    </dsp:sp>
    <dsp:sp modelId="{5D040ACC-A086-4B3F-9EDC-40894AC42BDB}">
      <dsp:nvSpPr>
        <dsp:cNvPr id="0" name=""/>
        <dsp:cNvSpPr/>
      </dsp:nvSpPr>
      <dsp:spPr>
        <a:xfrm>
          <a:off x="7026759" y="4345052"/>
          <a:ext cx="3946567" cy="60056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zh-CN" altLang="en-US" sz="1200" kern="1200" dirty="0"/>
            <a:t>基于重构技术，在元数据中加随机偏移，重建决策树</a:t>
          </a:r>
          <a:endParaRPr lang="en-US" altLang="zh-CN" sz="1200" kern="1200" dirty="0"/>
        </a:p>
        <a:p>
          <a:pPr marL="0" lvl="0" indent="0" algn="l" defTabSz="533400">
            <a:lnSpc>
              <a:spcPct val="90000"/>
            </a:lnSpc>
            <a:spcBef>
              <a:spcPct val="0"/>
            </a:spcBef>
            <a:spcAft>
              <a:spcPct val="35000"/>
            </a:spcAft>
            <a:buNone/>
          </a:pPr>
          <a:r>
            <a:rPr lang="zh-CN" altLang="en-US" sz="1200" kern="1200" dirty="0"/>
            <a:t>基于</a:t>
          </a:r>
          <a:r>
            <a:rPr lang="en-US" sz="1200" b="0" i="0" kern="1200" dirty="0"/>
            <a:t>KNN</a:t>
          </a:r>
          <a:r>
            <a:rPr lang="zh-CN" altLang="en-US" sz="1200" kern="1200" dirty="0"/>
            <a:t>分类算法，用半可信度第三方与应用同态加密</a:t>
          </a:r>
        </a:p>
      </dsp:txBody>
      <dsp:txXfrm>
        <a:off x="7044349" y="4362642"/>
        <a:ext cx="3911387" cy="565381"/>
      </dsp:txXfrm>
    </dsp:sp>
    <dsp:sp modelId="{E2C819E2-5339-4139-BF1F-82ECD4C4A166}">
      <dsp:nvSpPr>
        <dsp:cNvPr id="0" name=""/>
        <dsp:cNvSpPr/>
      </dsp:nvSpPr>
      <dsp:spPr>
        <a:xfrm rot="3075000">
          <a:off x="3066610" y="5093713"/>
          <a:ext cx="1178443" cy="29546"/>
        </a:xfrm>
        <a:custGeom>
          <a:avLst/>
          <a:gdLst/>
          <a:ahLst/>
          <a:cxnLst/>
          <a:rect l="0" t="0" r="0" b="0"/>
          <a:pathLst>
            <a:path>
              <a:moveTo>
                <a:pt x="0" y="14773"/>
              </a:moveTo>
              <a:lnTo>
                <a:pt x="1178443"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3626371" y="5079025"/>
        <a:ext cx="58922" cy="58922"/>
      </dsp:txXfrm>
    </dsp:sp>
    <dsp:sp modelId="{01F629E4-28B1-46C5-8075-4605E9DCA12A}">
      <dsp:nvSpPr>
        <dsp:cNvPr id="0" name=""/>
        <dsp:cNvSpPr/>
      </dsp:nvSpPr>
      <dsp:spPr>
        <a:xfrm>
          <a:off x="4024640" y="5398258"/>
          <a:ext cx="2109430" cy="33950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聚类结果的隐私保护</a:t>
          </a:r>
        </a:p>
      </dsp:txBody>
      <dsp:txXfrm>
        <a:off x="4034584" y="5408202"/>
        <a:ext cx="2089542" cy="319619"/>
      </dsp:txXfrm>
    </dsp:sp>
    <dsp:sp modelId="{F5C41974-7C88-4573-A78C-A9B1DA85CE9C}">
      <dsp:nvSpPr>
        <dsp:cNvPr id="0" name=""/>
        <dsp:cNvSpPr/>
      </dsp:nvSpPr>
      <dsp:spPr>
        <a:xfrm rot="2151">
          <a:off x="6134071" y="5553511"/>
          <a:ext cx="872640" cy="29546"/>
        </a:xfrm>
        <a:custGeom>
          <a:avLst/>
          <a:gdLst/>
          <a:ahLst/>
          <a:cxnLst/>
          <a:rect l="0" t="0" r="0" b="0"/>
          <a:pathLst>
            <a:path>
              <a:moveTo>
                <a:pt x="0" y="14773"/>
              </a:moveTo>
              <a:lnTo>
                <a:pt x="872640" y="14773"/>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548575" y="5546469"/>
        <a:ext cx="43632" cy="43632"/>
      </dsp:txXfrm>
    </dsp:sp>
    <dsp:sp modelId="{D3891AF7-978B-4657-80D6-F780769508A1}">
      <dsp:nvSpPr>
        <dsp:cNvPr id="0" name=""/>
        <dsp:cNvSpPr/>
      </dsp:nvSpPr>
      <dsp:spPr>
        <a:xfrm>
          <a:off x="7006711" y="5264557"/>
          <a:ext cx="3985140" cy="6080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zh-CN" altLang="en-US" sz="1200" kern="1200" dirty="0"/>
            <a:t>对发布的数据采用几何变换，对敏感值进行隐藏，以保护聚类结果的内容隐私</a:t>
          </a:r>
        </a:p>
      </dsp:txBody>
      <dsp:txXfrm>
        <a:off x="7024519" y="5282365"/>
        <a:ext cx="3949524" cy="57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1C97B-0A96-440F-9270-8D1387CF4260}">
      <dsp:nvSpPr>
        <dsp:cNvPr id="0" name=""/>
        <dsp:cNvSpPr/>
      </dsp:nvSpPr>
      <dsp:spPr>
        <a:xfrm>
          <a:off x="1445611" y="297103"/>
          <a:ext cx="2800880" cy="146550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基于限制发布的隐私保护技术</a:t>
          </a:r>
        </a:p>
      </dsp:txBody>
      <dsp:txXfrm>
        <a:off x="1488534" y="340026"/>
        <a:ext cx="2715034" cy="1379657"/>
      </dsp:txXfrm>
    </dsp:sp>
    <dsp:sp modelId="{D86C231F-A236-49E8-8210-BCD35AA116D8}">
      <dsp:nvSpPr>
        <dsp:cNvPr id="0" name=""/>
        <dsp:cNvSpPr/>
      </dsp:nvSpPr>
      <dsp:spPr>
        <a:xfrm rot="18719848">
          <a:off x="4071644" y="592561"/>
          <a:ext cx="1056788" cy="89208"/>
        </a:xfrm>
        <a:custGeom>
          <a:avLst/>
          <a:gdLst/>
          <a:ahLst/>
          <a:cxnLst/>
          <a:rect l="0" t="0" r="0" b="0"/>
          <a:pathLst>
            <a:path>
              <a:moveTo>
                <a:pt x="0" y="44604"/>
              </a:moveTo>
              <a:lnTo>
                <a:pt x="1056788" y="4460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3618" y="610746"/>
        <a:ext cx="52839" cy="52839"/>
      </dsp:txXfrm>
    </dsp:sp>
    <dsp:sp modelId="{AC13D2EF-6EC8-4DFC-B2A2-169688DA6D27}">
      <dsp:nvSpPr>
        <dsp:cNvPr id="0" name=""/>
        <dsp:cNvSpPr/>
      </dsp:nvSpPr>
      <dsp:spPr>
        <a:xfrm>
          <a:off x="4953586" y="0"/>
          <a:ext cx="5105560" cy="48895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t>K</a:t>
          </a:r>
          <a:r>
            <a:rPr lang="zh-CN" altLang="en-US" sz="1400" kern="1200" dirty="0"/>
            <a:t>匿名：等价组中有</a:t>
          </a:r>
          <a:r>
            <a:rPr lang="en-US" altLang="zh-CN" sz="1400" kern="1200" dirty="0"/>
            <a:t>K</a:t>
          </a:r>
          <a:r>
            <a:rPr lang="zh-CN" altLang="en-US" sz="1400" kern="1200" dirty="0"/>
            <a:t>个不能相互区分的记录</a:t>
          </a:r>
        </a:p>
      </dsp:txBody>
      <dsp:txXfrm>
        <a:off x="4967907" y="14321"/>
        <a:ext cx="5076918" cy="460311"/>
      </dsp:txXfrm>
    </dsp:sp>
    <dsp:sp modelId="{FCF79CE9-06B3-4E39-9CD1-E3959DB6691D}">
      <dsp:nvSpPr>
        <dsp:cNvPr id="0" name=""/>
        <dsp:cNvSpPr/>
      </dsp:nvSpPr>
      <dsp:spPr>
        <a:xfrm rot="20568134">
          <a:off x="4230014" y="876289"/>
          <a:ext cx="737042" cy="89208"/>
        </a:xfrm>
        <a:custGeom>
          <a:avLst/>
          <a:gdLst/>
          <a:ahLst/>
          <a:cxnLst/>
          <a:rect l="0" t="0" r="0" b="0"/>
          <a:pathLst>
            <a:path>
              <a:moveTo>
                <a:pt x="0" y="44604"/>
              </a:moveTo>
              <a:lnTo>
                <a:pt x="737042" y="4460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80110" y="902467"/>
        <a:ext cx="36852" cy="36852"/>
      </dsp:txXfrm>
    </dsp:sp>
    <dsp:sp modelId="{F685E781-4E57-4007-85BF-E922892550F1}">
      <dsp:nvSpPr>
        <dsp:cNvPr id="0" name=""/>
        <dsp:cNvSpPr/>
      </dsp:nvSpPr>
      <dsp:spPr>
        <a:xfrm>
          <a:off x="4950580" y="557150"/>
          <a:ext cx="5141595" cy="50956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t>L-diversity</a:t>
          </a:r>
          <a:r>
            <a:rPr lang="zh-CN" altLang="en-US" sz="1400" kern="1200" dirty="0"/>
            <a:t>匿名：每个等价组中有</a:t>
          </a:r>
          <a:r>
            <a:rPr lang="en-US" altLang="zh-CN" sz="1400" kern="1200" dirty="0"/>
            <a:t>L</a:t>
          </a:r>
          <a:r>
            <a:rPr lang="zh-CN" altLang="en-US" sz="1400" kern="1200" dirty="0"/>
            <a:t>个不同敏感属性值</a:t>
          </a:r>
        </a:p>
      </dsp:txBody>
      <dsp:txXfrm>
        <a:off x="4965505" y="572075"/>
        <a:ext cx="5111745" cy="479714"/>
      </dsp:txXfrm>
    </dsp:sp>
    <dsp:sp modelId="{179BBB5B-A197-417F-B460-06F4733EECF9}">
      <dsp:nvSpPr>
        <dsp:cNvPr id="0" name=""/>
        <dsp:cNvSpPr/>
      </dsp:nvSpPr>
      <dsp:spPr>
        <a:xfrm rot="1640374">
          <a:off x="4203813" y="1160724"/>
          <a:ext cx="764153" cy="89208"/>
        </a:xfrm>
        <a:custGeom>
          <a:avLst/>
          <a:gdLst/>
          <a:ahLst/>
          <a:cxnLst/>
          <a:rect l="0" t="0" r="0" b="0"/>
          <a:pathLst>
            <a:path>
              <a:moveTo>
                <a:pt x="0" y="44604"/>
              </a:moveTo>
              <a:lnTo>
                <a:pt x="764153" y="4460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66786" y="1186225"/>
        <a:ext cx="38207" cy="38207"/>
      </dsp:txXfrm>
    </dsp:sp>
    <dsp:sp modelId="{D91D4B2C-A1EB-4F7D-A07A-D54AABB6CB41}">
      <dsp:nvSpPr>
        <dsp:cNvPr id="0" name=""/>
        <dsp:cNvSpPr/>
      </dsp:nvSpPr>
      <dsp:spPr>
        <a:xfrm>
          <a:off x="4925289" y="1130980"/>
          <a:ext cx="5161036" cy="49964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t>T-closeness</a:t>
          </a:r>
          <a:r>
            <a:rPr lang="zh-CN" altLang="en-US" sz="1400" kern="1200" dirty="0"/>
            <a:t>匿名：所有等价组中敏感属性值分布接近全局分布</a:t>
          </a:r>
        </a:p>
      </dsp:txBody>
      <dsp:txXfrm>
        <a:off x="4939923" y="1145614"/>
        <a:ext cx="5131768" cy="470376"/>
      </dsp:txXfrm>
    </dsp:sp>
    <dsp:sp modelId="{2EA9059D-9489-49E8-B21D-B4CECD504F69}">
      <dsp:nvSpPr>
        <dsp:cNvPr id="0" name=""/>
        <dsp:cNvSpPr/>
      </dsp:nvSpPr>
      <dsp:spPr>
        <a:xfrm rot="3379208">
          <a:off x="3974485" y="1493388"/>
          <a:ext cx="1221266" cy="89208"/>
        </a:xfrm>
        <a:custGeom>
          <a:avLst/>
          <a:gdLst/>
          <a:ahLst/>
          <a:cxnLst/>
          <a:rect l="0" t="0" r="0" b="0"/>
          <a:pathLst>
            <a:path>
              <a:moveTo>
                <a:pt x="0" y="44604"/>
              </a:moveTo>
              <a:lnTo>
                <a:pt x="1221266" y="44604"/>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54587" y="1507461"/>
        <a:ext cx="61063" cy="61063"/>
      </dsp:txXfrm>
    </dsp:sp>
    <dsp:sp modelId="{85D90F53-93DB-4580-A905-F24BAC5307C6}">
      <dsp:nvSpPr>
        <dsp:cNvPr id="0" name=""/>
        <dsp:cNvSpPr/>
      </dsp:nvSpPr>
      <dsp:spPr>
        <a:xfrm>
          <a:off x="4923747" y="1753917"/>
          <a:ext cx="5173801" cy="58442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zh-CN" altLang="en-US" sz="1400" kern="1200" dirty="0"/>
            <a:t>动态匿名技术：支持新增的数据重发匿名技术、基于角色构成</a:t>
          </a:r>
          <a:r>
            <a:rPr lang="en-US" altLang="zh-CN" sz="1400" kern="1200" dirty="0"/>
            <a:t>···</a:t>
          </a:r>
          <a:endParaRPr lang="zh-CN" altLang="en-US" sz="1400" kern="1200" dirty="0"/>
        </a:p>
      </dsp:txBody>
      <dsp:txXfrm>
        <a:off x="4940864" y="1771034"/>
        <a:ext cx="5139567" cy="5501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ABDA34-70A6-434F-B9D9-A94D0610FF03}" type="datetimeFigureOut">
              <a:rPr lang="zh-CN" altLang="en-US" smtClean="0"/>
              <a:t>2018/9/14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1EA44-E510-4469-844E-DC5C0528C40E}" type="slidenum">
              <a:rPr lang="zh-CN" altLang="en-US" smtClean="0"/>
              <a:t>‹#›</a:t>
            </a:fld>
            <a:endParaRPr lang="zh-CN" altLang="en-US"/>
          </a:p>
        </p:txBody>
      </p:sp>
    </p:spTree>
    <p:extLst>
      <p:ext uri="{BB962C8B-B14F-4D97-AF65-F5344CB8AC3E}">
        <p14:creationId xmlns:p14="http://schemas.microsoft.com/office/powerpoint/2010/main" val="34430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A8B2A2-314B-5C48-8D94-BCA5F3B2C75B}" type="slidenum">
              <a:rPr kumimoji="1" lang="zh-CN" altLang="en-US" smtClean="0"/>
              <a:t>1</a:t>
            </a:fld>
            <a:endParaRPr kumimoji="1" lang="zh-CN" altLang="en-US"/>
          </a:p>
        </p:txBody>
      </p:sp>
    </p:spTree>
    <p:extLst>
      <p:ext uri="{BB962C8B-B14F-4D97-AF65-F5344CB8AC3E}">
        <p14:creationId xmlns:p14="http://schemas.microsoft.com/office/powerpoint/2010/main" val="2039798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985A49-6737-40AE-BB74-01784C917C06}" type="slidenum">
              <a:rPr lang="zh-CN" altLang="en-US" smtClean="0"/>
              <a:t>2</a:t>
            </a:fld>
            <a:endParaRPr lang="zh-CN" altLang="en-US"/>
          </a:p>
        </p:txBody>
      </p:sp>
    </p:spTree>
    <p:extLst>
      <p:ext uri="{BB962C8B-B14F-4D97-AF65-F5344CB8AC3E}">
        <p14:creationId xmlns:p14="http://schemas.microsoft.com/office/powerpoint/2010/main" val="2057810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F1EA44-E510-4469-844E-DC5C0528C40E}" type="slidenum">
              <a:rPr lang="zh-CN" altLang="en-US" smtClean="0"/>
              <a:t>8</a:t>
            </a:fld>
            <a:endParaRPr lang="zh-CN" altLang="en-US"/>
          </a:p>
        </p:txBody>
      </p:sp>
    </p:spTree>
    <p:extLst>
      <p:ext uri="{BB962C8B-B14F-4D97-AF65-F5344CB8AC3E}">
        <p14:creationId xmlns:p14="http://schemas.microsoft.com/office/powerpoint/2010/main" val="177985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AF1EA44-E510-4469-844E-DC5C0528C40E}" type="slidenum">
              <a:rPr lang="zh-CN" altLang="en-US" smtClean="0"/>
              <a:t>9</a:t>
            </a:fld>
            <a:endParaRPr lang="zh-CN" altLang="en-US"/>
          </a:p>
        </p:txBody>
      </p:sp>
    </p:spTree>
    <p:extLst>
      <p:ext uri="{BB962C8B-B14F-4D97-AF65-F5344CB8AC3E}">
        <p14:creationId xmlns:p14="http://schemas.microsoft.com/office/powerpoint/2010/main" val="2870627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A8B2A2-314B-5C48-8D94-BCA5F3B2C75B}" type="slidenum">
              <a:rPr kumimoji="1" lang="zh-CN" altLang="en-US" smtClean="0"/>
              <a:t>24</a:t>
            </a:fld>
            <a:endParaRPr kumimoji="1" lang="zh-CN" altLang="en-US"/>
          </a:p>
        </p:txBody>
      </p:sp>
    </p:spTree>
    <p:extLst>
      <p:ext uri="{BB962C8B-B14F-4D97-AF65-F5344CB8AC3E}">
        <p14:creationId xmlns:p14="http://schemas.microsoft.com/office/powerpoint/2010/main" val="3525970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800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8000"/>
          </a:xfrm>
          <a:prstGeom prst="rect">
            <a:avLst/>
          </a:prstGeom>
          <a:solidFill>
            <a:schemeClr val="tx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userDrawn="1"/>
        </p:nvGrpSpPr>
        <p:grpSpPr>
          <a:xfrm>
            <a:off x="207960" y="166345"/>
            <a:ext cx="679801" cy="589638"/>
            <a:chOff x="3676556" y="1726273"/>
            <a:chExt cx="1374204" cy="1191942"/>
          </a:xfrm>
        </p:grpSpPr>
        <p:sp>
          <p:nvSpPr>
            <p:cNvPr id="3" name="六边形 2"/>
            <p:cNvSpPr/>
            <p:nvPr userDrawn="1"/>
          </p:nvSpPr>
          <p:spPr>
            <a:xfrm>
              <a:off x="3676556" y="1726273"/>
              <a:ext cx="1254493" cy="1191942"/>
            </a:xfrm>
            <a:prstGeom prst="hexagon">
              <a:avLst/>
            </a:prstGeom>
            <a:noFill/>
            <a:ln w="12700" cap="flat" cmpd="sng" algn="ctr">
              <a:solidFill>
                <a:srgbClr val="EB5315"/>
              </a:solidFill>
              <a:prstDash val="solid"/>
              <a:miter lim="800000"/>
            </a:ln>
            <a:effectLst/>
          </p:spPr>
          <p:txBody>
            <a:bodyPr rtlCol="0" anchor="ctr"/>
            <a:lstStyle/>
            <a:p>
              <a:pPr algn="ctr"/>
              <a:endParaRPr lang="zh-CN" altLang="en-US" kern="0">
                <a:solidFill>
                  <a:prstClr val="white"/>
                </a:solidFill>
              </a:endParaRPr>
            </a:p>
          </p:txBody>
        </p:sp>
        <p:sp>
          <p:nvSpPr>
            <p:cNvPr id="4" name="六边形 3"/>
            <p:cNvSpPr/>
            <p:nvPr userDrawn="1"/>
          </p:nvSpPr>
          <p:spPr>
            <a:xfrm>
              <a:off x="3816779" y="1818268"/>
              <a:ext cx="1233981" cy="1005109"/>
            </a:xfrm>
            <a:prstGeom prst="hexagon">
              <a:avLst/>
            </a:prstGeom>
            <a:solidFill>
              <a:srgbClr val="EB5315"/>
            </a:solidFill>
            <a:ln w="12700" cap="flat" cmpd="sng" algn="ctr">
              <a:noFill/>
              <a:prstDash val="solid"/>
              <a:miter lim="800000"/>
            </a:ln>
            <a:effectLst/>
          </p:spPr>
          <p:txBody>
            <a:bodyPr rtlCol="0" anchor="ctr"/>
            <a:lstStyle/>
            <a:p>
              <a:pPr algn="ctr"/>
              <a:endParaRPr lang="zh-CN" altLang="en-US" sz="900" kern="0" dirty="0">
                <a:solidFill>
                  <a:prstClr val="white"/>
                </a:solidFill>
              </a:endParaRPr>
            </a:p>
          </p:txBody>
        </p:sp>
      </p:grpSp>
      <p:sp>
        <p:nvSpPr>
          <p:cNvPr id="5" name="矩形 4"/>
          <p:cNvSpPr/>
          <p:nvPr userDrawn="1"/>
        </p:nvSpPr>
        <p:spPr>
          <a:xfrm>
            <a:off x="285753" y="233364"/>
            <a:ext cx="588346" cy="43088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100" b="0" i="0" u="none" strike="noStrike" kern="0" cap="none" spc="0" normalizeH="0" baseline="0" noProof="0" dirty="0">
                <a:ln>
                  <a:noFill/>
                </a:ln>
                <a:solidFill>
                  <a:prstClr val="white"/>
                </a:solidFill>
                <a:effectLst/>
                <a:uLnTx/>
                <a:uFillTx/>
                <a:latin typeface="+mj-ea"/>
                <a:ea typeface="+mj-ea"/>
                <a:cs typeface="+mn-cs"/>
              </a:rPr>
              <a:t>添加</a:t>
            </a:r>
            <a:endParaRPr kumimoji="0" lang="en-US" altLang="zh-CN" sz="1100" b="0" i="0" u="none" strike="noStrike" kern="0" cap="none" spc="0" normalizeH="0" baseline="0" noProof="0" dirty="0">
              <a:ln>
                <a:noFill/>
              </a:ln>
              <a:solidFill>
                <a:prstClr val="white"/>
              </a:solidFill>
              <a:effectLst/>
              <a:uLnTx/>
              <a:uFillTx/>
              <a:latin typeface="+mj-ea"/>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100" kern="0" dirty="0">
                <a:solidFill>
                  <a:prstClr val="white"/>
                </a:solidFill>
                <a:latin typeface="+mj-ea"/>
                <a:ea typeface="+mj-ea"/>
              </a:rPr>
              <a:t>标题</a:t>
            </a:r>
            <a:endParaRPr kumimoji="0" lang="zh-CN" altLang="en-US" sz="1100" b="0" i="0" u="none" strike="noStrike" kern="0" cap="none" spc="0" normalizeH="0" baseline="0" noProof="0" dirty="0">
              <a:ln>
                <a:noFill/>
              </a:ln>
              <a:solidFill>
                <a:prstClr val="white"/>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00025" y="219075"/>
            <a:ext cx="11791950" cy="6419850"/>
          </a:xfrm>
          <a:prstGeom prst="rect">
            <a:avLst/>
          </a:prstGeom>
        </p:spPr>
        <p:txBody>
          <a:bodyPr/>
          <a:lstStyle/>
          <a:p>
            <a:endParaRPr lang="id-ID"/>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0" y="-594"/>
            <a:ext cx="12193057" cy="6858594"/>
          </a:xfrm>
          <a:prstGeom prst="rect">
            <a:avLst/>
          </a:prstGeom>
        </p:spPr>
      </p:pic>
      <p:pic>
        <p:nvPicPr>
          <p:cNvPr id="4" name="图片 3"/>
          <p:cNvPicPr>
            <a:picLocks noChangeAspect="1"/>
          </p:cNvPicPr>
          <p:nvPr userDrawn="1"/>
        </p:nvPicPr>
        <p:blipFill rotWithShape="1">
          <a:blip r:embed="rId4"/>
          <a:srcRect l="28592" t="14633" r="28725" b="15022"/>
          <a:stretch>
            <a:fillRect/>
          </a:stretch>
        </p:blipFill>
        <p:spPr>
          <a:xfrm>
            <a:off x="1" y="0"/>
            <a:ext cx="12192000" cy="6874617"/>
          </a:xfrm>
          <a:prstGeom prst="rect">
            <a:avLst/>
          </a:prstGeom>
        </p:spPr>
      </p:pic>
      <p:sp>
        <p:nvSpPr>
          <p:cNvPr id="5" name="矩形 4"/>
          <p:cNvSpPr/>
          <p:nvPr userDrawn="1"/>
        </p:nvSpPr>
        <p:spPr>
          <a:xfrm>
            <a:off x="-1055" y="0"/>
            <a:ext cx="12193055" cy="6858000"/>
          </a:xfrm>
          <a:prstGeom prst="rect">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userDrawn="1"/>
        </p:nvSpPr>
        <p:spPr>
          <a:xfrm>
            <a:off x="9681274" y="6248400"/>
            <a:ext cx="2063642" cy="276999"/>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WWW.BAOTUWANG.COM</a:t>
            </a:r>
            <a:endParaRPr kumimoji="0" lang="zh-CN" altLang="en-US" sz="12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文本框 6"/>
          <p:cNvSpPr txBox="1"/>
          <p:nvPr userDrawn="1"/>
        </p:nvSpPr>
        <p:spPr>
          <a:xfrm rot="5400000">
            <a:off x="-83742" y="5649580"/>
            <a:ext cx="1536447" cy="276999"/>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BY : FEI ER SHE JI</a:t>
            </a:r>
            <a:endParaRPr kumimoji="0" lang="zh-CN" altLang="en-US" sz="12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8000"/>
          </a:xfrm>
          <a:prstGeom prst="rect">
            <a:avLst/>
          </a:prstGeom>
          <a:solidFill>
            <a:schemeClr val="tx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椭圆 21"/>
          <p:cNvSpPr/>
          <p:nvPr userDrawn="1"/>
        </p:nvSpPr>
        <p:spPr>
          <a:xfrm>
            <a:off x="326824" y="339999"/>
            <a:ext cx="423890" cy="436544"/>
          </a:xfrm>
          <a:custGeom>
            <a:avLst/>
            <a:gdLst>
              <a:gd name="connsiteX0" fmla="*/ 140277 w 319088"/>
              <a:gd name="connsiteY0" fmla="*/ 225425 h 328613"/>
              <a:gd name="connsiteX1" fmla="*/ 101311 w 319088"/>
              <a:gd name="connsiteY1" fmla="*/ 229351 h 328613"/>
              <a:gd name="connsiteX2" fmla="*/ 100012 w 319088"/>
              <a:gd name="connsiteY2" fmla="*/ 230660 h 328613"/>
              <a:gd name="connsiteX3" fmla="*/ 100012 w 319088"/>
              <a:gd name="connsiteY3" fmla="*/ 319646 h 328613"/>
              <a:gd name="connsiteX4" fmla="*/ 100012 w 319088"/>
              <a:gd name="connsiteY4" fmla="*/ 322263 h 328613"/>
              <a:gd name="connsiteX5" fmla="*/ 101311 w 319088"/>
              <a:gd name="connsiteY5" fmla="*/ 322263 h 328613"/>
              <a:gd name="connsiteX6" fmla="*/ 102610 w 319088"/>
              <a:gd name="connsiteY6" fmla="*/ 322263 h 328613"/>
              <a:gd name="connsiteX7" fmla="*/ 140277 w 319088"/>
              <a:gd name="connsiteY7" fmla="*/ 311794 h 328613"/>
              <a:gd name="connsiteX8" fmla="*/ 142875 w 319088"/>
              <a:gd name="connsiteY8" fmla="*/ 310485 h 328613"/>
              <a:gd name="connsiteX9" fmla="*/ 142875 w 319088"/>
              <a:gd name="connsiteY9" fmla="*/ 228042 h 328613"/>
              <a:gd name="connsiteX10" fmla="*/ 141576 w 319088"/>
              <a:gd name="connsiteY10" fmla="*/ 226734 h 328613"/>
              <a:gd name="connsiteX11" fmla="*/ 140277 w 319088"/>
              <a:gd name="connsiteY11" fmla="*/ 225425 h 328613"/>
              <a:gd name="connsiteX12" fmla="*/ 49212 w 319088"/>
              <a:gd name="connsiteY12" fmla="*/ 223838 h 328613"/>
              <a:gd name="connsiteX13" fmla="*/ 49212 w 319088"/>
              <a:gd name="connsiteY13" fmla="*/ 226378 h 328613"/>
              <a:gd name="connsiteX14" fmla="*/ 49212 w 319088"/>
              <a:gd name="connsiteY14" fmla="*/ 263208 h 328613"/>
              <a:gd name="connsiteX15" fmla="*/ 50497 w 319088"/>
              <a:gd name="connsiteY15" fmla="*/ 265748 h 328613"/>
              <a:gd name="connsiteX16" fmla="*/ 74915 w 319088"/>
              <a:gd name="connsiteY16" fmla="*/ 274638 h 328613"/>
              <a:gd name="connsiteX17" fmla="*/ 76200 w 319088"/>
              <a:gd name="connsiteY17" fmla="*/ 273368 h 328613"/>
              <a:gd name="connsiteX18" fmla="*/ 76200 w 319088"/>
              <a:gd name="connsiteY18" fmla="*/ 272098 h 328613"/>
              <a:gd name="connsiteX19" fmla="*/ 76200 w 319088"/>
              <a:gd name="connsiteY19" fmla="*/ 230188 h 328613"/>
              <a:gd name="connsiteX20" fmla="*/ 74915 w 319088"/>
              <a:gd name="connsiteY20" fmla="*/ 228918 h 328613"/>
              <a:gd name="connsiteX21" fmla="*/ 50497 w 319088"/>
              <a:gd name="connsiteY21" fmla="*/ 223838 h 328613"/>
              <a:gd name="connsiteX22" fmla="*/ 49212 w 319088"/>
              <a:gd name="connsiteY22" fmla="*/ 223838 h 328613"/>
              <a:gd name="connsiteX23" fmla="*/ 189206 w 319088"/>
              <a:gd name="connsiteY23" fmla="*/ 222250 h 328613"/>
              <a:gd name="connsiteX24" fmla="*/ 156868 w 319088"/>
              <a:gd name="connsiteY24" fmla="*/ 224848 h 328613"/>
              <a:gd name="connsiteX25" fmla="*/ 155575 w 319088"/>
              <a:gd name="connsiteY25" fmla="*/ 226147 h 328613"/>
              <a:gd name="connsiteX26" fmla="*/ 155575 w 319088"/>
              <a:gd name="connsiteY26" fmla="*/ 305377 h 328613"/>
              <a:gd name="connsiteX27" fmla="*/ 156868 w 319088"/>
              <a:gd name="connsiteY27" fmla="*/ 307975 h 328613"/>
              <a:gd name="connsiteX28" fmla="*/ 158162 w 319088"/>
              <a:gd name="connsiteY28" fmla="*/ 307975 h 328613"/>
              <a:gd name="connsiteX29" fmla="*/ 189206 w 319088"/>
              <a:gd name="connsiteY29" fmla="*/ 300182 h 328613"/>
              <a:gd name="connsiteX30" fmla="*/ 190500 w 319088"/>
              <a:gd name="connsiteY30" fmla="*/ 297584 h 328613"/>
              <a:gd name="connsiteX31" fmla="*/ 190500 w 319088"/>
              <a:gd name="connsiteY31" fmla="*/ 223549 h 328613"/>
              <a:gd name="connsiteX32" fmla="*/ 190500 w 319088"/>
              <a:gd name="connsiteY32" fmla="*/ 222250 h 328613"/>
              <a:gd name="connsiteX33" fmla="*/ 189206 w 319088"/>
              <a:gd name="connsiteY33" fmla="*/ 222250 h 328613"/>
              <a:gd name="connsiteX34" fmla="*/ 12700 w 319088"/>
              <a:gd name="connsiteY34" fmla="*/ 217488 h 328613"/>
              <a:gd name="connsiteX35" fmla="*/ 12700 w 319088"/>
              <a:gd name="connsiteY35" fmla="*/ 218778 h 328613"/>
              <a:gd name="connsiteX36" fmla="*/ 12700 w 319088"/>
              <a:gd name="connsiteY36" fmla="*/ 251024 h 328613"/>
              <a:gd name="connsiteX37" fmla="*/ 13970 w 319088"/>
              <a:gd name="connsiteY37" fmla="*/ 252314 h 328613"/>
              <a:gd name="connsiteX38" fmla="*/ 29210 w 319088"/>
              <a:gd name="connsiteY38" fmla="*/ 258763 h 328613"/>
              <a:gd name="connsiteX39" fmla="*/ 30480 w 319088"/>
              <a:gd name="connsiteY39" fmla="*/ 258763 h 328613"/>
              <a:gd name="connsiteX40" fmla="*/ 31750 w 319088"/>
              <a:gd name="connsiteY40" fmla="*/ 258763 h 328613"/>
              <a:gd name="connsiteX41" fmla="*/ 31750 w 319088"/>
              <a:gd name="connsiteY41" fmla="*/ 257473 h 328613"/>
              <a:gd name="connsiteX42" fmla="*/ 31750 w 319088"/>
              <a:gd name="connsiteY42" fmla="*/ 222647 h 328613"/>
              <a:gd name="connsiteX43" fmla="*/ 30480 w 319088"/>
              <a:gd name="connsiteY43" fmla="*/ 220068 h 328613"/>
              <a:gd name="connsiteX44" fmla="*/ 13970 w 319088"/>
              <a:gd name="connsiteY44" fmla="*/ 217488 h 328613"/>
              <a:gd name="connsiteX45" fmla="*/ 12700 w 319088"/>
              <a:gd name="connsiteY45" fmla="*/ 217488 h 328613"/>
              <a:gd name="connsiteX46" fmla="*/ 280105 w 319088"/>
              <a:gd name="connsiteY46" fmla="*/ 214313 h 328613"/>
              <a:gd name="connsiteX47" fmla="*/ 261584 w 319088"/>
              <a:gd name="connsiteY47" fmla="*/ 215595 h 328613"/>
              <a:gd name="connsiteX48" fmla="*/ 260350 w 319088"/>
              <a:gd name="connsiteY48" fmla="*/ 216877 h 328613"/>
              <a:gd name="connsiteX49" fmla="*/ 260350 w 319088"/>
              <a:gd name="connsiteY49" fmla="*/ 278424 h 328613"/>
              <a:gd name="connsiteX50" fmla="*/ 260350 w 319088"/>
              <a:gd name="connsiteY50" fmla="*/ 279706 h 328613"/>
              <a:gd name="connsiteX51" fmla="*/ 261584 w 319088"/>
              <a:gd name="connsiteY51" fmla="*/ 280988 h 328613"/>
              <a:gd name="connsiteX52" fmla="*/ 262819 w 319088"/>
              <a:gd name="connsiteY52" fmla="*/ 280988 h 328613"/>
              <a:gd name="connsiteX53" fmla="*/ 280105 w 319088"/>
              <a:gd name="connsiteY53" fmla="*/ 275859 h 328613"/>
              <a:gd name="connsiteX54" fmla="*/ 282575 w 319088"/>
              <a:gd name="connsiteY54" fmla="*/ 273295 h 328613"/>
              <a:gd name="connsiteX55" fmla="*/ 282575 w 319088"/>
              <a:gd name="connsiteY55" fmla="*/ 215595 h 328613"/>
              <a:gd name="connsiteX56" fmla="*/ 281340 w 319088"/>
              <a:gd name="connsiteY56" fmla="*/ 214313 h 328613"/>
              <a:gd name="connsiteX57" fmla="*/ 280105 w 319088"/>
              <a:gd name="connsiteY57" fmla="*/ 214313 h 328613"/>
              <a:gd name="connsiteX58" fmla="*/ 306983 w 319088"/>
              <a:gd name="connsiteY58" fmla="*/ 211138 h 328613"/>
              <a:gd name="connsiteX59" fmla="*/ 290215 w 319088"/>
              <a:gd name="connsiteY59" fmla="*/ 212428 h 328613"/>
              <a:gd name="connsiteX60" fmla="*/ 288925 w 319088"/>
              <a:gd name="connsiteY60" fmla="*/ 215008 h 328613"/>
              <a:gd name="connsiteX61" fmla="*/ 288925 w 319088"/>
              <a:gd name="connsiteY61" fmla="*/ 271761 h 328613"/>
              <a:gd name="connsiteX62" fmla="*/ 288925 w 319088"/>
              <a:gd name="connsiteY62" fmla="*/ 273051 h 328613"/>
              <a:gd name="connsiteX63" fmla="*/ 290215 w 319088"/>
              <a:gd name="connsiteY63" fmla="*/ 273051 h 328613"/>
              <a:gd name="connsiteX64" fmla="*/ 308273 w 319088"/>
              <a:gd name="connsiteY64" fmla="*/ 269181 h 328613"/>
              <a:gd name="connsiteX65" fmla="*/ 309563 w 319088"/>
              <a:gd name="connsiteY65" fmla="*/ 266602 h 328613"/>
              <a:gd name="connsiteX66" fmla="*/ 308273 w 319088"/>
              <a:gd name="connsiteY66" fmla="*/ 212428 h 328613"/>
              <a:gd name="connsiteX67" fmla="*/ 308273 w 319088"/>
              <a:gd name="connsiteY67" fmla="*/ 211138 h 328613"/>
              <a:gd name="connsiteX68" fmla="*/ 306983 w 319088"/>
              <a:gd name="connsiteY68" fmla="*/ 211138 h 328613"/>
              <a:gd name="connsiteX69" fmla="*/ 290195 w 319088"/>
              <a:gd name="connsiteY69" fmla="*/ 169863 h 328613"/>
              <a:gd name="connsiteX70" fmla="*/ 288925 w 319088"/>
              <a:gd name="connsiteY70" fmla="*/ 171196 h 328613"/>
              <a:gd name="connsiteX71" fmla="*/ 288925 w 319088"/>
              <a:gd name="connsiteY71" fmla="*/ 172530 h 328613"/>
              <a:gd name="connsiteX72" fmla="*/ 288925 w 319088"/>
              <a:gd name="connsiteY72" fmla="*/ 201867 h 328613"/>
              <a:gd name="connsiteX73" fmla="*/ 288925 w 319088"/>
              <a:gd name="connsiteY73" fmla="*/ 203201 h 328613"/>
              <a:gd name="connsiteX74" fmla="*/ 290195 w 319088"/>
              <a:gd name="connsiteY74" fmla="*/ 203201 h 328613"/>
              <a:gd name="connsiteX75" fmla="*/ 306705 w 319088"/>
              <a:gd name="connsiteY75" fmla="*/ 201867 h 328613"/>
              <a:gd name="connsiteX76" fmla="*/ 307975 w 319088"/>
              <a:gd name="connsiteY76" fmla="*/ 200534 h 328613"/>
              <a:gd name="connsiteX77" fmla="*/ 307975 w 319088"/>
              <a:gd name="connsiteY77" fmla="*/ 172530 h 328613"/>
              <a:gd name="connsiteX78" fmla="*/ 306705 w 319088"/>
              <a:gd name="connsiteY78" fmla="*/ 171196 h 328613"/>
              <a:gd name="connsiteX79" fmla="*/ 290195 w 319088"/>
              <a:gd name="connsiteY79" fmla="*/ 169863 h 328613"/>
              <a:gd name="connsiteX80" fmla="*/ 261584 w 319088"/>
              <a:gd name="connsiteY80" fmla="*/ 168275 h 328613"/>
              <a:gd name="connsiteX81" fmla="*/ 260350 w 319088"/>
              <a:gd name="connsiteY81" fmla="*/ 169568 h 328613"/>
              <a:gd name="connsiteX82" fmla="*/ 260350 w 319088"/>
              <a:gd name="connsiteY82" fmla="*/ 170862 h 328613"/>
              <a:gd name="connsiteX83" fmla="*/ 260350 w 319088"/>
              <a:gd name="connsiteY83" fmla="*/ 201906 h 328613"/>
              <a:gd name="connsiteX84" fmla="*/ 260350 w 319088"/>
              <a:gd name="connsiteY84" fmla="*/ 203200 h 328613"/>
              <a:gd name="connsiteX85" fmla="*/ 261584 w 319088"/>
              <a:gd name="connsiteY85" fmla="*/ 203200 h 328613"/>
              <a:gd name="connsiteX86" fmla="*/ 280105 w 319088"/>
              <a:gd name="connsiteY86" fmla="*/ 201906 h 328613"/>
              <a:gd name="connsiteX87" fmla="*/ 282575 w 319088"/>
              <a:gd name="connsiteY87" fmla="*/ 200613 h 328613"/>
              <a:gd name="connsiteX88" fmla="*/ 282575 w 319088"/>
              <a:gd name="connsiteY88" fmla="*/ 170862 h 328613"/>
              <a:gd name="connsiteX89" fmla="*/ 280105 w 319088"/>
              <a:gd name="connsiteY89" fmla="*/ 169568 h 328613"/>
              <a:gd name="connsiteX90" fmla="*/ 261584 w 319088"/>
              <a:gd name="connsiteY90" fmla="*/ 168275 h 328613"/>
              <a:gd name="connsiteX91" fmla="*/ 214024 w 319088"/>
              <a:gd name="connsiteY91" fmla="*/ 168275 h 328613"/>
              <a:gd name="connsiteX92" fmla="*/ 212725 w 319088"/>
              <a:gd name="connsiteY92" fmla="*/ 169567 h 328613"/>
              <a:gd name="connsiteX93" fmla="*/ 212725 w 319088"/>
              <a:gd name="connsiteY93" fmla="*/ 222546 h 328613"/>
              <a:gd name="connsiteX94" fmla="*/ 214024 w 319088"/>
              <a:gd name="connsiteY94" fmla="*/ 223838 h 328613"/>
              <a:gd name="connsiteX95" fmla="*/ 215322 w 319088"/>
              <a:gd name="connsiteY95" fmla="*/ 223838 h 328613"/>
              <a:gd name="connsiteX96" fmla="*/ 240001 w 319088"/>
              <a:gd name="connsiteY96" fmla="*/ 221254 h 328613"/>
              <a:gd name="connsiteX97" fmla="*/ 241300 w 319088"/>
              <a:gd name="connsiteY97" fmla="*/ 219962 h 328613"/>
              <a:gd name="connsiteX98" fmla="*/ 241300 w 319088"/>
              <a:gd name="connsiteY98" fmla="*/ 170859 h 328613"/>
              <a:gd name="connsiteX99" fmla="*/ 240001 w 319088"/>
              <a:gd name="connsiteY99" fmla="*/ 169567 h 328613"/>
              <a:gd name="connsiteX100" fmla="*/ 215322 w 319088"/>
              <a:gd name="connsiteY100" fmla="*/ 168275 h 328613"/>
              <a:gd name="connsiteX101" fmla="*/ 214024 w 319088"/>
              <a:gd name="connsiteY101" fmla="*/ 168275 h 328613"/>
              <a:gd name="connsiteX102" fmla="*/ 30480 w 319088"/>
              <a:gd name="connsiteY102" fmla="*/ 168275 h 328613"/>
              <a:gd name="connsiteX103" fmla="*/ 13970 w 319088"/>
              <a:gd name="connsiteY103" fmla="*/ 169545 h 328613"/>
              <a:gd name="connsiteX104" fmla="*/ 12700 w 319088"/>
              <a:gd name="connsiteY104" fmla="*/ 170815 h 328613"/>
              <a:gd name="connsiteX105" fmla="*/ 12700 w 319088"/>
              <a:gd name="connsiteY105" fmla="*/ 202565 h 328613"/>
              <a:gd name="connsiteX106" fmla="*/ 13970 w 319088"/>
              <a:gd name="connsiteY106" fmla="*/ 203835 h 328613"/>
              <a:gd name="connsiteX107" fmla="*/ 30480 w 319088"/>
              <a:gd name="connsiteY107" fmla="*/ 206375 h 328613"/>
              <a:gd name="connsiteX108" fmla="*/ 31750 w 319088"/>
              <a:gd name="connsiteY108" fmla="*/ 205105 h 328613"/>
              <a:gd name="connsiteX109" fmla="*/ 31750 w 319088"/>
              <a:gd name="connsiteY109" fmla="*/ 203835 h 328613"/>
              <a:gd name="connsiteX110" fmla="*/ 31750 w 319088"/>
              <a:gd name="connsiteY110" fmla="*/ 169545 h 328613"/>
              <a:gd name="connsiteX111" fmla="*/ 31750 w 319088"/>
              <a:gd name="connsiteY111" fmla="*/ 168275 h 328613"/>
              <a:gd name="connsiteX112" fmla="*/ 30480 w 319088"/>
              <a:gd name="connsiteY112" fmla="*/ 168275 h 328613"/>
              <a:gd name="connsiteX113" fmla="*/ 158162 w 319088"/>
              <a:gd name="connsiteY113" fmla="*/ 165100 h 328613"/>
              <a:gd name="connsiteX114" fmla="*/ 156868 w 319088"/>
              <a:gd name="connsiteY114" fmla="*/ 166407 h 328613"/>
              <a:gd name="connsiteX115" fmla="*/ 155575 w 319088"/>
              <a:gd name="connsiteY115" fmla="*/ 167715 h 328613"/>
              <a:gd name="connsiteX116" fmla="*/ 155575 w 319088"/>
              <a:gd name="connsiteY116" fmla="*/ 206935 h 328613"/>
              <a:gd name="connsiteX117" fmla="*/ 156868 w 319088"/>
              <a:gd name="connsiteY117" fmla="*/ 208243 h 328613"/>
              <a:gd name="connsiteX118" fmla="*/ 158162 w 319088"/>
              <a:gd name="connsiteY118" fmla="*/ 209550 h 328613"/>
              <a:gd name="connsiteX119" fmla="*/ 189206 w 319088"/>
              <a:gd name="connsiteY119" fmla="*/ 208243 h 328613"/>
              <a:gd name="connsiteX120" fmla="*/ 190500 w 319088"/>
              <a:gd name="connsiteY120" fmla="*/ 205628 h 328613"/>
              <a:gd name="connsiteX121" fmla="*/ 190500 w 319088"/>
              <a:gd name="connsiteY121" fmla="*/ 169022 h 328613"/>
              <a:gd name="connsiteX122" fmla="*/ 189206 w 319088"/>
              <a:gd name="connsiteY122" fmla="*/ 166407 h 328613"/>
              <a:gd name="connsiteX123" fmla="*/ 158162 w 319088"/>
              <a:gd name="connsiteY123" fmla="*/ 165100 h 328613"/>
              <a:gd name="connsiteX124" fmla="*/ 100012 w 319088"/>
              <a:gd name="connsiteY124" fmla="*/ 163513 h 328613"/>
              <a:gd name="connsiteX125" fmla="*/ 100012 w 319088"/>
              <a:gd name="connsiteY125" fmla="*/ 164800 h 328613"/>
              <a:gd name="connsiteX126" fmla="*/ 100012 w 319088"/>
              <a:gd name="connsiteY126" fmla="*/ 208564 h 328613"/>
              <a:gd name="connsiteX127" fmla="*/ 100012 w 319088"/>
              <a:gd name="connsiteY127" fmla="*/ 209851 h 328613"/>
              <a:gd name="connsiteX128" fmla="*/ 101311 w 319088"/>
              <a:gd name="connsiteY128" fmla="*/ 211138 h 328613"/>
              <a:gd name="connsiteX129" fmla="*/ 140277 w 319088"/>
              <a:gd name="connsiteY129" fmla="*/ 208564 h 328613"/>
              <a:gd name="connsiteX130" fmla="*/ 142875 w 319088"/>
              <a:gd name="connsiteY130" fmla="*/ 207276 h 328613"/>
              <a:gd name="connsiteX131" fmla="*/ 142875 w 319088"/>
              <a:gd name="connsiteY131" fmla="*/ 166087 h 328613"/>
              <a:gd name="connsiteX132" fmla="*/ 140277 w 319088"/>
              <a:gd name="connsiteY132" fmla="*/ 164800 h 328613"/>
              <a:gd name="connsiteX133" fmla="*/ 101311 w 319088"/>
              <a:gd name="connsiteY133" fmla="*/ 163513 h 328613"/>
              <a:gd name="connsiteX134" fmla="*/ 100012 w 319088"/>
              <a:gd name="connsiteY134" fmla="*/ 163513 h 328613"/>
              <a:gd name="connsiteX135" fmla="*/ 74915 w 319088"/>
              <a:gd name="connsiteY135" fmla="*/ 163513 h 328613"/>
              <a:gd name="connsiteX136" fmla="*/ 50497 w 319088"/>
              <a:gd name="connsiteY136" fmla="*/ 166159 h 328613"/>
              <a:gd name="connsiteX137" fmla="*/ 49212 w 319088"/>
              <a:gd name="connsiteY137" fmla="*/ 167482 h 328613"/>
              <a:gd name="connsiteX138" fmla="*/ 49212 w 319088"/>
              <a:gd name="connsiteY138" fmla="*/ 207169 h 328613"/>
              <a:gd name="connsiteX139" fmla="*/ 50497 w 319088"/>
              <a:gd name="connsiteY139" fmla="*/ 208492 h 328613"/>
              <a:gd name="connsiteX140" fmla="*/ 74915 w 319088"/>
              <a:gd name="connsiteY140" fmla="*/ 211138 h 328613"/>
              <a:gd name="connsiteX141" fmla="*/ 76200 w 319088"/>
              <a:gd name="connsiteY141" fmla="*/ 211138 h 328613"/>
              <a:gd name="connsiteX142" fmla="*/ 76200 w 319088"/>
              <a:gd name="connsiteY142" fmla="*/ 209815 h 328613"/>
              <a:gd name="connsiteX143" fmla="*/ 76200 w 319088"/>
              <a:gd name="connsiteY143" fmla="*/ 164836 h 328613"/>
              <a:gd name="connsiteX144" fmla="*/ 76200 w 319088"/>
              <a:gd name="connsiteY144" fmla="*/ 163513 h 328613"/>
              <a:gd name="connsiteX145" fmla="*/ 74915 w 319088"/>
              <a:gd name="connsiteY145" fmla="*/ 163513 h 328613"/>
              <a:gd name="connsiteX146" fmla="*/ 288925 w 319088"/>
              <a:gd name="connsiteY146" fmla="*/ 127000 h 328613"/>
              <a:gd name="connsiteX147" fmla="*/ 288925 w 319088"/>
              <a:gd name="connsiteY147" fmla="*/ 129687 h 328613"/>
              <a:gd name="connsiteX148" fmla="*/ 288925 w 319088"/>
              <a:gd name="connsiteY148" fmla="*/ 159238 h 328613"/>
              <a:gd name="connsiteX149" fmla="*/ 290195 w 319088"/>
              <a:gd name="connsiteY149" fmla="*/ 160582 h 328613"/>
              <a:gd name="connsiteX150" fmla="*/ 306705 w 319088"/>
              <a:gd name="connsiteY150" fmla="*/ 161925 h 328613"/>
              <a:gd name="connsiteX151" fmla="*/ 307975 w 319088"/>
              <a:gd name="connsiteY151" fmla="*/ 161925 h 328613"/>
              <a:gd name="connsiteX152" fmla="*/ 307975 w 319088"/>
              <a:gd name="connsiteY152" fmla="*/ 160582 h 328613"/>
              <a:gd name="connsiteX153" fmla="*/ 307975 w 319088"/>
              <a:gd name="connsiteY153" fmla="*/ 132373 h 328613"/>
              <a:gd name="connsiteX154" fmla="*/ 306705 w 319088"/>
              <a:gd name="connsiteY154" fmla="*/ 129687 h 328613"/>
              <a:gd name="connsiteX155" fmla="*/ 290195 w 319088"/>
              <a:gd name="connsiteY155" fmla="*/ 127000 h 328613"/>
              <a:gd name="connsiteX156" fmla="*/ 288925 w 319088"/>
              <a:gd name="connsiteY156" fmla="*/ 127000 h 328613"/>
              <a:gd name="connsiteX157" fmla="*/ 260350 w 319088"/>
              <a:gd name="connsiteY157" fmla="*/ 123542 h 328613"/>
              <a:gd name="connsiteX158" fmla="*/ 260350 w 319088"/>
              <a:gd name="connsiteY158" fmla="*/ 124846 h 328613"/>
              <a:gd name="connsiteX159" fmla="*/ 260350 w 319088"/>
              <a:gd name="connsiteY159" fmla="*/ 156143 h 328613"/>
              <a:gd name="connsiteX160" fmla="*/ 261584 w 319088"/>
              <a:gd name="connsiteY160" fmla="*/ 157447 h 328613"/>
              <a:gd name="connsiteX161" fmla="*/ 280105 w 319088"/>
              <a:gd name="connsiteY161" fmla="*/ 158751 h 328613"/>
              <a:gd name="connsiteX162" fmla="*/ 281340 w 319088"/>
              <a:gd name="connsiteY162" fmla="*/ 158751 h 328613"/>
              <a:gd name="connsiteX163" fmla="*/ 282575 w 319088"/>
              <a:gd name="connsiteY163" fmla="*/ 157447 h 328613"/>
              <a:gd name="connsiteX164" fmla="*/ 282575 w 319088"/>
              <a:gd name="connsiteY164" fmla="*/ 127454 h 328613"/>
              <a:gd name="connsiteX165" fmla="*/ 280105 w 319088"/>
              <a:gd name="connsiteY165" fmla="*/ 126150 h 328613"/>
              <a:gd name="connsiteX166" fmla="*/ 261584 w 319088"/>
              <a:gd name="connsiteY166" fmla="*/ 123542 h 328613"/>
              <a:gd name="connsiteX167" fmla="*/ 260350 w 319088"/>
              <a:gd name="connsiteY167" fmla="*/ 123542 h 328613"/>
              <a:gd name="connsiteX168" fmla="*/ 29210 w 319088"/>
              <a:gd name="connsiteY168" fmla="*/ 115590 h 328613"/>
              <a:gd name="connsiteX169" fmla="*/ 13970 w 319088"/>
              <a:gd name="connsiteY169" fmla="*/ 120749 h 328613"/>
              <a:gd name="connsiteX170" fmla="*/ 12700 w 319088"/>
              <a:gd name="connsiteY170" fmla="*/ 122039 h 328613"/>
              <a:gd name="connsiteX171" fmla="*/ 12700 w 319088"/>
              <a:gd name="connsiteY171" fmla="*/ 154285 h 328613"/>
              <a:gd name="connsiteX172" fmla="*/ 12700 w 319088"/>
              <a:gd name="connsiteY172" fmla="*/ 155575 h 328613"/>
              <a:gd name="connsiteX173" fmla="*/ 13970 w 319088"/>
              <a:gd name="connsiteY173" fmla="*/ 155575 h 328613"/>
              <a:gd name="connsiteX174" fmla="*/ 30480 w 319088"/>
              <a:gd name="connsiteY174" fmla="*/ 152995 h 328613"/>
              <a:gd name="connsiteX175" fmla="*/ 31750 w 319088"/>
              <a:gd name="connsiteY175" fmla="*/ 151705 h 328613"/>
              <a:gd name="connsiteX176" fmla="*/ 31750 w 319088"/>
              <a:gd name="connsiteY176" fmla="*/ 116880 h 328613"/>
              <a:gd name="connsiteX177" fmla="*/ 31750 w 319088"/>
              <a:gd name="connsiteY177" fmla="*/ 115590 h 328613"/>
              <a:gd name="connsiteX178" fmla="*/ 29210 w 319088"/>
              <a:gd name="connsiteY178" fmla="*/ 115590 h 328613"/>
              <a:gd name="connsiteX179" fmla="*/ 158162 w 319088"/>
              <a:gd name="connsiteY179" fmla="*/ 104775 h 328613"/>
              <a:gd name="connsiteX180" fmla="*/ 156868 w 319088"/>
              <a:gd name="connsiteY180" fmla="*/ 106098 h 328613"/>
              <a:gd name="connsiteX181" fmla="*/ 155575 w 319088"/>
              <a:gd name="connsiteY181" fmla="*/ 107421 h 328613"/>
              <a:gd name="connsiteX182" fmla="*/ 155575 w 319088"/>
              <a:gd name="connsiteY182" fmla="*/ 147108 h 328613"/>
              <a:gd name="connsiteX183" fmla="*/ 156868 w 319088"/>
              <a:gd name="connsiteY183" fmla="*/ 149754 h 328613"/>
              <a:gd name="connsiteX184" fmla="*/ 189206 w 319088"/>
              <a:gd name="connsiteY184" fmla="*/ 152400 h 328613"/>
              <a:gd name="connsiteX185" fmla="*/ 190500 w 319088"/>
              <a:gd name="connsiteY185" fmla="*/ 151077 h 328613"/>
              <a:gd name="connsiteX186" fmla="*/ 190500 w 319088"/>
              <a:gd name="connsiteY186" fmla="*/ 149754 h 328613"/>
              <a:gd name="connsiteX187" fmla="*/ 190500 w 319088"/>
              <a:gd name="connsiteY187" fmla="*/ 112712 h 328613"/>
              <a:gd name="connsiteX188" fmla="*/ 189206 w 319088"/>
              <a:gd name="connsiteY188" fmla="*/ 110067 h 328613"/>
              <a:gd name="connsiteX189" fmla="*/ 158162 w 319088"/>
              <a:gd name="connsiteY189" fmla="*/ 104775 h 328613"/>
              <a:gd name="connsiteX190" fmla="*/ 74915 w 319088"/>
              <a:gd name="connsiteY190" fmla="*/ 99735 h 328613"/>
              <a:gd name="connsiteX191" fmla="*/ 50497 w 319088"/>
              <a:gd name="connsiteY191" fmla="*/ 107593 h 328613"/>
              <a:gd name="connsiteX192" fmla="*/ 49212 w 319088"/>
              <a:gd name="connsiteY192" fmla="*/ 110212 h 328613"/>
              <a:gd name="connsiteX193" fmla="*/ 49212 w 319088"/>
              <a:gd name="connsiteY193" fmla="*/ 148194 h 328613"/>
              <a:gd name="connsiteX194" fmla="*/ 49212 w 319088"/>
              <a:gd name="connsiteY194" fmla="*/ 149503 h 328613"/>
              <a:gd name="connsiteX195" fmla="*/ 50497 w 319088"/>
              <a:gd name="connsiteY195" fmla="*/ 150813 h 328613"/>
              <a:gd name="connsiteX196" fmla="*/ 74915 w 319088"/>
              <a:gd name="connsiteY196" fmla="*/ 145574 h 328613"/>
              <a:gd name="connsiteX197" fmla="*/ 76200 w 319088"/>
              <a:gd name="connsiteY197" fmla="*/ 144264 h 328613"/>
              <a:gd name="connsiteX198" fmla="*/ 76200 w 319088"/>
              <a:gd name="connsiteY198" fmla="*/ 101044 h 328613"/>
              <a:gd name="connsiteX199" fmla="*/ 76200 w 319088"/>
              <a:gd name="connsiteY199" fmla="*/ 99735 h 328613"/>
              <a:gd name="connsiteX200" fmla="*/ 74915 w 319088"/>
              <a:gd name="connsiteY200" fmla="*/ 99735 h 328613"/>
              <a:gd name="connsiteX201" fmla="*/ 215322 w 319088"/>
              <a:gd name="connsiteY201" fmla="*/ 98425 h 328613"/>
              <a:gd name="connsiteX202" fmla="*/ 214024 w 319088"/>
              <a:gd name="connsiteY202" fmla="*/ 99695 h 328613"/>
              <a:gd name="connsiteX203" fmla="*/ 212725 w 319088"/>
              <a:gd name="connsiteY203" fmla="*/ 100965 h 328613"/>
              <a:gd name="connsiteX204" fmla="*/ 212725 w 319088"/>
              <a:gd name="connsiteY204" fmla="*/ 151765 h 328613"/>
              <a:gd name="connsiteX205" fmla="*/ 215322 w 319088"/>
              <a:gd name="connsiteY205" fmla="*/ 153035 h 328613"/>
              <a:gd name="connsiteX206" fmla="*/ 238702 w 319088"/>
              <a:gd name="connsiteY206" fmla="*/ 155575 h 328613"/>
              <a:gd name="connsiteX207" fmla="*/ 240001 w 319088"/>
              <a:gd name="connsiteY207" fmla="*/ 155575 h 328613"/>
              <a:gd name="connsiteX208" fmla="*/ 241300 w 319088"/>
              <a:gd name="connsiteY208" fmla="*/ 155575 h 328613"/>
              <a:gd name="connsiteX209" fmla="*/ 241300 w 319088"/>
              <a:gd name="connsiteY209" fmla="*/ 153035 h 328613"/>
              <a:gd name="connsiteX210" fmla="*/ 241300 w 319088"/>
              <a:gd name="connsiteY210" fmla="*/ 106045 h 328613"/>
              <a:gd name="connsiteX211" fmla="*/ 240001 w 319088"/>
              <a:gd name="connsiteY211" fmla="*/ 103505 h 328613"/>
              <a:gd name="connsiteX212" fmla="*/ 215322 w 319088"/>
              <a:gd name="connsiteY212" fmla="*/ 98425 h 328613"/>
              <a:gd name="connsiteX213" fmla="*/ 101311 w 319088"/>
              <a:gd name="connsiteY213" fmla="*/ 96838 h 328613"/>
              <a:gd name="connsiteX214" fmla="*/ 100012 w 319088"/>
              <a:gd name="connsiteY214" fmla="*/ 98108 h 328613"/>
              <a:gd name="connsiteX215" fmla="*/ 100012 w 319088"/>
              <a:gd name="connsiteY215" fmla="*/ 99378 h 328613"/>
              <a:gd name="connsiteX216" fmla="*/ 100012 w 319088"/>
              <a:gd name="connsiteY216" fmla="*/ 142558 h 328613"/>
              <a:gd name="connsiteX217" fmla="*/ 101311 w 319088"/>
              <a:gd name="connsiteY217" fmla="*/ 143828 h 328613"/>
              <a:gd name="connsiteX218" fmla="*/ 140277 w 319088"/>
              <a:gd name="connsiteY218" fmla="*/ 147638 h 328613"/>
              <a:gd name="connsiteX219" fmla="*/ 141576 w 319088"/>
              <a:gd name="connsiteY219" fmla="*/ 146368 h 328613"/>
              <a:gd name="connsiteX220" fmla="*/ 142875 w 319088"/>
              <a:gd name="connsiteY220" fmla="*/ 145098 h 328613"/>
              <a:gd name="connsiteX221" fmla="*/ 142875 w 319088"/>
              <a:gd name="connsiteY221" fmla="*/ 105728 h 328613"/>
              <a:gd name="connsiteX222" fmla="*/ 140277 w 319088"/>
              <a:gd name="connsiteY222" fmla="*/ 103188 h 328613"/>
              <a:gd name="connsiteX223" fmla="*/ 101311 w 319088"/>
              <a:gd name="connsiteY223" fmla="*/ 96838 h 328613"/>
              <a:gd name="connsiteX224" fmla="*/ 288925 w 319088"/>
              <a:gd name="connsiteY224" fmla="*/ 84138 h 328613"/>
              <a:gd name="connsiteX225" fmla="*/ 288925 w 319088"/>
              <a:gd name="connsiteY225" fmla="*/ 85442 h 328613"/>
              <a:gd name="connsiteX226" fmla="*/ 288925 w 319088"/>
              <a:gd name="connsiteY226" fmla="*/ 115435 h 328613"/>
              <a:gd name="connsiteX227" fmla="*/ 290195 w 319088"/>
              <a:gd name="connsiteY227" fmla="*/ 116739 h 328613"/>
              <a:gd name="connsiteX228" fmla="*/ 305435 w 319088"/>
              <a:gd name="connsiteY228" fmla="*/ 120651 h 328613"/>
              <a:gd name="connsiteX229" fmla="*/ 306705 w 319088"/>
              <a:gd name="connsiteY229" fmla="*/ 120651 h 328613"/>
              <a:gd name="connsiteX230" fmla="*/ 307975 w 319088"/>
              <a:gd name="connsiteY230" fmla="*/ 119347 h 328613"/>
              <a:gd name="connsiteX231" fmla="*/ 307975 w 319088"/>
              <a:gd name="connsiteY231" fmla="*/ 118043 h 328613"/>
              <a:gd name="connsiteX232" fmla="*/ 307975 w 319088"/>
              <a:gd name="connsiteY232" fmla="*/ 90658 h 328613"/>
              <a:gd name="connsiteX233" fmla="*/ 306705 w 319088"/>
              <a:gd name="connsiteY233" fmla="*/ 89354 h 328613"/>
              <a:gd name="connsiteX234" fmla="*/ 290195 w 319088"/>
              <a:gd name="connsiteY234" fmla="*/ 84138 h 328613"/>
              <a:gd name="connsiteX235" fmla="*/ 288925 w 319088"/>
              <a:gd name="connsiteY235" fmla="*/ 84138 h 328613"/>
              <a:gd name="connsiteX236" fmla="*/ 260350 w 319088"/>
              <a:gd name="connsiteY236" fmla="*/ 77788 h 328613"/>
              <a:gd name="connsiteX237" fmla="*/ 260350 w 319088"/>
              <a:gd name="connsiteY237" fmla="*/ 79058 h 328613"/>
              <a:gd name="connsiteX238" fmla="*/ 260350 w 319088"/>
              <a:gd name="connsiteY238" fmla="*/ 109538 h 328613"/>
              <a:gd name="connsiteX239" fmla="*/ 261584 w 319088"/>
              <a:gd name="connsiteY239" fmla="*/ 110808 h 328613"/>
              <a:gd name="connsiteX240" fmla="*/ 280105 w 319088"/>
              <a:gd name="connsiteY240" fmla="*/ 115888 h 328613"/>
              <a:gd name="connsiteX241" fmla="*/ 281340 w 319088"/>
              <a:gd name="connsiteY241" fmla="*/ 114618 h 328613"/>
              <a:gd name="connsiteX242" fmla="*/ 282575 w 319088"/>
              <a:gd name="connsiteY242" fmla="*/ 113348 h 328613"/>
              <a:gd name="connsiteX243" fmla="*/ 282575 w 319088"/>
              <a:gd name="connsiteY243" fmla="*/ 85408 h 328613"/>
              <a:gd name="connsiteX244" fmla="*/ 281340 w 319088"/>
              <a:gd name="connsiteY244" fmla="*/ 82868 h 328613"/>
              <a:gd name="connsiteX245" fmla="*/ 262819 w 319088"/>
              <a:gd name="connsiteY245" fmla="*/ 77788 h 328613"/>
              <a:gd name="connsiteX246" fmla="*/ 260350 w 319088"/>
              <a:gd name="connsiteY246" fmla="*/ 77788 h 328613"/>
              <a:gd name="connsiteX247" fmla="*/ 29210 w 319088"/>
              <a:gd name="connsiteY247" fmla="*/ 63500 h 328613"/>
              <a:gd name="connsiteX248" fmla="*/ 12700 w 319088"/>
              <a:gd name="connsiteY248" fmla="*/ 73731 h 328613"/>
              <a:gd name="connsiteX249" fmla="*/ 12700 w 319088"/>
              <a:gd name="connsiteY249" fmla="*/ 75009 h 328613"/>
              <a:gd name="connsiteX250" fmla="*/ 12700 w 319088"/>
              <a:gd name="connsiteY250" fmla="*/ 106980 h 328613"/>
              <a:gd name="connsiteX251" fmla="*/ 12700 w 319088"/>
              <a:gd name="connsiteY251" fmla="*/ 108259 h 328613"/>
              <a:gd name="connsiteX252" fmla="*/ 13970 w 319088"/>
              <a:gd name="connsiteY252" fmla="*/ 109538 h 328613"/>
              <a:gd name="connsiteX253" fmla="*/ 15240 w 319088"/>
              <a:gd name="connsiteY253" fmla="*/ 108259 h 328613"/>
              <a:gd name="connsiteX254" fmla="*/ 31750 w 319088"/>
              <a:gd name="connsiteY254" fmla="*/ 101865 h 328613"/>
              <a:gd name="connsiteX255" fmla="*/ 31750 w 319088"/>
              <a:gd name="connsiteY255" fmla="*/ 99307 h 328613"/>
              <a:gd name="connsiteX256" fmla="*/ 31750 w 319088"/>
              <a:gd name="connsiteY256" fmla="*/ 66058 h 328613"/>
              <a:gd name="connsiteX257" fmla="*/ 31750 w 319088"/>
              <a:gd name="connsiteY257" fmla="*/ 63500 h 328613"/>
              <a:gd name="connsiteX258" fmla="*/ 29210 w 319088"/>
              <a:gd name="connsiteY258" fmla="*/ 63500 h 328613"/>
              <a:gd name="connsiteX259" fmla="*/ 156868 w 319088"/>
              <a:gd name="connsiteY259" fmla="*/ 47625 h 328613"/>
              <a:gd name="connsiteX260" fmla="*/ 155575 w 319088"/>
              <a:gd name="connsiteY260" fmla="*/ 48920 h 328613"/>
              <a:gd name="connsiteX261" fmla="*/ 155575 w 319088"/>
              <a:gd name="connsiteY261" fmla="*/ 89067 h 328613"/>
              <a:gd name="connsiteX262" fmla="*/ 156868 w 319088"/>
              <a:gd name="connsiteY262" fmla="*/ 90363 h 328613"/>
              <a:gd name="connsiteX263" fmla="*/ 187913 w 319088"/>
              <a:gd name="connsiteY263" fmla="*/ 96838 h 328613"/>
              <a:gd name="connsiteX264" fmla="*/ 189206 w 319088"/>
              <a:gd name="connsiteY264" fmla="*/ 96838 h 328613"/>
              <a:gd name="connsiteX265" fmla="*/ 190500 w 319088"/>
              <a:gd name="connsiteY265" fmla="*/ 96838 h 328613"/>
              <a:gd name="connsiteX266" fmla="*/ 190500 w 319088"/>
              <a:gd name="connsiteY266" fmla="*/ 95543 h 328613"/>
              <a:gd name="connsiteX267" fmla="*/ 190500 w 319088"/>
              <a:gd name="connsiteY267" fmla="*/ 57986 h 328613"/>
              <a:gd name="connsiteX268" fmla="*/ 189206 w 319088"/>
              <a:gd name="connsiteY268" fmla="*/ 56691 h 328613"/>
              <a:gd name="connsiteX269" fmla="*/ 158162 w 319088"/>
              <a:gd name="connsiteY269" fmla="*/ 47625 h 328613"/>
              <a:gd name="connsiteX270" fmla="*/ 156868 w 319088"/>
              <a:gd name="connsiteY270" fmla="*/ 47625 h 328613"/>
              <a:gd name="connsiteX271" fmla="*/ 73629 w 319088"/>
              <a:gd name="connsiteY271" fmla="*/ 34925 h 328613"/>
              <a:gd name="connsiteX272" fmla="*/ 49212 w 319088"/>
              <a:gd name="connsiteY272" fmla="*/ 50511 h 328613"/>
              <a:gd name="connsiteX273" fmla="*/ 49212 w 319088"/>
              <a:gd name="connsiteY273" fmla="*/ 51810 h 328613"/>
              <a:gd name="connsiteX274" fmla="*/ 49212 w 319088"/>
              <a:gd name="connsiteY274" fmla="*/ 90776 h 328613"/>
              <a:gd name="connsiteX275" fmla="*/ 49212 w 319088"/>
              <a:gd name="connsiteY275" fmla="*/ 92075 h 328613"/>
              <a:gd name="connsiteX276" fmla="*/ 50497 w 319088"/>
              <a:gd name="connsiteY276" fmla="*/ 92075 h 328613"/>
              <a:gd name="connsiteX277" fmla="*/ 51782 w 319088"/>
              <a:gd name="connsiteY277" fmla="*/ 92075 h 328613"/>
              <a:gd name="connsiteX278" fmla="*/ 76200 w 319088"/>
              <a:gd name="connsiteY278" fmla="*/ 81684 h 328613"/>
              <a:gd name="connsiteX279" fmla="*/ 76200 w 319088"/>
              <a:gd name="connsiteY279" fmla="*/ 79086 h 328613"/>
              <a:gd name="connsiteX280" fmla="*/ 76200 w 319088"/>
              <a:gd name="connsiteY280" fmla="*/ 36224 h 328613"/>
              <a:gd name="connsiteX281" fmla="*/ 76200 w 319088"/>
              <a:gd name="connsiteY281" fmla="*/ 34925 h 328613"/>
              <a:gd name="connsiteX282" fmla="*/ 73629 w 319088"/>
              <a:gd name="connsiteY282" fmla="*/ 34925 h 328613"/>
              <a:gd name="connsiteX283" fmla="*/ 100012 w 319088"/>
              <a:gd name="connsiteY283" fmla="*/ 30163 h 328613"/>
              <a:gd name="connsiteX284" fmla="*/ 100012 w 319088"/>
              <a:gd name="connsiteY284" fmla="*/ 32747 h 328613"/>
              <a:gd name="connsiteX285" fmla="*/ 100012 w 319088"/>
              <a:gd name="connsiteY285" fmla="*/ 76681 h 328613"/>
              <a:gd name="connsiteX286" fmla="*/ 101311 w 319088"/>
              <a:gd name="connsiteY286" fmla="*/ 77973 h 328613"/>
              <a:gd name="connsiteX287" fmla="*/ 140277 w 319088"/>
              <a:gd name="connsiteY287" fmla="*/ 85726 h 328613"/>
              <a:gd name="connsiteX288" fmla="*/ 141576 w 319088"/>
              <a:gd name="connsiteY288" fmla="*/ 85726 h 328613"/>
              <a:gd name="connsiteX289" fmla="*/ 142875 w 319088"/>
              <a:gd name="connsiteY289" fmla="*/ 84434 h 328613"/>
              <a:gd name="connsiteX290" fmla="*/ 142875 w 319088"/>
              <a:gd name="connsiteY290" fmla="*/ 43085 h 328613"/>
              <a:gd name="connsiteX291" fmla="*/ 141576 w 319088"/>
              <a:gd name="connsiteY291" fmla="*/ 41792 h 328613"/>
              <a:gd name="connsiteX292" fmla="*/ 102610 w 319088"/>
              <a:gd name="connsiteY292" fmla="*/ 30163 h 328613"/>
              <a:gd name="connsiteX293" fmla="*/ 100012 w 319088"/>
              <a:gd name="connsiteY293" fmla="*/ 30163 h 328613"/>
              <a:gd name="connsiteX294" fmla="*/ 87846 w 319088"/>
              <a:gd name="connsiteY294" fmla="*/ 0 h 328613"/>
              <a:gd name="connsiteX295" fmla="*/ 90430 w 319088"/>
              <a:gd name="connsiteY295" fmla="*/ 0 h 328613"/>
              <a:gd name="connsiteX296" fmla="*/ 204113 w 319088"/>
              <a:gd name="connsiteY296" fmla="*/ 37667 h 328613"/>
              <a:gd name="connsiteX297" fmla="*/ 207988 w 319088"/>
              <a:gd name="connsiteY297" fmla="*/ 42863 h 328613"/>
              <a:gd name="connsiteX298" fmla="*/ 207988 w 319088"/>
              <a:gd name="connsiteY298" fmla="*/ 70139 h 328613"/>
              <a:gd name="connsiteX299" fmla="*/ 248036 w 319088"/>
              <a:gd name="connsiteY299" fmla="*/ 54552 h 328613"/>
              <a:gd name="connsiteX300" fmla="*/ 250619 w 319088"/>
              <a:gd name="connsiteY300" fmla="*/ 53253 h 328613"/>
              <a:gd name="connsiteX301" fmla="*/ 251911 w 319088"/>
              <a:gd name="connsiteY301" fmla="*/ 53253 h 328613"/>
              <a:gd name="connsiteX302" fmla="*/ 315213 w 319088"/>
              <a:gd name="connsiteY302" fmla="*/ 74035 h 328613"/>
              <a:gd name="connsiteX303" fmla="*/ 319088 w 319088"/>
              <a:gd name="connsiteY303" fmla="*/ 80530 h 328613"/>
              <a:gd name="connsiteX304" fmla="*/ 319088 w 319088"/>
              <a:gd name="connsiteY304" fmla="*/ 266267 h 328613"/>
              <a:gd name="connsiteX305" fmla="*/ 315213 w 319088"/>
              <a:gd name="connsiteY305" fmla="*/ 271463 h 328613"/>
              <a:gd name="connsiteX306" fmla="*/ 251911 w 319088"/>
              <a:gd name="connsiteY306" fmla="*/ 287049 h 328613"/>
              <a:gd name="connsiteX307" fmla="*/ 204113 w 319088"/>
              <a:gd name="connsiteY307" fmla="*/ 300038 h 328613"/>
              <a:gd name="connsiteX308" fmla="*/ 89138 w 319088"/>
              <a:gd name="connsiteY308" fmla="*/ 328613 h 328613"/>
              <a:gd name="connsiteX309" fmla="*/ 87846 w 319088"/>
              <a:gd name="connsiteY309" fmla="*/ 328613 h 328613"/>
              <a:gd name="connsiteX310" fmla="*/ 85262 w 319088"/>
              <a:gd name="connsiteY310" fmla="*/ 328613 h 328613"/>
              <a:gd name="connsiteX311" fmla="*/ 2583 w 319088"/>
              <a:gd name="connsiteY311" fmla="*/ 281854 h 328613"/>
              <a:gd name="connsiteX312" fmla="*/ 0 w 319088"/>
              <a:gd name="connsiteY312" fmla="*/ 277957 h 328613"/>
              <a:gd name="connsiteX313" fmla="*/ 0 w 319088"/>
              <a:gd name="connsiteY313" fmla="*/ 64943 h 328613"/>
              <a:gd name="connsiteX314" fmla="*/ 1292 w 319088"/>
              <a:gd name="connsiteY314" fmla="*/ 61047 h 328613"/>
              <a:gd name="connsiteX315" fmla="*/ 85262 w 319088"/>
              <a:gd name="connsiteY315" fmla="*/ 1299 h 328613"/>
              <a:gd name="connsiteX316" fmla="*/ 87846 w 319088"/>
              <a:gd name="connsiteY31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319088" h="328613">
                <a:moveTo>
                  <a:pt x="140277" y="225425"/>
                </a:moveTo>
                <a:cubicBezTo>
                  <a:pt x="140277" y="225425"/>
                  <a:pt x="140277" y="225425"/>
                  <a:pt x="101311" y="229351"/>
                </a:cubicBezTo>
                <a:cubicBezTo>
                  <a:pt x="100012" y="229351"/>
                  <a:pt x="100012" y="229351"/>
                  <a:pt x="100012" y="230660"/>
                </a:cubicBezTo>
                <a:cubicBezTo>
                  <a:pt x="100012" y="230660"/>
                  <a:pt x="100012" y="230660"/>
                  <a:pt x="100012" y="319646"/>
                </a:cubicBezTo>
                <a:cubicBezTo>
                  <a:pt x="100012" y="320954"/>
                  <a:pt x="100012" y="320954"/>
                  <a:pt x="100012" y="322263"/>
                </a:cubicBezTo>
                <a:cubicBezTo>
                  <a:pt x="101311" y="322263"/>
                  <a:pt x="101311" y="322263"/>
                  <a:pt x="101311" y="322263"/>
                </a:cubicBezTo>
                <a:cubicBezTo>
                  <a:pt x="101311" y="322263"/>
                  <a:pt x="101311" y="322263"/>
                  <a:pt x="102610" y="322263"/>
                </a:cubicBezTo>
                <a:cubicBezTo>
                  <a:pt x="102610" y="322263"/>
                  <a:pt x="102610" y="322263"/>
                  <a:pt x="140277" y="311794"/>
                </a:cubicBezTo>
                <a:cubicBezTo>
                  <a:pt x="141576" y="311794"/>
                  <a:pt x="142875" y="311794"/>
                  <a:pt x="142875" y="310485"/>
                </a:cubicBezTo>
                <a:lnTo>
                  <a:pt x="142875" y="228042"/>
                </a:lnTo>
                <a:cubicBezTo>
                  <a:pt x="142875" y="226734"/>
                  <a:pt x="141576" y="226734"/>
                  <a:pt x="141576" y="226734"/>
                </a:cubicBezTo>
                <a:cubicBezTo>
                  <a:pt x="141576" y="225425"/>
                  <a:pt x="140277" y="225425"/>
                  <a:pt x="140277" y="225425"/>
                </a:cubicBezTo>
                <a:close/>
                <a:moveTo>
                  <a:pt x="49212" y="223838"/>
                </a:moveTo>
                <a:cubicBezTo>
                  <a:pt x="49212" y="225108"/>
                  <a:pt x="49212" y="225108"/>
                  <a:pt x="49212" y="226378"/>
                </a:cubicBezTo>
                <a:cubicBezTo>
                  <a:pt x="49212" y="226378"/>
                  <a:pt x="49212" y="226378"/>
                  <a:pt x="49212" y="263208"/>
                </a:cubicBezTo>
                <a:cubicBezTo>
                  <a:pt x="49212" y="264478"/>
                  <a:pt x="49212" y="264478"/>
                  <a:pt x="50497" y="265748"/>
                </a:cubicBezTo>
                <a:cubicBezTo>
                  <a:pt x="50497" y="265748"/>
                  <a:pt x="50497" y="265748"/>
                  <a:pt x="74915" y="274638"/>
                </a:cubicBezTo>
                <a:cubicBezTo>
                  <a:pt x="74915" y="274638"/>
                  <a:pt x="76200" y="274638"/>
                  <a:pt x="76200" y="273368"/>
                </a:cubicBezTo>
                <a:cubicBezTo>
                  <a:pt x="76200" y="273368"/>
                  <a:pt x="76200" y="273368"/>
                  <a:pt x="76200" y="272098"/>
                </a:cubicBezTo>
                <a:lnTo>
                  <a:pt x="76200" y="230188"/>
                </a:lnTo>
                <a:cubicBezTo>
                  <a:pt x="76200" y="228918"/>
                  <a:pt x="76200" y="228918"/>
                  <a:pt x="74915" y="228918"/>
                </a:cubicBezTo>
                <a:cubicBezTo>
                  <a:pt x="74915" y="228918"/>
                  <a:pt x="74915" y="228918"/>
                  <a:pt x="50497" y="223838"/>
                </a:cubicBezTo>
                <a:cubicBezTo>
                  <a:pt x="50497" y="223838"/>
                  <a:pt x="50497" y="223838"/>
                  <a:pt x="49212" y="223838"/>
                </a:cubicBezTo>
                <a:close/>
                <a:moveTo>
                  <a:pt x="189206" y="222250"/>
                </a:moveTo>
                <a:cubicBezTo>
                  <a:pt x="189206" y="222250"/>
                  <a:pt x="189206" y="222250"/>
                  <a:pt x="156868" y="224848"/>
                </a:cubicBezTo>
                <a:cubicBezTo>
                  <a:pt x="156868" y="224848"/>
                  <a:pt x="155575" y="226147"/>
                  <a:pt x="155575" y="226147"/>
                </a:cubicBezTo>
                <a:cubicBezTo>
                  <a:pt x="155575" y="226147"/>
                  <a:pt x="155575" y="226147"/>
                  <a:pt x="155575" y="305377"/>
                </a:cubicBezTo>
                <a:cubicBezTo>
                  <a:pt x="155575" y="306676"/>
                  <a:pt x="155575" y="306676"/>
                  <a:pt x="156868" y="307975"/>
                </a:cubicBezTo>
                <a:cubicBezTo>
                  <a:pt x="156868" y="307975"/>
                  <a:pt x="156868" y="307975"/>
                  <a:pt x="158162" y="307975"/>
                </a:cubicBezTo>
                <a:cubicBezTo>
                  <a:pt x="158162" y="307975"/>
                  <a:pt x="158162" y="307975"/>
                  <a:pt x="189206" y="300182"/>
                </a:cubicBezTo>
                <a:cubicBezTo>
                  <a:pt x="190500" y="300182"/>
                  <a:pt x="190500" y="298883"/>
                  <a:pt x="190500" y="297584"/>
                </a:cubicBezTo>
                <a:lnTo>
                  <a:pt x="190500" y="223549"/>
                </a:lnTo>
                <a:cubicBezTo>
                  <a:pt x="190500" y="223549"/>
                  <a:pt x="190500" y="223549"/>
                  <a:pt x="190500" y="222250"/>
                </a:cubicBezTo>
                <a:cubicBezTo>
                  <a:pt x="189206" y="222250"/>
                  <a:pt x="189206" y="222250"/>
                  <a:pt x="189206" y="222250"/>
                </a:cubicBezTo>
                <a:close/>
                <a:moveTo>
                  <a:pt x="12700" y="217488"/>
                </a:moveTo>
                <a:cubicBezTo>
                  <a:pt x="12700" y="217488"/>
                  <a:pt x="12700" y="218778"/>
                  <a:pt x="12700" y="218778"/>
                </a:cubicBezTo>
                <a:cubicBezTo>
                  <a:pt x="12700" y="218778"/>
                  <a:pt x="12700" y="218778"/>
                  <a:pt x="12700" y="251024"/>
                </a:cubicBezTo>
                <a:cubicBezTo>
                  <a:pt x="12700" y="252314"/>
                  <a:pt x="12700" y="252314"/>
                  <a:pt x="13970" y="252314"/>
                </a:cubicBezTo>
                <a:cubicBezTo>
                  <a:pt x="13970" y="252314"/>
                  <a:pt x="13970" y="252314"/>
                  <a:pt x="29210" y="258763"/>
                </a:cubicBezTo>
                <a:cubicBezTo>
                  <a:pt x="30480" y="258763"/>
                  <a:pt x="30480" y="258763"/>
                  <a:pt x="30480" y="258763"/>
                </a:cubicBezTo>
                <a:cubicBezTo>
                  <a:pt x="30480" y="258763"/>
                  <a:pt x="31750" y="258763"/>
                  <a:pt x="31750" y="258763"/>
                </a:cubicBezTo>
                <a:cubicBezTo>
                  <a:pt x="31750" y="258763"/>
                  <a:pt x="31750" y="257473"/>
                  <a:pt x="31750" y="257473"/>
                </a:cubicBezTo>
                <a:lnTo>
                  <a:pt x="31750" y="222647"/>
                </a:lnTo>
                <a:cubicBezTo>
                  <a:pt x="31750" y="221358"/>
                  <a:pt x="31750" y="220068"/>
                  <a:pt x="30480" y="220068"/>
                </a:cubicBezTo>
                <a:cubicBezTo>
                  <a:pt x="30480" y="220068"/>
                  <a:pt x="30480" y="220068"/>
                  <a:pt x="13970" y="217488"/>
                </a:cubicBezTo>
                <a:cubicBezTo>
                  <a:pt x="13970" y="217488"/>
                  <a:pt x="13970" y="217488"/>
                  <a:pt x="12700" y="217488"/>
                </a:cubicBezTo>
                <a:close/>
                <a:moveTo>
                  <a:pt x="280105" y="214313"/>
                </a:moveTo>
                <a:cubicBezTo>
                  <a:pt x="280105" y="214313"/>
                  <a:pt x="280105" y="214313"/>
                  <a:pt x="261584" y="215595"/>
                </a:cubicBezTo>
                <a:cubicBezTo>
                  <a:pt x="260350" y="215595"/>
                  <a:pt x="260350" y="216877"/>
                  <a:pt x="260350" y="216877"/>
                </a:cubicBezTo>
                <a:cubicBezTo>
                  <a:pt x="260350" y="216877"/>
                  <a:pt x="260350" y="216877"/>
                  <a:pt x="260350" y="278424"/>
                </a:cubicBezTo>
                <a:cubicBezTo>
                  <a:pt x="260350" y="279706"/>
                  <a:pt x="260350" y="279706"/>
                  <a:pt x="260350" y="279706"/>
                </a:cubicBezTo>
                <a:cubicBezTo>
                  <a:pt x="261584" y="279706"/>
                  <a:pt x="261584" y="280988"/>
                  <a:pt x="261584" y="280988"/>
                </a:cubicBezTo>
                <a:cubicBezTo>
                  <a:pt x="261584" y="280988"/>
                  <a:pt x="261584" y="280988"/>
                  <a:pt x="262819" y="280988"/>
                </a:cubicBezTo>
                <a:cubicBezTo>
                  <a:pt x="262819" y="280988"/>
                  <a:pt x="262819" y="280988"/>
                  <a:pt x="280105" y="275859"/>
                </a:cubicBezTo>
                <a:cubicBezTo>
                  <a:pt x="281340" y="275859"/>
                  <a:pt x="282575" y="274577"/>
                  <a:pt x="282575" y="273295"/>
                </a:cubicBezTo>
                <a:lnTo>
                  <a:pt x="282575" y="215595"/>
                </a:lnTo>
                <a:cubicBezTo>
                  <a:pt x="282575" y="215595"/>
                  <a:pt x="281340" y="214313"/>
                  <a:pt x="281340" y="214313"/>
                </a:cubicBezTo>
                <a:cubicBezTo>
                  <a:pt x="281340" y="214313"/>
                  <a:pt x="280105" y="214313"/>
                  <a:pt x="280105" y="214313"/>
                </a:cubicBezTo>
                <a:close/>
                <a:moveTo>
                  <a:pt x="306983" y="211138"/>
                </a:moveTo>
                <a:cubicBezTo>
                  <a:pt x="306983" y="211138"/>
                  <a:pt x="306983" y="211138"/>
                  <a:pt x="290215" y="212428"/>
                </a:cubicBezTo>
                <a:cubicBezTo>
                  <a:pt x="288925" y="212428"/>
                  <a:pt x="288925" y="213718"/>
                  <a:pt x="288925" y="215008"/>
                </a:cubicBezTo>
                <a:cubicBezTo>
                  <a:pt x="288925" y="215008"/>
                  <a:pt x="288925" y="215008"/>
                  <a:pt x="288925" y="271761"/>
                </a:cubicBezTo>
                <a:cubicBezTo>
                  <a:pt x="288925" y="271761"/>
                  <a:pt x="288925" y="273051"/>
                  <a:pt x="288925" y="273051"/>
                </a:cubicBezTo>
                <a:cubicBezTo>
                  <a:pt x="288925" y="273051"/>
                  <a:pt x="290215" y="273051"/>
                  <a:pt x="290215" y="273051"/>
                </a:cubicBezTo>
                <a:cubicBezTo>
                  <a:pt x="290215" y="273051"/>
                  <a:pt x="290215" y="273051"/>
                  <a:pt x="308273" y="269181"/>
                </a:cubicBezTo>
                <a:cubicBezTo>
                  <a:pt x="308273" y="269181"/>
                  <a:pt x="309563" y="267892"/>
                  <a:pt x="309563" y="266602"/>
                </a:cubicBezTo>
                <a:cubicBezTo>
                  <a:pt x="309563" y="266602"/>
                  <a:pt x="309563" y="266602"/>
                  <a:pt x="308273" y="212428"/>
                </a:cubicBezTo>
                <a:cubicBezTo>
                  <a:pt x="308273" y="212428"/>
                  <a:pt x="308273" y="212428"/>
                  <a:pt x="308273" y="211138"/>
                </a:cubicBezTo>
                <a:cubicBezTo>
                  <a:pt x="306983" y="211138"/>
                  <a:pt x="306983" y="211138"/>
                  <a:pt x="306983" y="211138"/>
                </a:cubicBezTo>
                <a:close/>
                <a:moveTo>
                  <a:pt x="290195" y="169863"/>
                </a:moveTo>
                <a:cubicBezTo>
                  <a:pt x="290195" y="169863"/>
                  <a:pt x="288925" y="169863"/>
                  <a:pt x="288925" y="171196"/>
                </a:cubicBezTo>
                <a:cubicBezTo>
                  <a:pt x="288925" y="171196"/>
                  <a:pt x="288925" y="171196"/>
                  <a:pt x="288925" y="172530"/>
                </a:cubicBezTo>
                <a:lnTo>
                  <a:pt x="288925" y="201867"/>
                </a:lnTo>
                <a:cubicBezTo>
                  <a:pt x="288925" y="201867"/>
                  <a:pt x="288925" y="201867"/>
                  <a:pt x="288925" y="203201"/>
                </a:cubicBezTo>
                <a:cubicBezTo>
                  <a:pt x="288925" y="203201"/>
                  <a:pt x="290195" y="203201"/>
                  <a:pt x="290195" y="203201"/>
                </a:cubicBezTo>
                <a:cubicBezTo>
                  <a:pt x="290195" y="203201"/>
                  <a:pt x="290195" y="203201"/>
                  <a:pt x="306705" y="201867"/>
                </a:cubicBezTo>
                <a:cubicBezTo>
                  <a:pt x="307975" y="201867"/>
                  <a:pt x="307975" y="201867"/>
                  <a:pt x="307975" y="200534"/>
                </a:cubicBezTo>
                <a:cubicBezTo>
                  <a:pt x="307975" y="200534"/>
                  <a:pt x="307975" y="200534"/>
                  <a:pt x="307975" y="172530"/>
                </a:cubicBezTo>
                <a:cubicBezTo>
                  <a:pt x="307975" y="171196"/>
                  <a:pt x="307975" y="171196"/>
                  <a:pt x="306705" y="171196"/>
                </a:cubicBezTo>
                <a:cubicBezTo>
                  <a:pt x="306705" y="171196"/>
                  <a:pt x="306705" y="171196"/>
                  <a:pt x="290195" y="169863"/>
                </a:cubicBezTo>
                <a:close/>
                <a:moveTo>
                  <a:pt x="261584" y="168275"/>
                </a:moveTo>
                <a:cubicBezTo>
                  <a:pt x="261584" y="168275"/>
                  <a:pt x="260350" y="168275"/>
                  <a:pt x="260350" y="169568"/>
                </a:cubicBezTo>
                <a:cubicBezTo>
                  <a:pt x="260350" y="169568"/>
                  <a:pt x="260350" y="169568"/>
                  <a:pt x="260350" y="170862"/>
                </a:cubicBezTo>
                <a:cubicBezTo>
                  <a:pt x="260350" y="170862"/>
                  <a:pt x="260350" y="170862"/>
                  <a:pt x="260350" y="201906"/>
                </a:cubicBezTo>
                <a:cubicBezTo>
                  <a:pt x="260350" y="201906"/>
                  <a:pt x="260350" y="201906"/>
                  <a:pt x="260350" y="203200"/>
                </a:cubicBezTo>
                <a:cubicBezTo>
                  <a:pt x="260350" y="203200"/>
                  <a:pt x="261584" y="203200"/>
                  <a:pt x="261584" y="203200"/>
                </a:cubicBezTo>
                <a:cubicBezTo>
                  <a:pt x="261584" y="203200"/>
                  <a:pt x="261584" y="203200"/>
                  <a:pt x="280105" y="201906"/>
                </a:cubicBezTo>
                <a:cubicBezTo>
                  <a:pt x="281340" y="201906"/>
                  <a:pt x="282575" y="201906"/>
                  <a:pt x="282575" y="200613"/>
                </a:cubicBezTo>
                <a:lnTo>
                  <a:pt x="282575" y="170862"/>
                </a:lnTo>
                <a:cubicBezTo>
                  <a:pt x="282575" y="170862"/>
                  <a:pt x="281340" y="169568"/>
                  <a:pt x="280105" y="169568"/>
                </a:cubicBezTo>
                <a:cubicBezTo>
                  <a:pt x="280105" y="169568"/>
                  <a:pt x="280105" y="169568"/>
                  <a:pt x="261584" y="168275"/>
                </a:cubicBezTo>
                <a:close/>
                <a:moveTo>
                  <a:pt x="214024" y="168275"/>
                </a:moveTo>
                <a:cubicBezTo>
                  <a:pt x="214024" y="169567"/>
                  <a:pt x="212725" y="169567"/>
                  <a:pt x="212725" y="169567"/>
                </a:cubicBezTo>
                <a:cubicBezTo>
                  <a:pt x="212725" y="169567"/>
                  <a:pt x="212725" y="169567"/>
                  <a:pt x="212725" y="222546"/>
                </a:cubicBezTo>
                <a:cubicBezTo>
                  <a:pt x="212725" y="222546"/>
                  <a:pt x="214024" y="222546"/>
                  <a:pt x="214024" y="223838"/>
                </a:cubicBezTo>
                <a:cubicBezTo>
                  <a:pt x="214024" y="223838"/>
                  <a:pt x="214024" y="223838"/>
                  <a:pt x="215322" y="223838"/>
                </a:cubicBezTo>
                <a:cubicBezTo>
                  <a:pt x="215322" y="223838"/>
                  <a:pt x="215322" y="223838"/>
                  <a:pt x="240001" y="221254"/>
                </a:cubicBezTo>
                <a:cubicBezTo>
                  <a:pt x="240001" y="221254"/>
                  <a:pt x="241300" y="221254"/>
                  <a:pt x="241300" y="219962"/>
                </a:cubicBezTo>
                <a:lnTo>
                  <a:pt x="241300" y="170859"/>
                </a:lnTo>
                <a:cubicBezTo>
                  <a:pt x="241300" y="169567"/>
                  <a:pt x="240001" y="169567"/>
                  <a:pt x="240001" y="169567"/>
                </a:cubicBezTo>
                <a:cubicBezTo>
                  <a:pt x="240001" y="169567"/>
                  <a:pt x="240001" y="169567"/>
                  <a:pt x="215322" y="168275"/>
                </a:cubicBezTo>
                <a:cubicBezTo>
                  <a:pt x="214024" y="168275"/>
                  <a:pt x="214024" y="168275"/>
                  <a:pt x="214024" y="168275"/>
                </a:cubicBezTo>
                <a:close/>
                <a:moveTo>
                  <a:pt x="30480" y="168275"/>
                </a:moveTo>
                <a:cubicBezTo>
                  <a:pt x="30480" y="168275"/>
                  <a:pt x="30480" y="168275"/>
                  <a:pt x="13970" y="169545"/>
                </a:cubicBezTo>
                <a:cubicBezTo>
                  <a:pt x="12700" y="169545"/>
                  <a:pt x="12700" y="170815"/>
                  <a:pt x="12700" y="170815"/>
                </a:cubicBezTo>
                <a:cubicBezTo>
                  <a:pt x="12700" y="170815"/>
                  <a:pt x="12700" y="170815"/>
                  <a:pt x="12700" y="202565"/>
                </a:cubicBezTo>
                <a:cubicBezTo>
                  <a:pt x="12700" y="203835"/>
                  <a:pt x="12700" y="203835"/>
                  <a:pt x="13970" y="203835"/>
                </a:cubicBezTo>
                <a:cubicBezTo>
                  <a:pt x="13970" y="203835"/>
                  <a:pt x="13970" y="203835"/>
                  <a:pt x="30480" y="206375"/>
                </a:cubicBezTo>
                <a:cubicBezTo>
                  <a:pt x="30480" y="206375"/>
                  <a:pt x="31750" y="206375"/>
                  <a:pt x="31750" y="205105"/>
                </a:cubicBezTo>
                <a:cubicBezTo>
                  <a:pt x="31750" y="205105"/>
                  <a:pt x="31750" y="205105"/>
                  <a:pt x="31750" y="203835"/>
                </a:cubicBezTo>
                <a:lnTo>
                  <a:pt x="31750" y="169545"/>
                </a:lnTo>
                <a:cubicBezTo>
                  <a:pt x="31750" y="169545"/>
                  <a:pt x="31750" y="169545"/>
                  <a:pt x="31750" y="168275"/>
                </a:cubicBezTo>
                <a:cubicBezTo>
                  <a:pt x="31750" y="168275"/>
                  <a:pt x="30480" y="168275"/>
                  <a:pt x="30480" y="168275"/>
                </a:cubicBezTo>
                <a:close/>
                <a:moveTo>
                  <a:pt x="158162" y="165100"/>
                </a:moveTo>
                <a:cubicBezTo>
                  <a:pt x="156868" y="165100"/>
                  <a:pt x="156868" y="165100"/>
                  <a:pt x="156868" y="166407"/>
                </a:cubicBezTo>
                <a:cubicBezTo>
                  <a:pt x="155575" y="166407"/>
                  <a:pt x="155575" y="166407"/>
                  <a:pt x="155575" y="167715"/>
                </a:cubicBezTo>
                <a:cubicBezTo>
                  <a:pt x="155575" y="167715"/>
                  <a:pt x="155575" y="167715"/>
                  <a:pt x="155575" y="206935"/>
                </a:cubicBezTo>
                <a:cubicBezTo>
                  <a:pt x="155575" y="208243"/>
                  <a:pt x="155575" y="208243"/>
                  <a:pt x="156868" y="208243"/>
                </a:cubicBezTo>
                <a:cubicBezTo>
                  <a:pt x="156868" y="208243"/>
                  <a:pt x="156868" y="209550"/>
                  <a:pt x="158162" y="209550"/>
                </a:cubicBezTo>
                <a:cubicBezTo>
                  <a:pt x="158162" y="209550"/>
                  <a:pt x="158162" y="209550"/>
                  <a:pt x="189206" y="208243"/>
                </a:cubicBezTo>
                <a:cubicBezTo>
                  <a:pt x="190500" y="208243"/>
                  <a:pt x="190500" y="206935"/>
                  <a:pt x="190500" y="205628"/>
                </a:cubicBezTo>
                <a:lnTo>
                  <a:pt x="190500" y="169022"/>
                </a:lnTo>
                <a:cubicBezTo>
                  <a:pt x="190500" y="167715"/>
                  <a:pt x="189206" y="166407"/>
                  <a:pt x="189206" y="166407"/>
                </a:cubicBezTo>
                <a:cubicBezTo>
                  <a:pt x="189206" y="166407"/>
                  <a:pt x="189206" y="166407"/>
                  <a:pt x="158162" y="165100"/>
                </a:cubicBezTo>
                <a:close/>
                <a:moveTo>
                  <a:pt x="100012" y="163513"/>
                </a:moveTo>
                <a:cubicBezTo>
                  <a:pt x="100012" y="163513"/>
                  <a:pt x="100012" y="164800"/>
                  <a:pt x="100012" y="164800"/>
                </a:cubicBezTo>
                <a:cubicBezTo>
                  <a:pt x="100012" y="164800"/>
                  <a:pt x="100012" y="164800"/>
                  <a:pt x="100012" y="208564"/>
                </a:cubicBezTo>
                <a:cubicBezTo>
                  <a:pt x="100012" y="209851"/>
                  <a:pt x="100012" y="209851"/>
                  <a:pt x="100012" y="209851"/>
                </a:cubicBezTo>
                <a:cubicBezTo>
                  <a:pt x="100012" y="209851"/>
                  <a:pt x="101311" y="211138"/>
                  <a:pt x="101311" y="211138"/>
                </a:cubicBezTo>
                <a:cubicBezTo>
                  <a:pt x="101311" y="211138"/>
                  <a:pt x="101311" y="211138"/>
                  <a:pt x="140277" y="208564"/>
                </a:cubicBezTo>
                <a:cubicBezTo>
                  <a:pt x="141576" y="208564"/>
                  <a:pt x="142875" y="208564"/>
                  <a:pt x="142875" y="207276"/>
                </a:cubicBezTo>
                <a:lnTo>
                  <a:pt x="142875" y="166087"/>
                </a:lnTo>
                <a:cubicBezTo>
                  <a:pt x="142875" y="164800"/>
                  <a:pt x="141576" y="164800"/>
                  <a:pt x="140277" y="164800"/>
                </a:cubicBezTo>
                <a:cubicBezTo>
                  <a:pt x="140277" y="164800"/>
                  <a:pt x="140277" y="164800"/>
                  <a:pt x="101311" y="163513"/>
                </a:cubicBezTo>
                <a:cubicBezTo>
                  <a:pt x="101311" y="163513"/>
                  <a:pt x="100012" y="163513"/>
                  <a:pt x="100012" y="163513"/>
                </a:cubicBezTo>
                <a:close/>
                <a:moveTo>
                  <a:pt x="74915" y="163513"/>
                </a:moveTo>
                <a:cubicBezTo>
                  <a:pt x="74915" y="163513"/>
                  <a:pt x="74915" y="163513"/>
                  <a:pt x="50497" y="166159"/>
                </a:cubicBezTo>
                <a:cubicBezTo>
                  <a:pt x="49212" y="166159"/>
                  <a:pt x="49212" y="166159"/>
                  <a:pt x="49212" y="167482"/>
                </a:cubicBezTo>
                <a:cubicBezTo>
                  <a:pt x="49212" y="167482"/>
                  <a:pt x="49212" y="167482"/>
                  <a:pt x="49212" y="207169"/>
                </a:cubicBezTo>
                <a:cubicBezTo>
                  <a:pt x="49212" y="207169"/>
                  <a:pt x="49212" y="208492"/>
                  <a:pt x="50497" y="208492"/>
                </a:cubicBezTo>
                <a:cubicBezTo>
                  <a:pt x="50497" y="208492"/>
                  <a:pt x="50497" y="208492"/>
                  <a:pt x="74915" y="211138"/>
                </a:cubicBezTo>
                <a:cubicBezTo>
                  <a:pt x="74915" y="211138"/>
                  <a:pt x="76200" y="211138"/>
                  <a:pt x="76200" y="211138"/>
                </a:cubicBezTo>
                <a:cubicBezTo>
                  <a:pt x="76200" y="209815"/>
                  <a:pt x="76200" y="209815"/>
                  <a:pt x="76200" y="209815"/>
                </a:cubicBezTo>
                <a:lnTo>
                  <a:pt x="76200" y="164836"/>
                </a:lnTo>
                <a:cubicBezTo>
                  <a:pt x="76200" y="164836"/>
                  <a:pt x="76200" y="164836"/>
                  <a:pt x="76200" y="163513"/>
                </a:cubicBezTo>
                <a:cubicBezTo>
                  <a:pt x="76200" y="163513"/>
                  <a:pt x="74915" y="163513"/>
                  <a:pt x="74915" y="163513"/>
                </a:cubicBezTo>
                <a:close/>
                <a:moveTo>
                  <a:pt x="288925" y="127000"/>
                </a:moveTo>
                <a:cubicBezTo>
                  <a:pt x="288925" y="128343"/>
                  <a:pt x="288925" y="128343"/>
                  <a:pt x="288925" y="129687"/>
                </a:cubicBezTo>
                <a:lnTo>
                  <a:pt x="288925" y="159238"/>
                </a:lnTo>
                <a:cubicBezTo>
                  <a:pt x="288925" y="159238"/>
                  <a:pt x="288925" y="160582"/>
                  <a:pt x="290195" y="160582"/>
                </a:cubicBezTo>
                <a:cubicBezTo>
                  <a:pt x="290195" y="160582"/>
                  <a:pt x="290195" y="160582"/>
                  <a:pt x="306705" y="161925"/>
                </a:cubicBezTo>
                <a:cubicBezTo>
                  <a:pt x="306705" y="161925"/>
                  <a:pt x="307975" y="161925"/>
                  <a:pt x="307975" y="161925"/>
                </a:cubicBezTo>
                <a:cubicBezTo>
                  <a:pt x="307975" y="160582"/>
                  <a:pt x="307975" y="160582"/>
                  <a:pt x="307975" y="160582"/>
                </a:cubicBezTo>
                <a:cubicBezTo>
                  <a:pt x="307975" y="160582"/>
                  <a:pt x="307975" y="160582"/>
                  <a:pt x="307975" y="132373"/>
                </a:cubicBezTo>
                <a:cubicBezTo>
                  <a:pt x="307975" y="131030"/>
                  <a:pt x="307975" y="129687"/>
                  <a:pt x="306705" y="129687"/>
                </a:cubicBezTo>
                <a:cubicBezTo>
                  <a:pt x="306705" y="129687"/>
                  <a:pt x="306705" y="129687"/>
                  <a:pt x="290195" y="127000"/>
                </a:cubicBezTo>
                <a:cubicBezTo>
                  <a:pt x="290195" y="127000"/>
                  <a:pt x="288925" y="127000"/>
                  <a:pt x="288925" y="127000"/>
                </a:cubicBezTo>
                <a:close/>
                <a:moveTo>
                  <a:pt x="260350" y="123542"/>
                </a:moveTo>
                <a:cubicBezTo>
                  <a:pt x="260350" y="123542"/>
                  <a:pt x="260350" y="124846"/>
                  <a:pt x="260350" y="124846"/>
                </a:cubicBezTo>
                <a:cubicBezTo>
                  <a:pt x="260350" y="124846"/>
                  <a:pt x="260350" y="124846"/>
                  <a:pt x="260350" y="156143"/>
                </a:cubicBezTo>
                <a:cubicBezTo>
                  <a:pt x="260350" y="157447"/>
                  <a:pt x="260350" y="157447"/>
                  <a:pt x="261584" y="157447"/>
                </a:cubicBezTo>
                <a:cubicBezTo>
                  <a:pt x="261584" y="157447"/>
                  <a:pt x="261584" y="157447"/>
                  <a:pt x="280105" y="158751"/>
                </a:cubicBezTo>
                <a:cubicBezTo>
                  <a:pt x="280105" y="158751"/>
                  <a:pt x="281340" y="158751"/>
                  <a:pt x="281340" y="158751"/>
                </a:cubicBezTo>
                <a:cubicBezTo>
                  <a:pt x="281340" y="158751"/>
                  <a:pt x="282575" y="157447"/>
                  <a:pt x="282575" y="157447"/>
                </a:cubicBezTo>
                <a:lnTo>
                  <a:pt x="282575" y="127454"/>
                </a:lnTo>
                <a:cubicBezTo>
                  <a:pt x="282575" y="127454"/>
                  <a:pt x="281340" y="126150"/>
                  <a:pt x="280105" y="126150"/>
                </a:cubicBezTo>
                <a:cubicBezTo>
                  <a:pt x="280105" y="126150"/>
                  <a:pt x="280105" y="126150"/>
                  <a:pt x="261584" y="123542"/>
                </a:cubicBezTo>
                <a:cubicBezTo>
                  <a:pt x="261584" y="122238"/>
                  <a:pt x="261584" y="123542"/>
                  <a:pt x="260350" y="123542"/>
                </a:cubicBezTo>
                <a:close/>
                <a:moveTo>
                  <a:pt x="29210" y="115590"/>
                </a:moveTo>
                <a:cubicBezTo>
                  <a:pt x="29210" y="115590"/>
                  <a:pt x="29210" y="115590"/>
                  <a:pt x="13970" y="120749"/>
                </a:cubicBezTo>
                <a:cubicBezTo>
                  <a:pt x="12700" y="120749"/>
                  <a:pt x="12700" y="122039"/>
                  <a:pt x="12700" y="122039"/>
                </a:cubicBezTo>
                <a:cubicBezTo>
                  <a:pt x="12700" y="122039"/>
                  <a:pt x="12700" y="122039"/>
                  <a:pt x="12700" y="154285"/>
                </a:cubicBezTo>
                <a:cubicBezTo>
                  <a:pt x="12700" y="154285"/>
                  <a:pt x="12700" y="155575"/>
                  <a:pt x="12700" y="155575"/>
                </a:cubicBezTo>
                <a:cubicBezTo>
                  <a:pt x="13970" y="155575"/>
                  <a:pt x="13970" y="155575"/>
                  <a:pt x="13970" y="155575"/>
                </a:cubicBezTo>
                <a:cubicBezTo>
                  <a:pt x="13970" y="155575"/>
                  <a:pt x="13970" y="155575"/>
                  <a:pt x="30480" y="152995"/>
                </a:cubicBezTo>
                <a:cubicBezTo>
                  <a:pt x="31750" y="152995"/>
                  <a:pt x="31750" y="152995"/>
                  <a:pt x="31750" y="151705"/>
                </a:cubicBezTo>
                <a:lnTo>
                  <a:pt x="31750" y="116880"/>
                </a:lnTo>
                <a:cubicBezTo>
                  <a:pt x="31750" y="115590"/>
                  <a:pt x="31750" y="115590"/>
                  <a:pt x="31750" y="115590"/>
                </a:cubicBezTo>
                <a:cubicBezTo>
                  <a:pt x="30480" y="114300"/>
                  <a:pt x="30480" y="114300"/>
                  <a:pt x="29210" y="115590"/>
                </a:cubicBezTo>
                <a:close/>
                <a:moveTo>
                  <a:pt x="158162" y="104775"/>
                </a:moveTo>
                <a:cubicBezTo>
                  <a:pt x="156868" y="104775"/>
                  <a:pt x="156868" y="104775"/>
                  <a:pt x="156868" y="106098"/>
                </a:cubicBezTo>
                <a:cubicBezTo>
                  <a:pt x="155575" y="106098"/>
                  <a:pt x="155575" y="106098"/>
                  <a:pt x="155575" y="107421"/>
                </a:cubicBezTo>
                <a:cubicBezTo>
                  <a:pt x="155575" y="107421"/>
                  <a:pt x="155575" y="107421"/>
                  <a:pt x="155575" y="147108"/>
                </a:cubicBezTo>
                <a:cubicBezTo>
                  <a:pt x="155575" y="148431"/>
                  <a:pt x="156868" y="149754"/>
                  <a:pt x="156868" y="149754"/>
                </a:cubicBezTo>
                <a:cubicBezTo>
                  <a:pt x="156868" y="149754"/>
                  <a:pt x="156868" y="149754"/>
                  <a:pt x="189206" y="152400"/>
                </a:cubicBezTo>
                <a:cubicBezTo>
                  <a:pt x="189206" y="152400"/>
                  <a:pt x="189206" y="152400"/>
                  <a:pt x="190500" y="151077"/>
                </a:cubicBezTo>
                <a:cubicBezTo>
                  <a:pt x="190500" y="151077"/>
                  <a:pt x="190500" y="151077"/>
                  <a:pt x="190500" y="149754"/>
                </a:cubicBezTo>
                <a:lnTo>
                  <a:pt x="190500" y="112712"/>
                </a:lnTo>
                <a:cubicBezTo>
                  <a:pt x="190500" y="111390"/>
                  <a:pt x="190500" y="110067"/>
                  <a:pt x="189206" y="110067"/>
                </a:cubicBezTo>
                <a:cubicBezTo>
                  <a:pt x="189206" y="110067"/>
                  <a:pt x="189206" y="110067"/>
                  <a:pt x="158162" y="104775"/>
                </a:cubicBezTo>
                <a:close/>
                <a:moveTo>
                  <a:pt x="74915" y="99735"/>
                </a:moveTo>
                <a:cubicBezTo>
                  <a:pt x="74915" y="99735"/>
                  <a:pt x="74915" y="99735"/>
                  <a:pt x="50497" y="107593"/>
                </a:cubicBezTo>
                <a:cubicBezTo>
                  <a:pt x="49212" y="107593"/>
                  <a:pt x="49212" y="108903"/>
                  <a:pt x="49212" y="110212"/>
                </a:cubicBezTo>
                <a:cubicBezTo>
                  <a:pt x="49212" y="110212"/>
                  <a:pt x="49212" y="110212"/>
                  <a:pt x="49212" y="148194"/>
                </a:cubicBezTo>
                <a:cubicBezTo>
                  <a:pt x="49212" y="149503"/>
                  <a:pt x="49212" y="149503"/>
                  <a:pt x="49212" y="149503"/>
                </a:cubicBezTo>
                <a:cubicBezTo>
                  <a:pt x="50497" y="150813"/>
                  <a:pt x="50497" y="150813"/>
                  <a:pt x="50497" y="150813"/>
                </a:cubicBezTo>
                <a:cubicBezTo>
                  <a:pt x="50497" y="150813"/>
                  <a:pt x="50497" y="150813"/>
                  <a:pt x="74915" y="145574"/>
                </a:cubicBezTo>
                <a:cubicBezTo>
                  <a:pt x="76200" y="145574"/>
                  <a:pt x="76200" y="145574"/>
                  <a:pt x="76200" y="144264"/>
                </a:cubicBezTo>
                <a:cubicBezTo>
                  <a:pt x="76200" y="144264"/>
                  <a:pt x="76200" y="144264"/>
                  <a:pt x="76200" y="101044"/>
                </a:cubicBezTo>
                <a:cubicBezTo>
                  <a:pt x="76200" y="99735"/>
                  <a:pt x="76200" y="99735"/>
                  <a:pt x="76200" y="99735"/>
                </a:cubicBezTo>
                <a:cubicBezTo>
                  <a:pt x="74915" y="98425"/>
                  <a:pt x="74915" y="98425"/>
                  <a:pt x="74915" y="99735"/>
                </a:cubicBezTo>
                <a:close/>
                <a:moveTo>
                  <a:pt x="215322" y="98425"/>
                </a:moveTo>
                <a:cubicBezTo>
                  <a:pt x="215322" y="98425"/>
                  <a:pt x="214024" y="98425"/>
                  <a:pt x="214024" y="99695"/>
                </a:cubicBezTo>
                <a:cubicBezTo>
                  <a:pt x="214024" y="99695"/>
                  <a:pt x="212725" y="99695"/>
                  <a:pt x="212725" y="100965"/>
                </a:cubicBezTo>
                <a:cubicBezTo>
                  <a:pt x="212725" y="100965"/>
                  <a:pt x="212725" y="100965"/>
                  <a:pt x="212725" y="151765"/>
                </a:cubicBezTo>
                <a:cubicBezTo>
                  <a:pt x="212725" y="153035"/>
                  <a:pt x="214024" y="153035"/>
                  <a:pt x="215322" y="153035"/>
                </a:cubicBezTo>
                <a:cubicBezTo>
                  <a:pt x="215322" y="153035"/>
                  <a:pt x="215322" y="153035"/>
                  <a:pt x="238702" y="155575"/>
                </a:cubicBezTo>
                <a:cubicBezTo>
                  <a:pt x="238702" y="155575"/>
                  <a:pt x="238702" y="155575"/>
                  <a:pt x="240001" y="155575"/>
                </a:cubicBezTo>
                <a:cubicBezTo>
                  <a:pt x="240001" y="155575"/>
                  <a:pt x="240001" y="155575"/>
                  <a:pt x="241300" y="155575"/>
                </a:cubicBezTo>
                <a:cubicBezTo>
                  <a:pt x="241300" y="154305"/>
                  <a:pt x="241300" y="154305"/>
                  <a:pt x="241300" y="153035"/>
                </a:cubicBezTo>
                <a:lnTo>
                  <a:pt x="241300" y="106045"/>
                </a:lnTo>
                <a:cubicBezTo>
                  <a:pt x="241300" y="104775"/>
                  <a:pt x="241300" y="103505"/>
                  <a:pt x="240001" y="103505"/>
                </a:cubicBezTo>
                <a:cubicBezTo>
                  <a:pt x="240001" y="103505"/>
                  <a:pt x="240001" y="103505"/>
                  <a:pt x="215322" y="98425"/>
                </a:cubicBezTo>
                <a:close/>
                <a:moveTo>
                  <a:pt x="101311" y="96838"/>
                </a:moveTo>
                <a:cubicBezTo>
                  <a:pt x="101311" y="96838"/>
                  <a:pt x="101311" y="96838"/>
                  <a:pt x="100012" y="98108"/>
                </a:cubicBezTo>
                <a:cubicBezTo>
                  <a:pt x="100012" y="98108"/>
                  <a:pt x="100012" y="98108"/>
                  <a:pt x="100012" y="99378"/>
                </a:cubicBezTo>
                <a:cubicBezTo>
                  <a:pt x="100012" y="99378"/>
                  <a:pt x="100012" y="99378"/>
                  <a:pt x="100012" y="142558"/>
                </a:cubicBezTo>
                <a:cubicBezTo>
                  <a:pt x="100012" y="143828"/>
                  <a:pt x="100012" y="143828"/>
                  <a:pt x="101311" y="143828"/>
                </a:cubicBezTo>
                <a:cubicBezTo>
                  <a:pt x="101311" y="143828"/>
                  <a:pt x="101311" y="143828"/>
                  <a:pt x="140277" y="147638"/>
                </a:cubicBezTo>
                <a:cubicBezTo>
                  <a:pt x="141576" y="147638"/>
                  <a:pt x="141576" y="147638"/>
                  <a:pt x="141576" y="146368"/>
                </a:cubicBezTo>
                <a:cubicBezTo>
                  <a:pt x="141576" y="146368"/>
                  <a:pt x="142875" y="146368"/>
                  <a:pt x="142875" y="145098"/>
                </a:cubicBezTo>
                <a:lnTo>
                  <a:pt x="142875" y="105728"/>
                </a:lnTo>
                <a:cubicBezTo>
                  <a:pt x="142875" y="104458"/>
                  <a:pt x="141576" y="103188"/>
                  <a:pt x="140277" y="103188"/>
                </a:cubicBezTo>
                <a:cubicBezTo>
                  <a:pt x="140277" y="103188"/>
                  <a:pt x="140277" y="103188"/>
                  <a:pt x="101311" y="96838"/>
                </a:cubicBezTo>
                <a:close/>
                <a:moveTo>
                  <a:pt x="288925" y="84138"/>
                </a:moveTo>
                <a:cubicBezTo>
                  <a:pt x="288925" y="85442"/>
                  <a:pt x="288925" y="85442"/>
                  <a:pt x="288925" y="85442"/>
                </a:cubicBezTo>
                <a:lnTo>
                  <a:pt x="288925" y="115435"/>
                </a:lnTo>
                <a:cubicBezTo>
                  <a:pt x="288925" y="115435"/>
                  <a:pt x="288925" y="116739"/>
                  <a:pt x="290195" y="116739"/>
                </a:cubicBezTo>
                <a:cubicBezTo>
                  <a:pt x="290195" y="116739"/>
                  <a:pt x="290195" y="116739"/>
                  <a:pt x="305435" y="120651"/>
                </a:cubicBezTo>
                <a:cubicBezTo>
                  <a:pt x="306705" y="120651"/>
                  <a:pt x="306705" y="120651"/>
                  <a:pt x="306705" y="120651"/>
                </a:cubicBezTo>
                <a:cubicBezTo>
                  <a:pt x="306705" y="120651"/>
                  <a:pt x="306705" y="119347"/>
                  <a:pt x="307975" y="119347"/>
                </a:cubicBezTo>
                <a:cubicBezTo>
                  <a:pt x="307975" y="119347"/>
                  <a:pt x="307975" y="119347"/>
                  <a:pt x="307975" y="118043"/>
                </a:cubicBezTo>
                <a:cubicBezTo>
                  <a:pt x="307975" y="118043"/>
                  <a:pt x="307975" y="118043"/>
                  <a:pt x="307975" y="90658"/>
                </a:cubicBezTo>
                <a:cubicBezTo>
                  <a:pt x="307975" y="90658"/>
                  <a:pt x="307975" y="89354"/>
                  <a:pt x="306705" y="89354"/>
                </a:cubicBezTo>
                <a:cubicBezTo>
                  <a:pt x="306705" y="89354"/>
                  <a:pt x="306705" y="89354"/>
                  <a:pt x="290195" y="84138"/>
                </a:cubicBezTo>
                <a:cubicBezTo>
                  <a:pt x="290195" y="84138"/>
                  <a:pt x="288925" y="84138"/>
                  <a:pt x="288925" y="84138"/>
                </a:cubicBezTo>
                <a:close/>
                <a:moveTo>
                  <a:pt x="260350" y="77788"/>
                </a:moveTo>
                <a:cubicBezTo>
                  <a:pt x="260350" y="77788"/>
                  <a:pt x="260350" y="79058"/>
                  <a:pt x="260350" y="79058"/>
                </a:cubicBezTo>
                <a:cubicBezTo>
                  <a:pt x="260350" y="79058"/>
                  <a:pt x="260350" y="79058"/>
                  <a:pt x="260350" y="109538"/>
                </a:cubicBezTo>
                <a:cubicBezTo>
                  <a:pt x="260350" y="110808"/>
                  <a:pt x="260350" y="110808"/>
                  <a:pt x="261584" y="110808"/>
                </a:cubicBezTo>
                <a:cubicBezTo>
                  <a:pt x="261584" y="110808"/>
                  <a:pt x="261584" y="110808"/>
                  <a:pt x="280105" y="115888"/>
                </a:cubicBezTo>
                <a:cubicBezTo>
                  <a:pt x="280105" y="115888"/>
                  <a:pt x="281340" y="114618"/>
                  <a:pt x="281340" y="114618"/>
                </a:cubicBezTo>
                <a:cubicBezTo>
                  <a:pt x="281340" y="114618"/>
                  <a:pt x="282575" y="114618"/>
                  <a:pt x="282575" y="113348"/>
                </a:cubicBezTo>
                <a:cubicBezTo>
                  <a:pt x="282575" y="113348"/>
                  <a:pt x="282575" y="113348"/>
                  <a:pt x="282575" y="85408"/>
                </a:cubicBezTo>
                <a:cubicBezTo>
                  <a:pt x="282575" y="84138"/>
                  <a:pt x="281340" y="82868"/>
                  <a:pt x="281340" y="82868"/>
                </a:cubicBezTo>
                <a:cubicBezTo>
                  <a:pt x="281340" y="82868"/>
                  <a:pt x="281340" y="82868"/>
                  <a:pt x="262819" y="77788"/>
                </a:cubicBezTo>
                <a:cubicBezTo>
                  <a:pt x="261584" y="77788"/>
                  <a:pt x="261584" y="77788"/>
                  <a:pt x="260350" y="77788"/>
                </a:cubicBezTo>
                <a:close/>
                <a:moveTo>
                  <a:pt x="29210" y="63500"/>
                </a:moveTo>
                <a:cubicBezTo>
                  <a:pt x="29210" y="63500"/>
                  <a:pt x="29210" y="63500"/>
                  <a:pt x="12700" y="73731"/>
                </a:cubicBezTo>
                <a:cubicBezTo>
                  <a:pt x="12700" y="73731"/>
                  <a:pt x="12700" y="75009"/>
                  <a:pt x="12700" y="75009"/>
                </a:cubicBezTo>
                <a:cubicBezTo>
                  <a:pt x="12700" y="75009"/>
                  <a:pt x="12700" y="75009"/>
                  <a:pt x="12700" y="106980"/>
                </a:cubicBezTo>
                <a:cubicBezTo>
                  <a:pt x="12700" y="108259"/>
                  <a:pt x="12700" y="108259"/>
                  <a:pt x="12700" y="108259"/>
                </a:cubicBezTo>
                <a:cubicBezTo>
                  <a:pt x="13970" y="108259"/>
                  <a:pt x="13970" y="109538"/>
                  <a:pt x="13970" y="109538"/>
                </a:cubicBezTo>
                <a:cubicBezTo>
                  <a:pt x="13970" y="109538"/>
                  <a:pt x="15240" y="108259"/>
                  <a:pt x="15240" y="108259"/>
                </a:cubicBezTo>
                <a:cubicBezTo>
                  <a:pt x="15240" y="108259"/>
                  <a:pt x="15240" y="108259"/>
                  <a:pt x="31750" y="101865"/>
                </a:cubicBezTo>
                <a:cubicBezTo>
                  <a:pt x="31750" y="101865"/>
                  <a:pt x="31750" y="100586"/>
                  <a:pt x="31750" y="99307"/>
                </a:cubicBezTo>
                <a:lnTo>
                  <a:pt x="31750" y="66058"/>
                </a:lnTo>
                <a:cubicBezTo>
                  <a:pt x="31750" y="64779"/>
                  <a:pt x="31750" y="64779"/>
                  <a:pt x="31750" y="63500"/>
                </a:cubicBezTo>
                <a:cubicBezTo>
                  <a:pt x="30480" y="63500"/>
                  <a:pt x="30480" y="63500"/>
                  <a:pt x="29210" y="63500"/>
                </a:cubicBezTo>
                <a:close/>
                <a:moveTo>
                  <a:pt x="156868" y="47625"/>
                </a:moveTo>
                <a:cubicBezTo>
                  <a:pt x="155575" y="47625"/>
                  <a:pt x="155575" y="48920"/>
                  <a:pt x="155575" y="48920"/>
                </a:cubicBezTo>
                <a:cubicBezTo>
                  <a:pt x="155575" y="48920"/>
                  <a:pt x="155575" y="48920"/>
                  <a:pt x="155575" y="89067"/>
                </a:cubicBezTo>
                <a:cubicBezTo>
                  <a:pt x="155575" y="89067"/>
                  <a:pt x="156868" y="90363"/>
                  <a:pt x="156868" y="90363"/>
                </a:cubicBezTo>
                <a:cubicBezTo>
                  <a:pt x="156868" y="90363"/>
                  <a:pt x="156868" y="90363"/>
                  <a:pt x="187913" y="96838"/>
                </a:cubicBezTo>
                <a:cubicBezTo>
                  <a:pt x="187913" y="96838"/>
                  <a:pt x="189206" y="96838"/>
                  <a:pt x="189206" y="96838"/>
                </a:cubicBezTo>
                <a:cubicBezTo>
                  <a:pt x="189206" y="96838"/>
                  <a:pt x="189206" y="96838"/>
                  <a:pt x="190500" y="96838"/>
                </a:cubicBezTo>
                <a:cubicBezTo>
                  <a:pt x="190500" y="95543"/>
                  <a:pt x="190500" y="95543"/>
                  <a:pt x="190500" y="95543"/>
                </a:cubicBezTo>
                <a:cubicBezTo>
                  <a:pt x="190500" y="95543"/>
                  <a:pt x="190500" y="95543"/>
                  <a:pt x="190500" y="57986"/>
                </a:cubicBezTo>
                <a:cubicBezTo>
                  <a:pt x="190500" y="56691"/>
                  <a:pt x="190500" y="56691"/>
                  <a:pt x="189206" y="56691"/>
                </a:cubicBezTo>
                <a:cubicBezTo>
                  <a:pt x="189206" y="56691"/>
                  <a:pt x="189206" y="56691"/>
                  <a:pt x="158162" y="47625"/>
                </a:cubicBezTo>
                <a:cubicBezTo>
                  <a:pt x="156868" y="47625"/>
                  <a:pt x="156868" y="47625"/>
                  <a:pt x="156868" y="47625"/>
                </a:cubicBezTo>
                <a:close/>
                <a:moveTo>
                  <a:pt x="73629" y="34925"/>
                </a:moveTo>
                <a:cubicBezTo>
                  <a:pt x="73629" y="34925"/>
                  <a:pt x="73629" y="34925"/>
                  <a:pt x="49212" y="50511"/>
                </a:cubicBezTo>
                <a:cubicBezTo>
                  <a:pt x="49212" y="50511"/>
                  <a:pt x="49212" y="50511"/>
                  <a:pt x="49212" y="51810"/>
                </a:cubicBezTo>
                <a:cubicBezTo>
                  <a:pt x="49212" y="51810"/>
                  <a:pt x="49212" y="51810"/>
                  <a:pt x="49212" y="90776"/>
                </a:cubicBezTo>
                <a:cubicBezTo>
                  <a:pt x="49212" y="90776"/>
                  <a:pt x="49212" y="92075"/>
                  <a:pt x="49212" y="92075"/>
                </a:cubicBezTo>
                <a:cubicBezTo>
                  <a:pt x="50497" y="92075"/>
                  <a:pt x="50497" y="92075"/>
                  <a:pt x="50497" y="92075"/>
                </a:cubicBezTo>
                <a:cubicBezTo>
                  <a:pt x="50497" y="92075"/>
                  <a:pt x="51782" y="92075"/>
                  <a:pt x="51782" y="92075"/>
                </a:cubicBezTo>
                <a:cubicBezTo>
                  <a:pt x="51782" y="92075"/>
                  <a:pt x="51782" y="92075"/>
                  <a:pt x="76200" y="81684"/>
                </a:cubicBezTo>
                <a:cubicBezTo>
                  <a:pt x="76200" y="80385"/>
                  <a:pt x="76200" y="80385"/>
                  <a:pt x="76200" y="79086"/>
                </a:cubicBezTo>
                <a:lnTo>
                  <a:pt x="76200" y="36224"/>
                </a:lnTo>
                <a:cubicBezTo>
                  <a:pt x="76200" y="36224"/>
                  <a:pt x="76200" y="34925"/>
                  <a:pt x="76200" y="34925"/>
                </a:cubicBezTo>
                <a:cubicBezTo>
                  <a:pt x="74915" y="34925"/>
                  <a:pt x="74915" y="34925"/>
                  <a:pt x="73629" y="34925"/>
                </a:cubicBezTo>
                <a:close/>
                <a:moveTo>
                  <a:pt x="100012" y="30163"/>
                </a:moveTo>
                <a:cubicBezTo>
                  <a:pt x="100012" y="31455"/>
                  <a:pt x="100012" y="31455"/>
                  <a:pt x="100012" y="32747"/>
                </a:cubicBezTo>
                <a:cubicBezTo>
                  <a:pt x="100012" y="32747"/>
                  <a:pt x="100012" y="32747"/>
                  <a:pt x="100012" y="76681"/>
                </a:cubicBezTo>
                <a:cubicBezTo>
                  <a:pt x="100012" y="76681"/>
                  <a:pt x="100012" y="77973"/>
                  <a:pt x="101311" y="77973"/>
                </a:cubicBezTo>
                <a:cubicBezTo>
                  <a:pt x="101311" y="77973"/>
                  <a:pt x="101311" y="77973"/>
                  <a:pt x="140277" y="85726"/>
                </a:cubicBezTo>
                <a:cubicBezTo>
                  <a:pt x="140277" y="85726"/>
                  <a:pt x="141576" y="85726"/>
                  <a:pt x="141576" y="85726"/>
                </a:cubicBezTo>
                <a:cubicBezTo>
                  <a:pt x="141576" y="85726"/>
                  <a:pt x="142875" y="84434"/>
                  <a:pt x="142875" y="84434"/>
                </a:cubicBezTo>
                <a:lnTo>
                  <a:pt x="142875" y="43085"/>
                </a:lnTo>
                <a:cubicBezTo>
                  <a:pt x="142875" y="43085"/>
                  <a:pt x="141576" y="41792"/>
                  <a:pt x="141576" y="41792"/>
                </a:cubicBezTo>
                <a:cubicBezTo>
                  <a:pt x="141576" y="41792"/>
                  <a:pt x="141576" y="41792"/>
                  <a:pt x="102610" y="30163"/>
                </a:cubicBezTo>
                <a:cubicBezTo>
                  <a:pt x="101311" y="30163"/>
                  <a:pt x="101311" y="30163"/>
                  <a:pt x="100012" y="30163"/>
                </a:cubicBezTo>
                <a:close/>
                <a:moveTo>
                  <a:pt x="87846" y="0"/>
                </a:moveTo>
                <a:cubicBezTo>
                  <a:pt x="89138" y="0"/>
                  <a:pt x="90430" y="0"/>
                  <a:pt x="90430" y="0"/>
                </a:cubicBezTo>
                <a:cubicBezTo>
                  <a:pt x="90430" y="0"/>
                  <a:pt x="90430" y="0"/>
                  <a:pt x="204113" y="37667"/>
                </a:cubicBezTo>
                <a:cubicBezTo>
                  <a:pt x="206696" y="38966"/>
                  <a:pt x="207988" y="40265"/>
                  <a:pt x="207988" y="42863"/>
                </a:cubicBezTo>
                <a:cubicBezTo>
                  <a:pt x="207988" y="42863"/>
                  <a:pt x="207988" y="42863"/>
                  <a:pt x="207988" y="70139"/>
                </a:cubicBezTo>
                <a:cubicBezTo>
                  <a:pt x="207988" y="70139"/>
                  <a:pt x="207988" y="70139"/>
                  <a:pt x="248036" y="54552"/>
                </a:cubicBezTo>
                <a:cubicBezTo>
                  <a:pt x="248036" y="54552"/>
                  <a:pt x="249328" y="53253"/>
                  <a:pt x="250619" y="53253"/>
                </a:cubicBezTo>
                <a:cubicBezTo>
                  <a:pt x="251911" y="53253"/>
                  <a:pt x="251911" y="53253"/>
                  <a:pt x="251911" y="53253"/>
                </a:cubicBezTo>
                <a:cubicBezTo>
                  <a:pt x="251911" y="53253"/>
                  <a:pt x="251911" y="53253"/>
                  <a:pt x="315213" y="74035"/>
                </a:cubicBezTo>
                <a:cubicBezTo>
                  <a:pt x="317796" y="75334"/>
                  <a:pt x="319088" y="77932"/>
                  <a:pt x="319088" y="80530"/>
                </a:cubicBezTo>
                <a:cubicBezTo>
                  <a:pt x="319088" y="80530"/>
                  <a:pt x="319088" y="80530"/>
                  <a:pt x="319088" y="266267"/>
                </a:cubicBezTo>
                <a:cubicBezTo>
                  <a:pt x="319088" y="268865"/>
                  <a:pt x="317796" y="271463"/>
                  <a:pt x="315213" y="271463"/>
                </a:cubicBezTo>
                <a:cubicBezTo>
                  <a:pt x="315213" y="271463"/>
                  <a:pt x="315213" y="271463"/>
                  <a:pt x="251911" y="287049"/>
                </a:cubicBezTo>
                <a:cubicBezTo>
                  <a:pt x="251911" y="287049"/>
                  <a:pt x="251911" y="287049"/>
                  <a:pt x="204113" y="300038"/>
                </a:cubicBezTo>
                <a:cubicBezTo>
                  <a:pt x="204113" y="300038"/>
                  <a:pt x="204113" y="300038"/>
                  <a:pt x="89138" y="328613"/>
                </a:cubicBezTo>
                <a:cubicBezTo>
                  <a:pt x="89138" y="328613"/>
                  <a:pt x="89138" y="328613"/>
                  <a:pt x="87846" y="328613"/>
                </a:cubicBezTo>
                <a:cubicBezTo>
                  <a:pt x="86554" y="328613"/>
                  <a:pt x="85262" y="328613"/>
                  <a:pt x="85262" y="328613"/>
                </a:cubicBezTo>
                <a:cubicBezTo>
                  <a:pt x="85262" y="328613"/>
                  <a:pt x="85262" y="328613"/>
                  <a:pt x="2583" y="281854"/>
                </a:cubicBezTo>
                <a:cubicBezTo>
                  <a:pt x="0" y="281854"/>
                  <a:pt x="0" y="279256"/>
                  <a:pt x="0" y="277957"/>
                </a:cubicBezTo>
                <a:cubicBezTo>
                  <a:pt x="0" y="277957"/>
                  <a:pt x="0" y="277957"/>
                  <a:pt x="0" y="64943"/>
                </a:cubicBezTo>
                <a:cubicBezTo>
                  <a:pt x="0" y="63644"/>
                  <a:pt x="0" y="62346"/>
                  <a:pt x="1292" y="61047"/>
                </a:cubicBezTo>
                <a:cubicBezTo>
                  <a:pt x="1292" y="61047"/>
                  <a:pt x="1292" y="61047"/>
                  <a:pt x="85262" y="1299"/>
                </a:cubicBezTo>
                <a:cubicBezTo>
                  <a:pt x="85262" y="1299"/>
                  <a:pt x="86554" y="0"/>
                  <a:pt x="87846" y="0"/>
                </a:cubicBezTo>
                <a:close/>
              </a:path>
            </a:pathLst>
          </a:custGeom>
          <a:solidFill>
            <a:srgbClr val="EB531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6" name="组合 5"/>
          <p:cNvGrpSpPr/>
          <p:nvPr userDrawn="1"/>
        </p:nvGrpSpPr>
        <p:grpSpPr>
          <a:xfrm>
            <a:off x="839167" y="292308"/>
            <a:ext cx="4885993" cy="615111"/>
            <a:chOff x="5402407" y="1374256"/>
            <a:chExt cx="4885993" cy="615111"/>
          </a:xfrm>
        </p:grpSpPr>
        <p:sp>
          <p:nvSpPr>
            <p:cNvPr id="8" name="文本框 7"/>
            <p:cNvSpPr txBox="1"/>
            <p:nvPr/>
          </p:nvSpPr>
          <p:spPr>
            <a:xfrm>
              <a:off x="5402407" y="1374256"/>
              <a:ext cx="3295317" cy="46037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rPr>
                <a:t>标题文字添加此处</a:t>
              </a:r>
            </a:p>
          </p:txBody>
        </p:sp>
        <p:sp>
          <p:nvSpPr>
            <p:cNvPr id="9" name="文本框 8"/>
            <p:cNvSpPr txBox="1"/>
            <p:nvPr/>
          </p:nvSpPr>
          <p:spPr>
            <a:xfrm>
              <a:off x="5402408" y="1744941"/>
              <a:ext cx="4885992" cy="244426"/>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900" dirty="0">
                  <a:solidFill>
                    <a:schemeClr val="tx1">
                      <a:lumMod val="65000"/>
                      <a:lumOff val="35000"/>
                    </a:schemeClr>
                  </a:solidFill>
                  <a:latin typeface="+mj-ea"/>
                  <a:ea typeface="+mj-ea"/>
                </a:rPr>
                <a:t>print the presentation and make it into a film to be used in a wider field</a:t>
              </a:r>
            </a:p>
          </p:txBody>
        </p:sp>
      </p:gr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00025" y="219075"/>
            <a:ext cx="11791950" cy="6419850"/>
          </a:xfrm>
          <a:prstGeom prst="rect">
            <a:avLst/>
          </a:prstGeom>
        </p:spPr>
        <p:txBody>
          <a:bodyPr/>
          <a:lstStyle/>
          <a:p>
            <a:endParaRPr lang="id-ID"/>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0" y="-594"/>
            <a:ext cx="12193057" cy="6858594"/>
          </a:xfrm>
          <a:prstGeom prst="rect">
            <a:avLst/>
          </a:prstGeom>
        </p:spPr>
      </p:pic>
      <p:pic>
        <p:nvPicPr>
          <p:cNvPr id="4" name="图片 3"/>
          <p:cNvPicPr>
            <a:picLocks noChangeAspect="1"/>
          </p:cNvPicPr>
          <p:nvPr userDrawn="1"/>
        </p:nvPicPr>
        <p:blipFill rotWithShape="1">
          <a:blip r:embed="rId4"/>
          <a:srcRect l="28592" t="14633" r="28725" b="15022"/>
          <a:stretch>
            <a:fillRect/>
          </a:stretch>
        </p:blipFill>
        <p:spPr>
          <a:xfrm>
            <a:off x="1" y="0"/>
            <a:ext cx="12192000" cy="6874617"/>
          </a:xfrm>
          <a:prstGeom prst="rect">
            <a:avLst/>
          </a:prstGeom>
        </p:spPr>
      </p:pic>
      <p:sp>
        <p:nvSpPr>
          <p:cNvPr id="5" name="矩形 4"/>
          <p:cNvSpPr/>
          <p:nvPr userDrawn="1"/>
        </p:nvSpPr>
        <p:spPr>
          <a:xfrm>
            <a:off x="-1055" y="0"/>
            <a:ext cx="12193055" cy="6858000"/>
          </a:xfrm>
          <a:prstGeom prst="rect">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userDrawn="1"/>
        </p:nvSpPr>
        <p:spPr>
          <a:xfrm>
            <a:off x="9681274" y="6248400"/>
            <a:ext cx="2063642" cy="276999"/>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WWW.BAOTUWANG.COM</a:t>
            </a:r>
            <a:endParaRPr kumimoji="0" lang="zh-CN" altLang="en-US" sz="12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文本框 6"/>
          <p:cNvSpPr txBox="1"/>
          <p:nvPr userDrawn="1"/>
        </p:nvSpPr>
        <p:spPr>
          <a:xfrm rot="5400000">
            <a:off x="-83742" y="5649580"/>
            <a:ext cx="1536447" cy="276999"/>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BY : FEI ER SHE JI</a:t>
            </a:r>
            <a:endParaRPr kumimoji="0" lang="zh-CN" altLang="en-US" sz="12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F8944D2-3DC6-4EC6-877A-ECCFA186AA9C}"/>
              </a:ext>
            </a:extLst>
          </p:cNvPr>
          <p:cNvSpPr>
            <a:spLocks noGrp="1"/>
          </p:cNvSpPr>
          <p:nvPr>
            <p:ph type="dt" sz="half" idx="10"/>
          </p:nvPr>
        </p:nvSpPr>
        <p:spPr/>
        <p:txBody>
          <a:bodyPr/>
          <a:lstStyle>
            <a:lvl1pPr>
              <a:defRPr/>
            </a:lvl1pPr>
          </a:lstStyle>
          <a:p>
            <a:pPr>
              <a:defRPr/>
            </a:pPr>
            <a:fld id="{A6CAE77D-8DB8-488C-BEC6-C108245C87AA}" type="datetimeFigureOut">
              <a:rPr lang="zh-CN" altLang="en-US"/>
              <a:pPr>
                <a:defRPr/>
              </a:pPr>
              <a:t>2018/9/14</a:t>
            </a:fld>
            <a:endParaRPr lang="zh-CN" altLang="en-US"/>
          </a:p>
        </p:txBody>
      </p:sp>
      <p:sp>
        <p:nvSpPr>
          <p:cNvPr id="5" name="页脚占位符 4">
            <a:extLst>
              <a:ext uri="{FF2B5EF4-FFF2-40B4-BE49-F238E27FC236}">
                <a16:creationId xmlns:a16="http://schemas.microsoft.com/office/drawing/2014/main" id="{4DEC1B84-322B-4FAE-8FA1-1BFF7135789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E2DB357-DB9D-4D72-A34F-CCEFACD122BA}"/>
              </a:ext>
            </a:extLst>
          </p:cNvPr>
          <p:cNvSpPr>
            <a:spLocks noGrp="1"/>
          </p:cNvSpPr>
          <p:nvPr>
            <p:ph type="sldNum" sz="quarter" idx="12"/>
          </p:nvPr>
        </p:nvSpPr>
        <p:spPr/>
        <p:txBody>
          <a:bodyPr/>
          <a:lstStyle>
            <a:lvl1pPr>
              <a:defRPr/>
            </a:lvl1pPr>
          </a:lstStyle>
          <a:p>
            <a:pPr>
              <a:defRPr/>
            </a:pPr>
            <a:fld id="{E5E1BE88-8F82-48B0-81B2-487B526727A1}" type="slidenum">
              <a:rPr lang="zh-CN" altLang="en-US"/>
              <a:pPr>
                <a:defRPr/>
              </a:pPr>
              <a:t>‹#›</a:t>
            </a:fld>
            <a:endParaRPr lang="zh-CN" altLang="en-US"/>
          </a:p>
        </p:txBody>
      </p:sp>
    </p:spTree>
    <p:extLst>
      <p:ext uri="{BB962C8B-B14F-4D97-AF65-F5344CB8AC3E}">
        <p14:creationId xmlns:p14="http://schemas.microsoft.com/office/powerpoint/2010/main" val="21269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800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4" r:id="rId8"/>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5" Type="http://schemas.openxmlformats.org/officeDocument/2006/relationships/image" Target="../media/image200.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D85CB53-6954-4C3F-9FBC-DAF21402F455}"/>
              </a:ext>
            </a:extLst>
          </p:cNvPr>
          <p:cNvPicPr>
            <a:picLocks noChangeAspect="1"/>
          </p:cNvPicPr>
          <p:nvPr/>
        </p:nvPicPr>
        <p:blipFill>
          <a:blip r:embed="rId4"/>
          <a:stretch>
            <a:fillRect/>
          </a:stretch>
        </p:blipFill>
        <p:spPr>
          <a:xfrm>
            <a:off x="-2" y="-11851"/>
            <a:ext cx="12192001" cy="6869851"/>
          </a:xfrm>
          <a:prstGeom prst="rect">
            <a:avLst/>
          </a:prstGeom>
        </p:spPr>
      </p:pic>
      <p:sp>
        <p:nvSpPr>
          <p:cNvPr id="6" name="Rectangle 5"/>
          <p:cNvSpPr/>
          <p:nvPr/>
        </p:nvSpPr>
        <p:spPr>
          <a:xfrm>
            <a:off x="-2" y="-11850"/>
            <a:ext cx="12192000" cy="6869850"/>
          </a:xfrm>
          <a:prstGeom prst="rect">
            <a:avLst/>
          </a:prstGeom>
          <a:gradFill flip="none" rotWithShape="1">
            <a:gsLst>
              <a:gs pos="1000">
                <a:schemeClr val="tx1">
                  <a:lumMod val="85000"/>
                  <a:lumOff val="15000"/>
                  <a:alpha val="17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2700000">
            <a:off x="4340715" y="-1830900"/>
            <a:ext cx="3695307" cy="3695307"/>
          </a:xfrm>
          <a:prstGeom prst="rect">
            <a:avLst/>
          </a:prstGeom>
          <a:noFill/>
          <a:ln w="101600">
            <a:solidFill>
              <a:srgbClr val="EB53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02113" y="827902"/>
            <a:ext cx="2152320" cy="400110"/>
          </a:xfrm>
          <a:prstGeom prst="rect">
            <a:avLst/>
          </a:prstGeom>
          <a:noFill/>
        </p:spPr>
        <p:txBody>
          <a:bodyPr wrap="none" rtlCol="0">
            <a:spAutoFit/>
          </a:bodyPr>
          <a:lstStyle/>
          <a:p>
            <a:pPr algn="ctr"/>
            <a:r>
              <a:rPr lang="en-US" sz="2000" dirty="0">
                <a:solidFill>
                  <a:schemeClr val="accent2">
                    <a:lumMod val="75000"/>
                  </a:schemeClr>
                </a:solidFill>
                <a:latin typeface="Nexa Bold" charset="0"/>
                <a:ea typeface="Nexa Bold" charset="0"/>
                <a:cs typeface="Nexa Bold" charset="0"/>
              </a:rPr>
              <a:t>Differential Privacy</a:t>
            </a:r>
          </a:p>
        </p:txBody>
      </p:sp>
      <p:cxnSp>
        <p:nvCxnSpPr>
          <p:cNvPr id="9" name="Straight Connector 8"/>
          <p:cNvCxnSpPr/>
          <p:nvPr/>
        </p:nvCxnSpPr>
        <p:spPr>
          <a:xfrm>
            <a:off x="5950362" y="1228012"/>
            <a:ext cx="564545" cy="0"/>
          </a:xfrm>
          <a:prstGeom prst="line">
            <a:avLst/>
          </a:prstGeom>
          <a:ln>
            <a:solidFill>
              <a:srgbClr val="EB5315"/>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custDataLst>
              <p:tags r:id="rId1"/>
            </p:custDataLst>
          </p:nvPr>
        </p:nvSpPr>
        <p:spPr>
          <a:xfrm>
            <a:off x="955614" y="2728630"/>
            <a:ext cx="10280765" cy="830997"/>
          </a:xfrm>
          <a:prstGeom prst="rect">
            <a:avLst/>
          </a:prstGeom>
          <a:noFill/>
          <a:ln>
            <a:noFill/>
          </a:ln>
        </p:spPr>
        <p:txBody>
          <a:bodyPr wrap="square" rtlCol="0">
            <a:spAutoFit/>
          </a:bodyPr>
          <a:lstStyle/>
          <a:p>
            <a:pPr algn="ctr">
              <a:spcBef>
                <a:spcPct val="0"/>
              </a:spcBef>
            </a:pPr>
            <a:r>
              <a:rPr lang="zh-CN" altLang="en-US" sz="4800" b="1" dirty="0">
                <a:solidFill>
                  <a:schemeClr val="accent2">
                    <a:lumMod val="75000"/>
                  </a:schemeClr>
                </a:solidFill>
                <a:latin typeface="微软雅黑" panose="020B0503020204020204" pitchFamily="34" charset="-122"/>
                <a:ea typeface="微软雅黑" panose="020B0503020204020204" pitchFamily="34" charset="-122"/>
              </a:rPr>
              <a:t>个人学习小结</a:t>
            </a:r>
          </a:p>
        </p:txBody>
      </p:sp>
      <p:sp>
        <p:nvSpPr>
          <p:cNvPr id="53" name="文本框 52"/>
          <p:cNvSpPr txBox="1"/>
          <p:nvPr/>
        </p:nvSpPr>
        <p:spPr>
          <a:xfrm>
            <a:off x="4905075" y="5248178"/>
            <a:ext cx="2566587" cy="379335"/>
          </a:xfrm>
          <a:prstGeom prst="rect">
            <a:avLst/>
          </a:prstGeom>
          <a:noFill/>
        </p:spPr>
        <p:txBody>
          <a:bodyPr wrap="square" rtlCol="0">
            <a:spAutoFit/>
          </a:bodyPr>
          <a:lstStyle/>
          <a:p>
            <a:pPr algn="ctr"/>
            <a:r>
              <a:rPr kumimoji="1" lang="zh-CN" altLang="en-US" sz="1865" dirty="0">
                <a:solidFill>
                  <a:srgbClr val="FF0000"/>
                </a:solidFill>
                <a:latin typeface="微软雅黑" panose="020B0503020204020204" pitchFamily="34" charset="-122"/>
                <a:ea typeface="微软雅黑" panose="020B0503020204020204" pitchFamily="34" charset="-122"/>
                <a:cs typeface="Yuanti SC" charset="-122"/>
              </a:rPr>
              <a:t>汇报人：李鹏永</a:t>
            </a:r>
            <a:endParaRPr kumimoji="1" lang="en-US" altLang="zh-CN" sz="1865" dirty="0">
              <a:solidFill>
                <a:srgbClr val="FF0000"/>
              </a:solidFill>
              <a:latin typeface="微软雅黑" panose="020B0503020204020204" pitchFamily="34" charset="-122"/>
              <a:ea typeface="微软雅黑" panose="020B0503020204020204" pitchFamily="34" charset="-122"/>
              <a:cs typeface="Yuanti SC"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additive="base">
                                        <p:cTn id="10" dur="500"/>
                                        <p:tgtEl>
                                          <p:spTgt spid="53"/>
                                        </p:tgtEl>
                                        <p:attrNameLst>
                                          <p:attrName>ppt_y</p:attrName>
                                        </p:attrNameLst>
                                      </p:cBhvr>
                                      <p:tavLst>
                                        <p:tav tm="0">
                                          <p:val>
                                            <p:strVal val="#ppt_y+#ppt_h*1.125000"/>
                                          </p:val>
                                        </p:tav>
                                        <p:tav tm="100000">
                                          <p:val>
                                            <p:strVal val="#ppt_y"/>
                                          </p:val>
                                        </p:tav>
                                      </p:tavLst>
                                    </p:anim>
                                    <p:animEffect transition="in" filter="wipe(up)">
                                      <p:cBhvr>
                                        <p:cTn id="1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49709F-40B7-46C9-A6D5-4344C54D7D1B}"/>
              </a:ext>
            </a:extLst>
          </p:cNvPr>
          <p:cNvPicPr>
            <a:picLocks noChangeAspect="1"/>
          </p:cNvPicPr>
          <p:nvPr/>
        </p:nvPicPr>
        <p:blipFill>
          <a:blip r:embed="rId2"/>
          <a:stretch>
            <a:fillRect/>
          </a:stretch>
        </p:blipFill>
        <p:spPr>
          <a:xfrm>
            <a:off x="0" y="23558"/>
            <a:ext cx="12217997" cy="6834442"/>
          </a:xfrm>
          <a:prstGeom prst="rect">
            <a:avLst/>
          </a:prstGeom>
        </p:spPr>
      </p:pic>
      <p:pic>
        <p:nvPicPr>
          <p:cNvPr id="4" name="图片 3"/>
          <p:cNvPicPr>
            <a:picLocks noChangeAspect="1"/>
          </p:cNvPicPr>
          <p:nvPr userDrawn="1"/>
        </p:nvPicPr>
        <p:blipFill rotWithShape="1">
          <a:blip r:embed="rId3"/>
          <a:srcRect l="28592" t="14633" r="28725" b="15022"/>
          <a:stretch>
            <a:fillRect/>
          </a:stretch>
        </p:blipFill>
        <p:spPr>
          <a:xfrm>
            <a:off x="-162832" y="59199"/>
            <a:ext cx="12543659" cy="7072904"/>
          </a:xfrm>
          <a:prstGeom prst="rect">
            <a:avLst/>
          </a:prstGeom>
        </p:spPr>
      </p:pic>
      <p:sp>
        <p:nvSpPr>
          <p:cNvPr id="2" name="Rectangle 5"/>
          <p:cNvSpPr/>
          <p:nvPr/>
        </p:nvSpPr>
        <p:spPr>
          <a:xfrm>
            <a:off x="0" y="11269"/>
            <a:ext cx="12192000" cy="6870065"/>
          </a:xfrm>
          <a:prstGeom prst="rect">
            <a:avLst/>
          </a:prstGeom>
          <a:gradFill flip="none" rotWithShape="1">
            <a:gsLst>
              <a:gs pos="1000">
                <a:schemeClr val="tx1">
                  <a:lumMod val="85000"/>
                  <a:lumOff val="15000"/>
                  <a:alpha val="17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组合 7"/>
          <p:cNvGrpSpPr/>
          <p:nvPr/>
        </p:nvGrpSpPr>
        <p:grpSpPr>
          <a:xfrm>
            <a:off x="3584918" y="2714224"/>
            <a:ext cx="1334921" cy="1334921"/>
            <a:chOff x="3371849" y="3094831"/>
            <a:chExt cx="1389063" cy="1389063"/>
          </a:xfrm>
        </p:grpSpPr>
        <p:sp>
          <p:nvSpPr>
            <p:cNvPr id="9" name="椭圆 8"/>
            <p:cNvSpPr/>
            <p:nvPr/>
          </p:nvSpPr>
          <p:spPr>
            <a:xfrm>
              <a:off x="3371849" y="3094831"/>
              <a:ext cx="1389063" cy="1389063"/>
            </a:xfrm>
            <a:prstGeom prst="ellipse">
              <a:avLst/>
            </a:prstGeom>
            <a:noFill/>
            <a:ln w="38100">
              <a:solidFill>
                <a:srgbClr val="EB53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749290" y="3235364"/>
              <a:ext cx="634181" cy="1152934"/>
            </a:xfrm>
            <a:prstGeom prst="rect">
              <a:avLst/>
            </a:prstGeom>
            <a:noFill/>
          </p:spPr>
          <p:txBody>
            <a:bodyPr wrap="none" rtlCol="0">
              <a:spAutoFit/>
            </a:bodyPr>
            <a:lstStyle/>
            <a:p>
              <a:pPr algn="ctr"/>
              <a:r>
                <a:rPr lang="en-US" altLang="zh-CN" sz="6600" dirty="0">
                  <a:solidFill>
                    <a:schemeClr val="accent4">
                      <a:lumMod val="60000"/>
                      <a:lumOff val="40000"/>
                    </a:schemeClr>
                  </a:solidFill>
                  <a:latin typeface="Impact" panose="020B0806030902050204" pitchFamily="34" charset="0"/>
                </a:rPr>
                <a:t>2</a:t>
              </a:r>
            </a:p>
          </p:txBody>
        </p:sp>
      </p:grpSp>
      <p:grpSp>
        <p:nvGrpSpPr>
          <p:cNvPr id="12" name="组合 11"/>
          <p:cNvGrpSpPr/>
          <p:nvPr/>
        </p:nvGrpSpPr>
        <p:grpSpPr>
          <a:xfrm>
            <a:off x="5086672" y="2808854"/>
            <a:ext cx="4895518" cy="1330059"/>
            <a:chOff x="5099050" y="2408459"/>
            <a:chExt cx="4895518" cy="1330059"/>
          </a:xfrm>
        </p:grpSpPr>
        <p:sp>
          <p:nvSpPr>
            <p:cNvPr id="11" name="文本框 10"/>
            <p:cNvSpPr txBox="1"/>
            <p:nvPr/>
          </p:nvSpPr>
          <p:spPr>
            <a:xfrm>
              <a:off x="5099050" y="2408459"/>
              <a:ext cx="2892425" cy="584775"/>
            </a:xfrm>
            <a:prstGeom prst="rect">
              <a:avLst/>
            </a:prstGeom>
            <a:noFill/>
          </p:spPr>
          <p:txBody>
            <a:bodyPr wrap="square" rtlCol="0">
              <a:spAutoFit/>
            </a:bodyPr>
            <a:lstStyle/>
            <a:p>
              <a:r>
                <a:rPr lang="en-US" altLang="zh-CN" sz="3200" dirty="0">
                  <a:solidFill>
                    <a:schemeClr val="accent4">
                      <a:lumMod val="60000"/>
                      <a:lumOff val="40000"/>
                    </a:schemeClr>
                  </a:solidFill>
                </a:rPr>
                <a:t>PART TWO</a:t>
              </a:r>
              <a:endParaRPr lang="zh-CN" altLang="en-US" sz="3200" dirty="0">
                <a:solidFill>
                  <a:schemeClr val="accent4">
                    <a:lumMod val="60000"/>
                    <a:lumOff val="40000"/>
                  </a:schemeClr>
                </a:solidFill>
              </a:endParaRPr>
            </a:p>
          </p:txBody>
        </p:sp>
        <p:grpSp>
          <p:nvGrpSpPr>
            <p:cNvPr id="13" name="组合 12"/>
            <p:cNvGrpSpPr/>
            <p:nvPr/>
          </p:nvGrpSpPr>
          <p:grpSpPr>
            <a:xfrm>
              <a:off x="5108575" y="2964424"/>
              <a:ext cx="4885993" cy="774094"/>
              <a:chOff x="5402407" y="1355206"/>
              <a:chExt cx="4885993" cy="774094"/>
            </a:xfrm>
          </p:grpSpPr>
          <p:sp>
            <p:nvSpPr>
              <p:cNvPr id="14" name="文本框 13"/>
              <p:cNvSpPr txBox="1"/>
              <p:nvPr/>
            </p:nvSpPr>
            <p:spPr>
              <a:xfrm>
                <a:off x="5402407" y="1355206"/>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accent4">
                        <a:lumMod val="60000"/>
                        <a:lumOff val="40000"/>
                      </a:schemeClr>
                    </a:solidFill>
                    <a:latin typeface="+mn-ea"/>
                  </a:rPr>
                  <a:t>隐私保护</a:t>
                </a:r>
              </a:p>
            </p:txBody>
          </p:sp>
          <p:sp>
            <p:nvSpPr>
              <p:cNvPr id="15" name="文本框 14"/>
              <p:cNvSpPr txBox="1"/>
              <p:nvPr/>
            </p:nvSpPr>
            <p:spPr>
              <a:xfrm>
                <a:off x="5402408" y="1795106"/>
                <a:ext cx="4885992" cy="33419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400" dirty="0">
                    <a:solidFill>
                      <a:schemeClr val="accent4">
                        <a:lumMod val="60000"/>
                        <a:lumOff val="40000"/>
                      </a:schemeClr>
                    </a:solidFill>
                    <a:latin typeface="+mj-ea"/>
                    <a:ea typeface="+mj-ea"/>
                  </a:rPr>
                  <a:t>Privacy Protection</a:t>
                </a:r>
              </a:p>
            </p:txBody>
          </p:sp>
        </p:grpSp>
      </p:grpSp>
    </p:spTree>
    <p:extLst>
      <p:ext uri="{BB962C8B-B14F-4D97-AF65-F5344CB8AC3E}">
        <p14:creationId xmlns:p14="http://schemas.microsoft.com/office/powerpoint/2010/main" val="398577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ppt_x</p:attrName>
                                        </p:attrNameLst>
                                      </p:cBhvr>
                                      <p:tavLst>
                                        <p:tav tm="0">
                                          <p:val>
                                            <p:strVal val="#ppt_x-#ppt_w*1.125000"/>
                                          </p:val>
                                        </p:tav>
                                        <p:tav tm="100000">
                                          <p:val>
                                            <p:strVal val="#ppt_x"/>
                                          </p:val>
                                        </p:tav>
                                      </p:tavLst>
                                    </p:anim>
                                    <p:animEffect transition="in" filter="wipe(righ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1B5964-3EDB-4A65-AB16-F6C00100B01E}"/>
              </a:ext>
            </a:extLst>
          </p:cNvPr>
          <p:cNvSpPr/>
          <p:nvPr/>
        </p:nvSpPr>
        <p:spPr>
          <a:xfrm>
            <a:off x="-47625" y="342900"/>
            <a:ext cx="2206625" cy="569913"/>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356CD47-9E64-4AEA-8695-10244900C875}"/>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40" name="文本框 5">
            <a:extLst>
              <a:ext uri="{FF2B5EF4-FFF2-40B4-BE49-F238E27FC236}">
                <a16:creationId xmlns:a16="http://schemas.microsoft.com/office/drawing/2014/main" id="{0F73A715-3C24-40B7-863B-CCBEA8A2C170}"/>
              </a:ext>
            </a:extLst>
          </p:cNvPr>
          <p:cNvSpPr txBox="1">
            <a:spLocks noChangeArrowheads="1"/>
          </p:cNvSpPr>
          <p:nvPr/>
        </p:nvSpPr>
        <p:spPr bwMode="auto">
          <a:xfrm>
            <a:off x="19049" y="314325"/>
            <a:ext cx="41433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rgbClr val="D76739"/>
                </a:solidFill>
                <a:latin typeface="微软雅黑" panose="020B0503020204020204" pitchFamily="34" charset="-122"/>
                <a:ea typeface="微软雅黑" panose="020B0503020204020204" pitchFamily="34" charset="-122"/>
              </a:rPr>
              <a:t>隐私保护？</a:t>
            </a:r>
          </a:p>
        </p:txBody>
      </p:sp>
      <p:sp>
        <p:nvSpPr>
          <p:cNvPr id="21" name="Rectangle 3">
            <a:extLst>
              <a:ext uri="{FF2B5EF4-FFF2-40B4-BE49-F238E27FC236}">
                <a16:creationId xmlns:a16="http://schemas.microsoft.com/office/drawing/2014/main" id="{2CDE12F8-B66F-42E1-870D-29C5ACC30F4F}"/>
              </a:ext>
            </a:extLst>
          </p:cNvPr>
          <p:cNvSpPr>
            <a:spLocks noChangeArrowheads="1"/>
          </p:cNvSpPr>
          <p:nvPr/>
        </p:nvSpPr>
        <p:spPr bwMode="auto">
          <a:xfrm>
            <a:off x="1399133" y="1041782"/>
            <a:ext cx="9140825" cy="5661249"/>
          </a:xfrm>
          <a:prstGeom prst="rect">
            <a:avLst/>
          </a:prstGeom>
          <a:gradFill rotWithShape="1">
            <a:gsLst>
              <a:gs pos="17000">
                <a:schemeClr val="accent2">
                  <a:lumMod val="40000"/>
                  <a:lumOff val="60000"/>
                </a:schemeClr>
              </a:gs>
              <a:gs pos="53000">
                <a:schemeClr val="accent2">
                  <a:lumMod val="75000"/>
                </a:schemeClr>
              </a:gs>
              <a:gs pos="100000">
                <a:schemeClr val="accent2">
                  <a:lumMod val="60000"/>
                  <a:lumOff val="40000"/>
                </a:schemeClr>
              </a:gs>
            </a:gsLst>
            <a:lin ang="2700000" scaled="1"/>
          </a:gradFill>
          <a:ln w="12700" algn="ctr">
            <a:solidFill>
              <a:schemeClr val="tx2"/>
            </a:solidFill>
            <a:miter lim="800000"/>
            <a:headEnd/>
            <a:tailEnd/>
          </a:ln>
          <a:effectLst/>
          <a:extLst/>
        </p:spPr>
        <p:txBody>
          <a:bodyPr anchor="ctr"/>
          <a:lstStyle/>
          <a:p>
            <a:pPr>
              <a:lnSpc>
                <a:spcPct val="150000"/>
              </a:lnSpc>
              <a:buClr>
                <a:schemeClr val="accent2"/>
              </a:buClr>
              <a:buFont typeface="Wingdings" pitchFamily="2" charset="2"/>
              <a:buNone/>
              <a:defRPr/>
            </a:pPr>
            <a:endParaRPr lang="en-US" altLang="zh-CN" sz="3600" dirty="0">
              <a:solidFill>
                <a:srgbClr val="FFFF00"/>
              </a:solidFill>
              <a:latin typeface="Arial" charset="0"/>
            </a:endParaRPr>
          </a:p>
        </p:txBody>
      </p:sp>
      <p:sp>
        <p:nvSpPr>
          <p:cNvPr id="22" name="云形标注 1">
            <a:extLst>
              <a:ext uri="{FF2B5EF4-FFF2-40B4-BE49-F238E27FC236}">
                <a16:creationId xmlns:a16="http://schemas.microsoft.com/office/drawing/2014/main" id="{6E6E8F72-5BAE-43ED-B785-39935C2F2267}"/>
              </a:ext>
            </a:extLst>
          </p:cNvPr>
          <p:cNvSpPr>
            <a:spLocks noChangeArrowheads="1"/>
          </p:cNvSpPr>
          <p:nvPr/>
        </p:nvSpPr>
        <p:spPr bwMode="auto">
          <a:xfrm>
            <a:off x="3663950" y="1654176"/>
            <a:ext cx="4275138" cy="1738313"/>
          </a:xfrm>
          <a:prstGeom prst="cloudCallout">
            <a:avLst>
              <a:gd name="adj1" fmla="val -11722"/>
              <a:gd name="adj2" fmla="val 15579"/>
            </a:avLst>
          </a:prstGeom>
          <a:solidFill>
            <a:schemeClr val="accent3"/>
          </a:solidFill>
          <a:ln w="9525">
            <a:noFill/>
            <a:round/>
            <a:headEnd/>
            <a:tailEnd/>
          </a:ln>
        </p:spPr>
        <p:txBody>
          <a:bodyPr/>
          <a:lstStyle/>
          <a:p>
            <a:pPr marL="342900" indent="14288">
              <a:buClr>
                <a:schemeClr val="accent2"/>
              </a:buClr>
              <a:buFont typeface="Wingdings" pitchFamily="2" charset="2"/>
              <a:buChar char="p"/>
              <a:defRPr/>
            </a:pPr>
            <a:endParaRPr lang="zh-CN" altLang="en-US" b="1">
              <a:latin typeface="+mn-ea"/>
              <a:ea typeface="+mn-ea"/>
              <a:cs typeface="Arial" pitchFamily="34" charset="0"/>
            </a:endParaRPr>
          </a:p>
        </p:txBody>
      </p:sp>
      <p:sp>
        <p:nvSpPr>
          <p:cNvPr id="23" name="圆柱形 22">
            <a:extLst>
              <a:ext uri="{FF2B5EF4-FFF2-40B4-BE49-F238E27FC236}">
                <a16:creationId xmlns:a16="http://schemas.microsoft.com/office/drawing/2014/main" id="{BB74E180-43CB-4207-93D0-C73BEDAC5A62}"/>
              </a:ext>
            </a:extLst>
          </p:cNvPr>
          <p:cNvSpPr/>
          <p:nvPr/>
        </p:nvSpPr>
        <p:spPr bwMode="auto">
          <a:xfrm>
            <a:off x="4292601" y="2020889"/>
            <a:ext cx="784225" cy="549275"/>
          </a:xfrm>
          <a:prstGeom prst="can">
            <a:avLst/>
          </a:prstGeom>
          <a:solidFill>
            <a:schemeClr val="accent2">
              <a:lumMod val="50000"/>
            </a:schemeClr>
          </a:solidFill>
          <a:ln>
            <a:noFill/>
          </a:ln>
          <a:effectLst/>
          <a:extLst/>
        </p:spPr>
        <p:txBody>
          <a:bodyPr/>
          <a:lstStyle/>
          <a:p>
            <a:pPr marL="342900" indent="14288">
              <a:buClr>
                <a:schemeClr val="accent2"/>
              </a:buClr>
              <a:buFont typeface="Wingdings" pitchFamily="2" charset="2"/>
              <a:buChar char="p"/>
              <a:defRPr/>
            </a:pPr>
            <a:endParaRPr lang="zh-CN" altLang="en-US" b="1">
              <a:latin typeface="+mn-ea"/>
              <a:ea typeface="+mn-ea"/>
              <a:cs typeface="Arial" charset="0"/>
            </a:endParaRPr>
          </a:p>
        </p:txBody>
      </p:sp>
      <p:sp>
        <p:nvSpPr>
          <p:cNvPr id="24" name="圆柱形 23">
            <a:extLst>
              <a:ext uri="{FF2B5EF4-FFF2-40B4-BE49-F238E27FC236}">
                <a16:creationId xmlns:a16="http://schemas.microsoft.com/office/drawing/2014/main" id="{299138F9-9B1B-4432-B391-CB170028AE01}"/>
              </a:ext>
            </a:extLst>
          </p:cNvPr>
          <p:cNvSpPr/>
          <p:nvPr/>
        </p:nvSpPr>
        <p:spPr bwMode="auto">
          <a:xfrm>
            <a:off x="4445001" y="2173289"/>
            <a:ext cx="784225" cy="549275"/>
          </a:xfrm>
          <a:prstGeom prst="can">
            <a:avLst/>
          </a:prstGeom>
          <a:solidFill>
            <a:schemeClr val="accent2">
              <a:lumMod val="50000"/>
            </a:schemeClr>
          </a:solidFill>
          <a:ln>
            <a:noFill/>
          </a:ln>
          <a:effectLst/>
          <a:extLst/>
        </p:spPr>
        <p:txBody>
          <a:bodyPr/>
          <a:lstStyle/>
          <a:p>
            <a:pPr marL="342900" indent="14288">
              <a:buClr>
                <a:schemeClr val="accent2"/>
              </a:buClr>
              <a:buFont typeface="Wingdings" pitchFamily="2" charset="2"/>
              <a:buChar char="p"/>
              <a:defRPr/>
            </a:pPr>
            <a:endParaRPr lang="zh-CN" altLang="en-US" b="1">
              <a:latin typeface="+mn-ea"/>
              <a:ea typeface="+mn-ea"/>
              <a:cs typeface="Arial" charset="0"/>
            </a:endParaRPr>
          </a:p>
        </p:txBody>
      </p:sp>
      <p:sp>
        <p:nvSpPr>
          <p:cNvPr id="25" name="圆柱形 24">
            <a:extLst>
              <a:ext uri="{FF2B5EF4-FFF2-40B4-BE49-F238E27FC236}">
                <a16:creationId xmlns:a16="http://schemas.microsoft.com/office/drawing/2014/main" id="{93094A46-BF47-46C3-B8EE-75BB09633D94}"/>
              </a:ext>
            </a:extLst>
          </p:cNvPr>
          <p:cNvSpPr/>
          <p:nvPr/>
        </p:nvSpPr>
        <p:spPr bwMode="auto">
          <a:xfrm>
            <a:off x="4597401" y="2325689"/>
            <a:ext cx="784225" cy="549275"/>
          </a:xfrm>
          <a:prstGeom prst="can">
            <a:avLst/>
          </a:prstGeom>
          <a:solidFill>
            <a:schemeClr val="accent2">
              <a:lumMod val="50000"/>
            </a:schemeClr>
          </a:solidFill>
          <a:ln>
            <a:noFill/>
          </a:ln>
          <a:effectLst/>
          <a:extLst/>
        </p:spPr>
        <p:txBody>
          <a:bodyPr/>
          <a:lstStyle/>
          <a:p>
            <a:pPr marL="342900" indent="14288">
              <a:buClr>
                <a:schemeClr val="accent2"/>
              </a:buClr>
              <a:buFont typeface="Wingdings" pitchFamily="2" charset="2"/>
              <a:buChar char="p"/>
              <a:defRPr/>
            </a:pPr>
            <a:endParaRPr lang="zh-CN" altLang="en-US" b="1">
              <a:latin typeface="+mn-ea"/>
              <a:ea typeface="+mn-ea"/>
              <a:cs typeface="Arial" charset="0"/>
            </a:endParaRPr>
          </a:p>
        </p:txBody>
      </p:sp>
      <p:sp>
        <p:nvSpPr>
          <p:cNvPr id="26" name="圆柱形 25">
            <a:extLst>
              <a:ext uri="{FF2B5EF4-FFF2-40B4-BE49-F238E27FC236}">
                <a16:creationId xmlns:a16="http://schemas.microsoft.com/office/drawing/2014/main" id="{50934512-75E0-47C0-8C99-4F5C1F1DE28F}"/>
              </a:ext>
            </a:extLst>
          </p:cNvPr>
          <p:cNvSpPr/>
          <p:nvPr/>
        </p:nvSpPr>
        <p:spPr bwMode="auto">
          <a:xfrm>
            <a:off x="6399213" y="1716089"/>
            <a:ext cx="785812" cy="549275"/>
          </a:xfrm>
          <a:prstGeom prst="can">
            <a:avLst/>
          </a:prstGeom>
          <a:solidFill>
            <a:schemeClr val="accent2">
              <a:lumMod val="50000"/>
            </a:schemeClr>
          </a:solidFill>
          <a:ln>
            <a:noFill/>
          </a:ln>
          <a:effectLst/>
          <a:extLst/>
        </p:spPr>
        <p:txBody>
          <a:bodyPr/>
          <a:lstStyle/>
          <a:p>
            <a:pPr marL="342900" indent="14288">
              <a:buClr>
                <a:schemeClr val="accent2"/>
              </a:buClr>
              <a:buFont typeface="Wingdings" pitchFamily="2" charset="2"/>
              <a:buChar char="p"/>
              <a:defRPr/>
            </a:pPr>
            <a:endParaRPr lang="zh-CN" altLang="en-US" b="1">
              <a:latin typeface="+mn-ea"/>
              <a:ea typeface="+mn-ea"/>
              <a:cs typeface="Arial" charset="0"/>
            </a:endParaRPr>
          </a:p>
        </p:txBody>
      </p:sp>
      <p:sp>
        <p:nvSpPr>
          <p:cNvPr id="27" name="圆柱形 26">
            <a:extLst>
              <a:ext uri="{FF2B5EF4-FFF2-40B4-BE49-F238E27FC236}">
                <a16:creationId xmlns:a16="http://schemas.microsoft.com/office/drawing/2014/main" id="{14DD218C-E50B-4CF9-B6D7-2AC2606B6EA0}"/>
              </a:ext>
            </a:extLst>
          </p:cNvPr>
          <p:cNvSpPr/>
          <p:nvPr/>
        </p:nvSpPr>
        <p:spPr bwMode="auto">
          <a:xfrm>
            <a:off x="6551613" y="1766889"/>
            <a:ext cx="785812" cy="549275"/>
          </a:xfrm>
          <a:prstGeom prst="can">
            <a:avLst/>
          </a:prstGeom>
          <a:solidFill>
            <a:schemeClr val="accent2">
              <a:lumMod val="50000"/>
            </a:schemeClr>
          </a:solidFill>
          <a:ln>
            <a:noFill/>
          </a:ln>
          <a:effectLst/>
          <a:extLst/>
        </p:spPr>
        <p:txBody>
          <a:bodyPr/>
          <a:lstStyle/>
          <a:p>
            <a:pPr marL="342900" indent="14288">
              <a:buClr>
                <a:schemeClr val="accent2"/>
              </a:buClr>
              <a:buFont typeface="Wingdings" pitchFamily="2" charset="2"/>
              <a:buChar char="p"/>
              <a:defRPr/>
            </a:pPr>
            <a:endParaRPr lang="zh-CN" altLang="en-US" b="1">
              <a:latin typeface="+mn-ea"/>
              <a:ea typeface="+mn-ea"/>
              <a:cs typeface="Arial" charset="0"/>
            </a:endParaRPr>
          </a:p>
        </p:txBody>
      </p:sp>
      <p:sp>
        <p:nvSpPr>
          <p:cNvPr id="28" name="圆柱形 27">
            <a:extLst>
              <a:ext uri="{FF2B5EF4-FFF2-40B4-BE49-F238E27FC236}">
                <a16:creationId xmlns:a16="http://schemas.microsoft.com/office/drawing/2014/main" id="{3B613090-54BA-4C56-8ACC-D7BCED3EBBB9}"/>
              </a:ext>
            </a:extLst>
          </p:cNvPr>
          <p:cNvSpPr/>
          <p:nvPr/>
        </p:nvSpPr>
        <p:spPr bwMode="auto">
          <a:xfrm>
            <a:off x="6704013" y="1919289"/>
            <a:ext cx="785812" cy="549275"/>
          </a:xfrm>
          <a:prstGeom prst="can">
            <a:avLst/>
          </a:prstGeom>
          <a:solidFill>
            <a:schemeClr val="accent2">
              <a:lumMod val="50000"/>
            </a:schemeClr>
          </a:solidFill>
          <a:ln>
            <a:noFill/>
          </a:ln>
          <a:effectLst/>
          <a:extLst/>
        </p:spPr>
        <p:txBody>
          <a:bodyPr/>
          <a:lstStyle/>
          <a:p>
            <a:pPr marL="342900" indent="14288">
              <a:buClr>
                <a:schemeClr val="accent2"/>
              </a:buClr>
              <a:buFont typeface="Wingdings" pitchFamily="2" charset="2"/>
              <a:buChar char="p"/>
              <a:defRPr/>
            </a:pPr>
            <a:endParaRPr lang="zh-CN" altLang="en-US" b="1">
              <a:latin typeface="+mn-ea"/>
              <a:ea typeface="+mn-ea"/>
              <a:cs typeface="Arial" charset="0"/>
            </a:endParaRPr>
          </a:p>
        </p:txBody>
      </p:sp>
      <p:sp>
        <p:nvSpPr>
          <p:cNvPr id="29" name="圆柱形 28">
            <a:extLst>
              <a:ext uri="{FF2B5EF4-FFF2-40B4-BE49-F238E27FC236}">
                <a16:creationId xmlns:a16="http://schemas.microsoft.com/office/drawing/2014/main" id="{5DDCDFBC-C56C-4CB3-9FE6-48437A94DB4F}"/>
              </a:ext>
            </a:extLst>
          </p:cNvPr>
          <p:cNvSpPr/>
          <p:nvPr/>
        </p:nvSpPr>
        <p:spPr bwMode="auto">
          <a:xfrm>
            <a:off x="5348289" y="1887539"/>
            <a:ext cx="784225" cy="549275"/>
          </a:xfrm>
          <a:prstGeom prst="can">
            <a:avLst/>
          </a:prstGeom>
          <a:solidFill>
            <a:schemeClr val="accent2">
              <a:lumMod val="50000"/>
            </a:schemeClr>
          </a:solidFill>
          <a:ln>
            <a:noFill/>
          </a:ln>
          <a:effectLst/>
          <a:extLst/>
        </p:spPr>
        <p:txBody>
          <a:bodyPr/>
          <a:lstStyle/>
          <a:p>
            <a:pPr marL="342900" indent="14288">
              <a:buClr>
                <a:schemeClr val="accent2"/>
              </a:buClr>
              <a:buFont typeface="Wingdings" pitchFamily="2" charset="2"/>
              <a:buChar char="p"/>
              <a:defRPr/>
            </a:pPr>
            <a:endParaRPr lang="zh-CN" altLang="en-US" b="1">
              <a:latin typeface="+mn-ea"/>
              <a:ea typeface="+mn-ea"/>
              <a:cs typeface="Arial" charset="0"/>
            </a:endParaRPr>
          </a:p>
        </p:txBody>
      </p:sp>
      <p:sp>
        <p:nvSpPr>
          <p:cNvPr id="30" name="圆柱形 29">
            <a:extLst>
              <a:ext uri="{FF2B5EF4-FFF2-40B4-BE49-F238E27FC236}">
                <a16:creationId xmlns:a16="http://schemas.microsoft.com/office/drawing/2014/main" id="{1035C9D9-B3F3-44A8-A2DD-2A477045E17C}"/>
              </a:ext>
            </a:extLst>
          </p:cNvPr>
          <p:cNvSpPr/>
          <p:nvPr/>
        </p:nvSpPr>
        <p:spPr bwMode="auto">
          <a:xfrm>
            <a:off x="5500689" y="2039939"/>
            <a:ext cx="784225" cy="549275"/>
          </a:xfrm>
          <a:prstGeom prst="can">
            <a:avLst/>
          </a:prstGeom>
          <a:solidFill>
            <a:schemeClr val="accent2">
              <a:lumMod val="50000"/>
            </a:schemeClr>
          </a:solidFill>
          <a:ln>
            <a:noFill/>
          </a:ln>
          <a:effectLst/>
          <a:extLst/>
        </p:spPr>
        <p:txBody>
          <a:bodyPr/>
          <a:lstStyle/>
          <a:p>
            <a:pPr marL="342900" indent="14288">
              <a:buClr>
                <a:schemeClr val="accent2"/>
              </a:buClr>
              <a:buFont typeface="Wingdings" pitchFamily="2" charset="2"/>
              <a:buChar char="p"/>
              <a:defRPr/>
            </a:pPr>
            <a:endParaRPr lang="zh-CN" altLang="en-US" b="1">
              <a:latin typeface="+mn-ea"/>
              <a:ea typeface="+mn-ea"/>
              <a:cs typeface="Arial" charset="0"/>
            </a:endParaRPr>
          </a:p>
        </p:txBody>
      </p:sp>
      <p:sp>
        <p:nvSpPr>
          <p:cNvPr id="31" name="圆柱形 30">
            <a:extLst>
              <a:ext uri="{FF2B5EF4-FFF2-40B4-BE49-F238E27FC236}">
                <a16:creationId xmlns:a16="http://schemas.microsoft.com/office/drawing/2014/main" id="{03006990-079B-41FE-8AA1-12C1D7B30D39}"/>
              </a:ext>
            </a:extLst>
          </p:cNvPr>
          <p:cNvSpPr/>
          <p:nvPr/>
        </p:nvSpPr>
        <p:spPr bwMode="auto">
          <a:xfrm>
            <a:off x="5653089" y="2192339"/>
            <a:ext cx="784225" cy="549275"/>
          </a:xfrm>
          <a:prstGeom prst="can">
            <a:avLst/>
          </a:prstGeom>
          <a:solidFill>
            <a:schemeClr val="accent2">
              <a:lumMod val="50000"/>
            </a:schemeClr>
          </a:solidFill>
          <a:ln>
            <a:noFill/>
          </a:ln>
          <a:effectLst/>
          <a:extLst/>
        </p:spPr>
        <p:txBody>
          <a:bodyPr/>
          <a:lstStyle/>
          <a:p>
            <a:pPr marL="342900" indent="14288">
              <a:buClr>
                <a:schemeClr val="accent2"/>
              </a:buClr>
              <a:buFont typeface="Wingdings" pitchFamily="2" charset="2"/>
              <a:buChar char="p"/>
              <a:defRPr/>
            </a:pPr>
            <a:endParaRPr lang="zh-CN" altLang="en-US" b="1">
              <a:latin typeface="+mn-ea"/>
              <a:ea typeface="+mn-ea"/>
              <a:cs typeface="Arial" charset="0"/>
            </a:endParaRPr>
          </a:p>
        </p:txBody>
      </p:sp>
      <p:cxnSp>
        <p:nvCxnSpPr>
          <p:cNvPr id="32" name="直接箭头连接符 4">
            <a:extLst>
              <a:ext uri="{FF2B5EF4-FFF2-40B4-BE49-F238E27FC236}">
                <a16:creationId xmlns:a16="http://schemas.microsoft.com/office/drawing/2014/main" id="{15650B31-84C1-4CCD-8083-8CA9DBC20986}"/>
              </a:ext>
            </a:extLst>
          </p:cNvPr>
          <p:cNvCxnSpPr>
            <a:cxnSpLocks noChangeShapeType="1"/>
            <a:stCxn id="47" idx="2"/>
          </p:cNvCxnSpPr>
          <p:nvPr/>
        </p:nvCxnSpPr>
        <p:spPr bwMode="auto">
          <a:xfrm>
            <a:off x="7180263" y="2425701"/>
            <a:ext cx="1592262" cy="144463"/>
          </a:xfrm>
          <a:prstGeom prst="straightConnector1">
            <a:avLst/>
          </a:prstGeom>
          <a:noFill/>
          <a:ln w="9525" algn="ctr">
            <a:solidFill>
              <a:schemeClr val="bg1"/>
            </a:solidFill>
            <a:round/>
            <a:headEnd/>
            <a:tailEnd/>
          </a:ln>
        </p:spPr>
      </p:cxnSp>
      <p:pic>
        <p:nvPicPr>
          <p:cNvPr id="33" name="图片 25">
            <a:extLst>
              <a:ext uri="{FF2B5EF4-FFF2-40B4-BE49-F238E27FC236}">
                <a16:creationId xmlns:a16="http://schemas.microsoft.com/office/drawing/2014/main" id="{EF4709EF-A1F4-4159-B1B6-CD3E48D84301}"/>
              </a:ext>
            </a:extLst>
          </p:cNvPr>
          <p:cNvPicPr>
            <a:picLocks noChangeAspect="1"/>
          </p:cNvPicPr>
          <p:nvPr/>
        </p:nvPicPr>
        <p:blipFill>
          <a:blip r:embed="rId2"/>
          <a:srcRect/>
          <a:stretch>
            <a:fillRect/>
          </a:stretch>
        </p:blipFill>
        <p:spPr bwMode="auto">
          <a:xfrm>
            <a:off x="8755064" y="1927226"/>
            <a:ext cx="822325" cy="823913"/>
          </a:xfrm>
          <a:prstGeom prst="rect">
            <a:avLst/>
          </a:prstGeom>
          <a:noFill/>
          <a:ln w="9525">
            <a:noFill/>
            <a:miter lim="800000"/>
            <a:headEnd/>
            <a:tailEnd/>
          </a:ln>
        </p:spPr>
      </p:pic>
      <p:sp>
        <p:nvSpPr>
          <p:cNvPr id="34" name="TextBox 26">
            <a:extLst>
              <a:ext uri="{FF2B5EF4-FFF2-40B4-BE49-F238E27FC236}">
                <a16:creationId xmlns:a16="http://schemas.microsoft.com/office/drawing/2014/main" id="{C80E401F-A4C6-443A-9B37-220912189BAA}"/>
              </a:ext>
            </a:extLst>
          </p:cNvPr>
          <p:cNvSpPr txBox="1">
            <a:spLocks noChangeArrowheads="1"/>
          </p:cNvSpPr>
          <p:nvPr/>
        </p:nvSpPr>
        <p:spPr bwMode="auto">
          <a:xfrm>
            <a:off x="8553450" y="2951163"/>
            <a:ext cx="1828800" cy="646112"/>
          </a:xfrm>
          <a:prstGeom prst="rect">
            <a:avLst/>
          </a:prstGeom>
          <a:noFill/>
          <a:ln w="9525">
            <a:noFill/>
            <a:miter lim="800000"/>
            <a:headEnd/>
            <a:tailEnd/>
          </a:ln>
        </p:spPr>
        <p:txBody>
          <a:bodyPr>
            <a:spAutoFit/>
          </a:bodyPr>
          <a:lstStyle/>
          <a:p>
            <a:pPr algn="ctr">
              <a:buClr>
                <a:schemeClr val="accent2"/>
              </a:buClr>
              <a:buFont typeface="Wingdings" pitchFamily="2" charset="2"/>
              <a:buNone/>
              <a:defRPr/>
            </a:pPr>
            <a:r>
              <a:rPr lang="zh-CN" altLang="en-US" b="1">
                <a:solidFill>
                  <a:schemeClr val="bg1"/>
                </a:solidFill>
                <a:latin typeface="+mn-ea"/>
                <a:ea typeface="+mn-ea"/>
              </a:rPr>
              <a:t>数据属主</a:t>
            </a:r>
            <a:endParaRPr lang="en-US" altLang="zh-CN" b="1">
              <a:solidFill>
                <a:schemeClr val="bg1"/>
              </a:solidFill>
              <a:latin typeface="+mn-ea"/>
              <a:ea typeface="+mn-ea"/>
            </a:endParaRPr>
          </a:p>
          <a:p>
            <a:pPr algn="ctr">
              <a:buClr>
                <a:schemeClr val="accent2"/>
              </a:buClr>
              <a:buFont typeface="Wingdings" pitchFamily="2" charset="2"/>
              <a:buNone/>
              <a:defRPr/>
            </a:pPr>
            <a:r>
              <a:rPr lang="en-US" altLang="zh-CN" b="1">
                <a:solidFill>
                  <a:schemeClr val="bg1"/>
                </a:solidFill>
                <a:latin typeface="+mn-ea"/>
                <a:ea typeface="+mn-ea"/>
              </a:rPr>
              <a:t>Data Owner</a:t>
            </a:r>
            <a:endParaRPr lang="zh-CN" altLang="en-US" b="1">
              <a:solidFill>
                <a:schemeClr val="bg1"/>
              </a:solidFill>
              <a:latin typeface="+mn-ea"/>
              <a:ea typeface="+mn-ea"/>
            </a:endParaRPr>
          </a:p>
        </p:txBody>
      </p:sp>
      <p:cxnSp>
        <p:nvCxnSpPr>
          <p:cNvPr id="35" name="直接箭头连接符 32">
            <a:extLst>
              <a:ext uri="{FF2B5EF4-FFF2-40B4-BE49-F238E27FC236}">
                <a16:creationId xmlns:a16="http://schemas.microsoft.com/office/drawing/2014/main" id="{9373E083-10F7-4AF1-82F6-0394926D4C6A}"/>
              </a:ext>
            </a:extLst>
          </p:cNvPr>
          <p:cNvCxnSpPr>
            <a:cxnSpLocks noChangeShapeType="1"/>
          </p:cNvCxnSpPr>
          <p:nvPr/>
        </p:nvCxnSpPr>
        <p:spPr bwMode="auto">
          <a:xfrm flipH="1">
            <a:off x="3455989" y="2384425"/>
            <a:ext cx="561975" cy="450850"/>
          </a:xfrm>
          <a:prstGeom prst="straightConnector1">
            <a:avLst/>
          </a:prstGeom>
          <a:noFill/>
          <a:ln w="9525" algn="ctr">
            <a:solidFill>
              <a:schemeClr val="bg1"/>
            </a:solidFill>
            <a:round/>
            <a:headEnd/>
            <a:tailEnd/>
          </a:ln>
        </p:spPr>
      </p:cxnSp>
      <p:pic>
        <p:nvPicPr>
          <p:cNvPr id="36" name="图片 38">
            <a:extLst>
              <a:ext uri="{FF2B5EF4-FFF2-40B4-BE49-F238E27FC236}">
                <a16:creationId xmlns:a16="http://schemas.microsoft.com/office/drawing/2014/main" id="{1D9796FC-4C54-4184-B3DC-9DAB480D6A66}"/>
              </a:ext>
            </a:extLst>
          </p:cNvPr>
          <p:cNvPicPr>
            <a:picLocks noChangeAspect="1"/>
          </p:cNvPicPr>
          <p:nvPr/>
        </p:nvPicPr>
        <p:blipFill>
          <a:blip r:embed="rId2"/>
          <a:srcRect/>
          <a:stretch>
            <a:fillRect/>
          </a:stretch>
        </p:blipFill>
        <p:spPr bwMode="auto">
          <a:xfrm>
            <a:off x="9078914" y="2079626"/>
            <a:ext cx="822325" cy="823913"/>
          </a:xfrm>
          <a:prstGeom prst="rect">
            <a:avLst/>
          </a:prstGeom>
          <a:noFill/>
          <a:ln w="9525">
            <a:noFill/>
            <a:miter lim="800000"/>
            <a:headEnd/>
            <a:tailEnd/>
          </a:ln>
        </p:spPr>
      </p:pic>
      <p:pic>
        <p:nvPicPr>
          <p:cNvPr id="37" name="图片 34">
            <a:extLst>
              <a:ext uri="{FF2B5EF4-FFF2-40B4-BE49-F238E27FC236}">
                <a16:creationId xmlns:a16="http://schemas.microsoft.com/office/drawing/2014/main" id="{1C30BC43-E12E-45BD-B5EE-093C40298B29}"/>
              </a:ext>
            </a:extLst>
          </p:cNvPr>
          <p:cNvPicPr>
            <a:picLocks noChangeAspect="1"/>
          </p:cNvPicPr>
          <p:nvPr/>
        </p:nvPicPr>
        <p:blipFill>
          <a:blip r:embed="rId3"/>
          <a:srcRect/>
          <a:stretch>
            <a:fillRect/>
          </a:stretch>
        </p:blipFill>
        <p:spPr bwMode="auto">
          <a:xfrm>
            <a:off x="2405064" y="2454275"/>
            <a:ext cx="1050925" cy="1111250"/>
          </a:xfrm>
          <a:prstGeom prst="rect">
            <a:avLst/>
          </a:prstGeom>
          <a:noFill/>
          <a:ln w="9525">
            <a:noFill/>
            <a:miter lim="800000"/>
            <a:headEnd/>
            <a:tailEnd/>
          </a:ln>
        </p:spPr>
      </p:pic>
      <p:sp>
        <p:nvSpPr>
          <p:cNvPr id="44" name="TextBox 48">
            <a:extLst>
              <a:ext uri="{FF2B5EF4-FFF2-40B4-BE49-F238E27FC236}">
                <a16:creationId xmlns:a16="http://schemas.microsoft.com/office/drawing/2014/main" id="{1F63CB1F-3679-40FE-A8F6-C2658B3F0991}"/>
              </a:ext>
            </a:extLst>
          </p:cNvPr>
          <p:cNvSpPr txBox="1">
            <a:spLocks noChangeArrowheads="1"/>
          </p:cNvSpPr>
          <p:nvPr/>
        </p:nvSpPr>
        <p:spPr bwMode="auto">
          <a:xfrm>
            <a:off x="1411288" y="3676650"/>
            <a:ext cx="3028951" cy="647700"/>
          </a:xfrm>
          <a:prstGeom prst="rect">
            <a:avLst/>
          </a:prstGeom>
          <a:noFill/>
          <a:ln w="9525">
            <a:noFill/>
            <a:miter lim="800000"/>
            <a:headEnd/>
            <a:tailEnd/>
          </a:ln>
        </p:spPr>
        <p:txBody>
          <a:bodyPr>
            <a:spAutoFit/>
          </a:bodyPr>
          <a:lstStyle/>
          <a:p>
            <a:pPr algn="ctr">
              <a:buClr>
                <a:schemeClr val="accent2"/>
              </a:buClr>
              <a:buFont typeface="Wingdings" pitchFamily="2" charset="2"/>
              <a:buNone/>
              <a:defRPr/>
            </a:pPr>
            <a:r>
              <a:rPr lang="zh-CN" altLang="en-US" b="1">
                <a:solidFill>
                  <a:schemeClr val="bg1"/>
                </a:solidFill>
                <a:latin typeface="+mn-ea"/>
                <a:ea typeface="+mn-ea"/>
              </a:rPr>
              <a:t>云服务提供商</a:t>
            </a:r>
            <a:endParaRPr lang="en-US" altLang="zh-CN" b="1">
              <a:solidFill>
                <a:schemeClr val="bg1"/>
              </a:solidFill>
              <a:latin typeface="+mn-ea"/>
              <a:ea typeface="+mn-ea"/>
            </a:endParaRPr>
          </a:p>
          <a:p>
            <a:pPr algn="ctr">
              <a:buClr>
                <a:schemeClr val="accent2"/>
              </a:buClr>
              <a:buFont typeface="Wingdings" pitchFamily="2" charset="2"/>
              <a:buNone/>
              <a:defRPr/>
            </a:pPr>
            <a:r>
              <a:rPr lang="en-US" altLang="zh-CN" b="1">
                <a:solidFill>
                  <a:schemeClr val="bg1"/>
                </a:solidFill>
                <a:latin typeface="+mn-ea"/>
                <a:ea typeface="+mn-ea"/>
              </a:rPr>
              <a:t>Cloud Service Provider</a:t>
            </a:r>
            <a:endParaRPr lang="zh-CN" altLang="en-US" b="1">
              <a:solidFill>
                <a:schemeClr val="bg1"/>
              </a:solidFill>
              <a:latin typeface="+mn-ea"/>
              <a:ea typeface="+mn-ea"/>
            </a:endParaRPr>
          </a:p>
        </p:txBody>
      </p:sp>
      <p:sp>
        <p:nvSpPr>
          <p:cNvPr id="45" name="TextBox 43">
            <a:extLst>
              <a:ext uri="{FF2B5EF4-FFF2-40B4-BE49-F238E27FC236}">
                <a16:creationId xmlns:a16="http://schemas.microsoft.com/office/drawing/2014/main" id="{A87F0397-3F68-466E-8E6C-D5614C21BD39}"/>
              </a:ext>
            </a:extLst>
          </p:cNvPr>
          <p:cNvSpPr txBox="1">
            <a:spLocks noChangeArrowheads="1"/>
          </p:cNvSpPr>
          <p:nvPr/>
        </p:nvSpPr>
        <p:spPr bwMode="auto">
          <a:xfrm>
            <a:off x="4643439" y="2474913"/>
            <a:ext cx="814387" cy="368300"/>
          </a:xfrm>
          <a:prstGeom prst="rect">
            <a:avLst/>
          </a:prstGeom>
          <a:solidFill>
            <a:schemeClr val="accent2">
              <a:lumMod val="50000"/>
            </a:schemeClr>
          </a:solidFill>
          <a:ln w="9525">
            <a:noFill/>
            <a:miter lim="800000"/>
            <a:headEnd/>
            <a:tailEnd/>
          </a:ln>
        </p:spPr>
        <p:txBody>
          <a:bodyPr>
            <a:spAutoFit/>
          </a:bodyPr>
          <a:lstStyle/>
          <a:p>
            <a:pPr>
              <a:buClr>
                <a:schemeClr val="accent2"/>
              </a:buClr>
              <a:buFont typeface="Wingdings" pitchFamily="2" charset="2"/>
              <a:buNone/>
              <a:defRPr/>
            </a:pPr>
            <a:r>
              <a:rPr lang="en-US" altLang="zh-CN" b="1" dirty="0">
                <a:solidFill>
                  <a:schemeClr val="accent3"/>
                </a:solidFill>
                <a:latin typeface="+mn-ea"/>
                <a:ea typeface="+mn-ea"/>
              </a:rPr>
              <a:t>Data</a:t>
            </a:r>
            <a:endParaRPr lang="zh-CN" altLang="en-US" b="1" dirty="0">
              <a:solidFill>
                <a:schemeClr val="accent3"/>
              </a:solidFill>
              <a:latin typeface="+mn-ea"/>
              <a:ea typeface="+mn-ea"/>
            </a:endParaRPr>
          </a:p>
        </p:txBody>
      </p:sp>
      <p:sp>
        <p:nvSpPr>
          <p:cNvPr id="46" name="TextBox 50">
            <a:extLst>
              <a:ext uri="{FF2B5EF4-FFF2-40B4-BE49-F238E27FC236}">
                <a16:creationId xmlns:a16="http://schemas.microsoft.com/office/drawing/2014/main" id="{CE2E513E-8471-48D4-9E21-E2985BFB9A0D}"/>
              </a:ext>
            </a:extLst>
          </p:cNvPr>
          <p:cNvSpPr txBox="1">
            <a:spLocks noChangeArrowheads="1"/>
          </p:cNvSpPr>
          <p:nvPr/>
        </p:nvSpPr>
        <p:spPr bwMode="auto">
          <a:xfrm>
            <a:off x="5710239" y="2341563"/>
            <a:ext cx="814387" cy="368300"/>
          </a:xfrm>
          <a:prstGeom prst="rect">
            <a:avLst/>
          </a:prstGeom>
          <a:solidFill>
            <a:schemeClr val="accent2">
              <a:lumMod val="50000"/>
            </a:schemeClr>
          </a:solidFill>
          <a:ln w="9525">
            <a:noFill/>
            <a:miter lim="800000"/>
            <a:headEnd/>
            <a:tailEnd/>
          </a:ln>
        </p:spPr>
        <p:txBody>
          <a:bodyPr>
            <a:spAutoFit/>
          </a:bodyPr>
          <a:lstStyle/>
          <a:p>
            <a:pPr>
              <a:buClr>
                <a:schemeClr val="accent2"/>
              </a:buClr>
              <a:buFont typeface="Wingdings" pitchFamily="2" charset="2"/>
              <a:buNone/>
              <a:defRPr/>
            </a:pPr>
            <a:r>
              <a:rPr lang="en-US" altLang="zh-CN" b="1" dirty="0">
                <a:solidFill>
                  <a:schemeClr val="accent3"/>
                </a:solidFill>
                <a:latin typeface="+mn-ea"/>
                <a:ea typeface="+mn-ea"/>
              </a:rPr>
              <a:t>Data</a:t>
            </a:r>
            <a:endParaRPr lang="zh-CN" altLang="en-US" b="1" dirty="0">
              <a:solidFill>
                <a:schemeClr val="accent3"/>
              </a:solidFill>
              <a:latin typeface="+mn-ea"/>
              <a:ea typeface="+mn-ea"/>
            </a:endParaRPr>
          </a:p>
        </p:txBody>
      </p:sp>
      <p:sp>
        <p:nvSpPr>
          <p:cNvPr id="47" name="TextBox 51">
            <a:extLst>
              <a:ext uri="{FF2B5EF4-FFF2-40B4-BE49-F238E27FC236}">
                <a16:creationId xmlns:a16="http://schemas.microsoft.com/office/drawing/2014/main" id="{CFB153C2-3513-4CD0-B933-316DE4FF64E2}"/>
              </a:ext>
            </a:extLst>
          </p:cNvPr>
          <p:cNvSpPr txBox="1">
            <a:spLocks noChangeArrowheads="1"/>
          </p:cNvSpPr>
          <p:nvPr/>
        </p:nvSpPr>
        <p:spPr bwMode="auto">
          <a:xfrm>
            <a:off x="6772276" y="2055814"/>
            <a:ext cx="815975" cy="369887"/>
          </a:xfrm>
          <a:prstGeom prst="rect">
            <a:avLst/>
          </a:prstGeom>
          <a:solidFill>
            <a:schemeClr val="accent2">
              <a:lumMod val="50000"/>
            </a:schemeClr>
          </a:solidFill>
          <a:ln w="9525">
            <a:noFill/>
            <a:miter lim="800000"/>
            <a:headEnd/>
            <a:tailEnd/>
          </a:ln>
        </p:spPr>
        <p:txBody>
          <a:bodyPr>
            <a:spAutoFit/>
          </a:bodyPr>
          <a:lstStyle/>
          <a:p>
            <a:pPr>
              <a:buClr>
                <a:schemeClr val="accent2"/>
              </a:buClr>
              <a:buFont typeface="Wingdings" pitchFamily="2" charset="2"/>
              <a:buNone/>
              <a:defRPr/>
            </a:pPr>
            <a:r>
              <a:rPr lang="en-US" altLang="zh-CN" b="1" dirty="0">
                <a:solidFill>
                  <a:schemeClr val="accent3"/>
                </a:solidFill>
                <a:latin typeface="+mn-ea"/>
                <a:ea typeface="+mn-ea"/>
              </a:rPr>
              <a:t>Data</a:t>
            </a:r>
            <a:endParaRPr lang="zh-CN" altLang="en-US" b="1" dirty="0">
              <a:solidFill>
                <a:schemeClr val="accent3"/>
              </a:solidFill>
              <a:latin typeface="+mn-ea"/>
              <a:ea typeface="+mn-ea"/>
            </a:endParaRPr>
          </a:p>
        </p:txBody>
      </p:sp>
      <p:sp>
        <p:nvSpPr>
          <p:cNvPr id="48" name="TextBox 54">
            <a:extLst>
              <a:ext uri="{FF2B5EF4-FFF2-40B4-BE49-F238E27FC236}">
                <a16:creationId xmlns:a16="http://schemas.microsoft.com/office/drawing/2014/main" id="{4B3A8F63-38AE-42D0-892D-39FF91AE0496}"/>
              </a:ext>
            </a:extLst>
          </p:cNvPr>
          <p:cNvSpPr txBox="1"/>
          <p:nvPr/>
        </p:nvSpPr>
        <p:spPr>
          <a:xfrm>
            <a:off x="5231905" y="2852936"/>
            <a:ext cx="1475283" cy="369332"/>
          </a:xfrm>
          <a:prstGeom prst="rect">
            <a:avLst/>
          </a:prstGeom>
          <a:noFill/>
        </p:spPr>
        <p:txBody>
          <a:bodyPr wrap="square">
            <a:spAutoFit/>
          </a:bodyPr>
          <a:lstStyle/>
          <a:p>
            <a:pPr algn="ctr">
              <a:buClr>
                <a:schemeClr val="accent2"/>
              </a:buClr>
              <a:buFont typeface="Wingdings" pitchFamily="2" charset="2"/>
              <a:buNone/>
              <a:defRPr/>
            </a:pPr>
            <a:r>
              <a:rPr lang="zh-CN" altLang="en-US" b="1" dirty="0">
                <a:solidFill>
                  <a:schemeClr val="bg2">
                    <a:lumMod val="50000"/>
                  </a:schemeClr>
                </a:solidFill>
                <a:latin typeface="+mn-ea"/>
                <a:ea typeface="+mn-ea"/>
              </a:rPr>
              <a:t>云存储系统</a:t>
            </a:r>
          </a:p>
        </p:txBody>
      </p:sp>
      <p:grpSp>
        <p:nvGrpSpPr>
          <p:cNvPr id="49" name="组合 57">
            <a:extLst>
              <a:ext uri="{FF2B5EF4-FFF2-40B4-BE49-F238E27FC236}">
                <a16:creationId xmlns:a16="http://schemas.microsoft.com/office/drawing/2014/main" id="{1DB8F7C0-39D3-43C5-9C03-2FF72F1BDBD7}"/>
              </a:ext>
            </a:extLst>
          </p:cNvPr>
          <p:cNvGrpSpPr>
            <a:grpSpLocks/>
          </p:cNvGrpSpPr>
          <p:nvPr/>
        </p:nvGrpSpPr>
        <p:grpSpPr bwMode="auto">
          <a:xfrm>
            <a:off x="4065588" y="3632200"/>
            <a:ext cx="4476750" cy="692150"/>
            <a:chOff x="2624949" y="3322320"/>
            <a:chExt cx="4301961" cy="693821"/>
          </a:xfrm>
          <a:solidFill>
            <a:schemeClr val="accent1">
              <a:lumMod val="60000"/>
              <a:lumOff val="40000"/>
            </a:schemeClr>
          </a:solidFill>
        </p:grpSpPr>
        <p:sp>
          <p:nvSpPr>
            <p:cNvPr id="50" name="圆角矩形 56">
              <a:extLst>
                <a:ext uri="{FF2B5EF4-FFF2-40B4-BE49-F238E27FC236}">
                  <a16:creationId xmlns:a16="http://schemas.microsoft.com/office/drawing/2014/main" id="{9528BC66-A0B9-46C1-8D86-EE221871C7F9}"/>
                </a:ext>
              </a:extLst>
            </p:cNvPr>
            <p:cNvSpPr>
              <a:spLocks noChangeArrowheads="1"/>
            </p:cNvSpPr>
            <p:nvPr/>
          </p:nvSpPr>
          <p:spPr bwMode="auto">
            <a:xfrm>
              <a:off x="2960563" y="3322320"/>
              <a:ext cx="3752774" cy="693821"/>
            </a:xfrm>
            <a:prstGeom prst="roundRect">
              <a:avLst>
                <a:gd name="adj" fmla="val 16667"/>
              </a:avLst>
            </a:prstGeom>
            <a:grpFill/>
            <a:ln w="9525">
              <a:noFill/>
              <a:round/>
              <a:headEnd/>
              <a:tailEnd/>
            </a:ln>
          </p:spPr>
          <p:txBody>
            <a:bodyPr/>
            <a:lstStyle/>
            <a:p>
              <a:pPr marL="342900" indent="14288">
                <a:buClr>
                  <a:schemeClr val="accent2"/>
                </a:buClr>
                <a:buFont typeface="Wingdings" pitchFamily="2" charset="2"/>
                <a:buChar char="p"/>
                <a:defRPr/>
              </a:pPr>
              <a:endParaRPr lang="zh-CN" altLang="en-US" b="1">
                <a:latin typeface="+mn-ea"/>
                <a:ea typeface="+mn-ea"/>
                <a:cs typeface="Arial" pitchFamily="34" charset="0"/>
              </a:endParaRPr>
            </a:p>
          </p:txBody>
        </p:sp>
        <p:sp>
          <p:nvSpPr>
            <p:cNvPr id="51" name="矩形 53">
              <a:extLst>
                <a:ext uri="{FF2B5EF4-FFF2-40B4-BE49-F238E27FC236}">
                  <a16:creationId xmlns:a16="http://schemas.microsoft.com/office/drawing/2014/main" id="{56A78FA4-DD77-4E92-B708-8DCF65319E3D}"/>
                </a:ext>
              </a:extLst>
            </p:cNvPr>
            <p:cNvSpPr>
              <a:spLocks noChangeArrowheads="1"/>
            </p:cNvSpPr>
            <p:nvPr/>
          </p:nvSpPr>
          <p:spPr bwMode="auto">
            <a:xfrm>
              <a:off x="2624949" y="3459175"/>
              <a:ext cx="4301961" cy="461486"/>
            </a:xfrm>
            <a:prstGeom prst="rect">
              <a:avLst/>
            </a:prstGeom>
            <a:grpFill/>
            <a:ln w="9525">
              <a:noFill/>
              <a:miter lim="800000"/>
              <a:headEnd/>
              <a:tailEnd/>
            </a:ln>
          </p:spPr>
          <p:txBody>
            <a:bodyPr>
              <a:spAutoFit/>
            </a:bodyPr>
            <a:lstStyle/>
            <a:p>
              <a:pPr marL="342900">
                <a:buClr>
                  <a:schemeClr val="accent2"/>
                </a:buClr>
                <a:defRPr/>
              </a:pPr>
              <a:r>
                <a:rPr lang="zh-CN" altLang="zh-CN" sz="2400" b="1" dirty="0">
                  <a:solidFill>
                    <a:schemeClr val="accent2">
                      <a:lumMod val="50000"/>
                    </a:schemeClr>
                  </a:solidFill>
                  <a:latin typeface="+mn-ea"/>
                  <a:ea typeface="+mn-ea"/>
                </a:rPr>
                <a:t>数据管理权和所有权</a:t>
              </a:r>
              <a:r>
                <a:rPr lang="zh-CN" altLang="en-US" sz="2400" b="1" dirty="0">
                  <a:solidFill>
                    <a:schemeClr val="accent2">
                      <a:lumMod val="50000"/>
                    </a:schemeClr>
                  </a:solidFill>
                  <a:latin typeface="+mn-ea"/>
                  <a:ea typeface="+mn-ea"/>
                </a:rPr>
                <a:t>相</a:t>
              </a:r>
              <a:r>
                <a:rPr lang="zh-CN" altLang="zh-CN" sz="2400" b="1" dirty="0">
                  <a:solidFill>
                    <a:schemeClr val="accent2">
                      <a:lumMod val="50000"/>
                    </a:schemeClr>
                  </a:solidFill>
                  <a:latin typeface="+mn-ea"/>
                  <a:ea typeface="+mn-ea"/>
                </a:rPr>
                <a:t>分离</a:t>
              </a:r>
              <a:endParaRPr lang="en-US" altLang="zh-CN" sz="2400" b="1" dirty="0">
                <a:solidFill>
                  <a:schemeClr val="accent2">
                    <a:lumMod val="50000"/>
                  </a:schemeClr>
                </a:solidFill>
                <a:latin typeface="+mn-ea"/>
                <a:ea typeface="+mn-ea"/>
              </a:endParaRPr>
            </a:p>
          </p:txBody>
        </p:sp>
      </p:grpSp>
      <p:sp>
        <p:nvSpPr>
          <p:cNvPr id="52" name="下箭头 55">
            <a:extLst>
              <a:ext uri="{FF2B5EF4-FFF2-40B4-BE49-F238E27FC236}">
                <a16:creationId xmlns:a16="http://schemas.microsoft.com/office/drawing/2014/main" id="{0FE58AA0-0ED3-4F9B-B94D-1980C7A9B5AE}"/>
              </a:ext>
            </a:extLst>
          </p:cNvPr>
          <p:cNvSpPr/>
          <p:nvPr/>
        </p:nvSpPr>
        <p:spPr bwMode="auto">
          <a:xfrm>
            <a:off x="5878514" y="4333876"/>
            <a:ext cx="777875" cy="322263"/>
          </a:xfrm>
          <a:prstGeom prst="downArrow">
            <a:avLst/>
          </a:prstGeom>
          <a:solidFill>
            <a:schemeClr val="accent1">
              <a:lumMod val="75000"/>
            </a:schemeClr>
          </a:solidFill>
          <a:ln>
            <a:noFill/>
          </a:ln>
          <a:effectLst/>
          <a:extLst/>
        </p:spPr>
        <p:txBody>
          <a:bodyPr/>
          <a:lstStyle/>
          <a:p>
            <a:pPr marL="342900" indent="14288">
              <a:buClr>
                <a:schemeClr val="accent2"/>
              </a:buClr>
              <a:buFont typeface="Wingdings" pitchFamily="2" charset="2"/>
              <a:buChar char="p"/>
              <a:defRPr/>
            </a:pPr>
            <a:endParaRPr lang="zh-CN" altLang="en-US" b="1">
              <a:latin typeface="+mn-ea"/>
              <a:ea typeface="+mn-ea"/>
              <a:cs typeface="Arial" charset="0"/>
            </a:endParaRPr>
          </a:p>
        </p:txBody>
      </p:sp>
      <p:grpSp>
        <p:nvGrpSpPr>
          <p:cNvPr id="53" name="组合 64">
            <a:extLst>
              <a:ext uri="{FF2B5EF4-FFF2-40B4-BE49-F238E27FC236}">
                <a16:creationId xmlns:a16="http://schemas.microsoft.com/office/drawing/2014/main" id="{E6EE6833-4EC8-48F3-9134-B2C7CBB20D37}"/>
              </a:ext>
            </a:extLst>
          </p:cNvPr>
          <p:cNvGrpSpPr>
            <a:grpSpLocks/>
          </p:cNvGrpSpPr>
          <p:nvPr/>
        </p:nvGrpSpPr>
        <p:grpSpPr bwMode="auto">
          <a:xfrm>
            <a:off x="3992563" y="4645026"/>
            <a:ext cx="4689476" cy="676275"/>
            <a:chOff x="1303994" y="3322318"/>
            <a:chExt cx="5466371" cy="906265"/>
          </a:xfrm>
          <a:solidFill>
            <a:schemeClr val="accent1">
              <a:lumMod val="60000"/>
              <a:lumOff val="40000"/>
            </a:schemeClr>
          </a:solidFill>
        </p:grpSpPr>
        <p:sp>
          <p:nvSpPr>
            <p:cNvPr id="54" name="圆角矩形 65">
              <a:extLst>
                <a:ext uri="{FF2B5EF4-FFF2-40B4-BE49-F238E27FC236}">
                  <a16:creationId xmlns:a16="http://schemas.microsoft.com/office/drawing/2014/main" id="{F53A9367-6FEE-4CC1-AA48-22C034149F76}"/>
                </a:ext>
              </a:extLst>
            </p:cNvPr>
            <p:cNvSpPr>
              <a:spLocks noChangeArrowheads="1"/>
            </p:cNvSpPr>
            <p:nvPr/>
          </p:nvSpPr>
          <p:spPr bwMode="auto">
            <a:xfrm>
              <a:off x="1540858" y="3322318"/>
              <a:ext cx="5094419" cy="906265"/>
            </a:xfrm>
            <a:prstGeom prst="roundRect">
              <a:avLst>
                <a:gd name="adj" fmla="val 16667"/>
              </a:avLst>
            </a:prstGeom>
            <a:grpFill/>
            <a:ln w="9525">
              <a:noFill/>
              <a:round/>
              <a:headEnd/>
              <a:tailEnd/>
            </a:ln>
          </p:spPr>
          <p:txBody>
            <a:bodyPr/>
            <a:lstStyle/>
            <a:p>
              <a:pPr marL="342900" indent="14288">
                <a:buClr>
                  <a:schemeClr val="accent2"/>
                </a:buClr>
                <a:buFont typeface="Wingdings" pitchFamily="2" charset="2"/>
                <a:buChar char="p"/>
                <a:defRPr/>
              </a:pPr>
              <a:endParaRPr lang="zh-CN" altLang="en-US" b="1">
                <a:latin typeface="+mn-ea"/>
                <a:ea typeface="+mn-ea"/>
                <a:cs typeface="Arial" pitchFamily="34" charset="0"/>
              </a:endParaRPr>
            </a:p>
          </p:txBody>
        </p:sp>
        <p:sp>
          <p:nvSpPr>
            <p:cNvPr id="58" name="矩形 66">
              <a:extLst>
                <a:ext uri="{FF2B5EF4-FFF2-40B4-BE49-F238E27FC236}">
                  <a16:creationId xmlns:a16="http://schemas.microsoft.com/office/drawing/2014/main" id="{482E5DB7-C16D-498D-8E2C-D11F83DF4F0A}"/>
                </a:ext>
              </a:extLst>
            </p:cNvPr>
            <p:cNvSpPr>
              <a:spLocks noChangeArrowheads="1"/>
            </p:cNvSpPr>
            <p:nvPr/>
          </p:nvSpPr>
          <p:spPr bwMode="auto">
            <a:xfrm>
              <a:off x="1303994" y="3399180"/>
              <a:ext cx="5466371" cy="782877"/>
            </a:xfrm>
            <a:prstGeom prst="rect">
              <a:avLst/>
            </a:prstGeom>
            <a:grpFill/>
            <a:ln w="9525">
              <a:noFill/>
              <a:miter lim="800000"/>
              <a:headEnd/>
              <a:tailEnd/>
            </a:ln>
          </p:spPr>
          <p:txBody>
            <a:bodyPr wrap="square">
              <a:spAutoFit/>
            </a:bodyPr>
            <a:lstStyle/>
            <a:p>
              <a:pPr algn="ctr">
                <a:buClr>
                  <a:schemeClr val="accent2"/>
                </a:buClr>
                <a:buFont typeface="Wingdings" pitchFamily="2" charset="2"/>
                <a:buNone/>
                <a:defRPr/>
              </a:pPr>
              <a:r>
                <a:rPr lang="zh-CN" altLang="en-US" sz="3200" b="1" dirty="0">
                  <a:solidFill>
                    <a:srgbClr val="FFFF00"/>
                  </a:solidFill>
                  <a:latin typeface="+mn-ea"/>
                  <a:ea typeface="+mn-ea"/>
                </a:rPr>
                <a:t>     </a:t>
              </a:r>
              <a:r>
                <a:rPr lang="zh-CN" altLang="en-US" sz="3200" b="1" dirty="0">
                  <a:solidFill>
                    <a:schemeClr val="accent2">
                      <a:lumMod val="50000"/>
                    </a:schemeClr>
                  </a:solidFill>
                  <a:latin typeface="+mn-ea"/>
                  <a:ea typeface="+mn-ea"/>
                </a:rPr>
                <a:t>数据存储环境不可信！</a:t>
              </a:r>
              <a:endParaRPr lang="en-US" altLang="zh-CN" sz="3200" b="1" dirty="0">
                <a:solidFill>
                  <a:schemeClr val="accent2">
                    <a:lumMod val="50000"/>
                  </a:schemeClr>
                </a:solidFill>
                <a:latin typeface="+mn-ea"/>
                <a:ea typeface="+mn-ea"/>
              </a:endParaRPr>
            </a:p>
          </p:txBody>
        </p:sp>
      </p:grpSp>
      <p:sp>
        <p:nvSpPr>
          <p:cNvPr id="59" name="TextBox 48">
            <a:extLst>
              <a:ext uri="{FF2B5EF4-FFF2-40B4-BE49-F238E27FC236}">
                <a16:creationId xmlns:a16="http://schemas.microsoft.com/office/drawing/2014/main" id="{110CD8FC-9DF1-4D28-A30B-1F29A954A155}"/>
              </a:ext>
            </a:extLst>
          </p:cNvPr>
          <p:cNvSpPr txBox="1">
            <a:spLocks noChangeArrowheads="1"/>
          </p:cNvSpPr>
          <p:nvPr/>
        </p:nvSpPr>
        <p:spPr bwMode="auto">
          <a:xfrm>
            <a:off x="2209800" y="5765800"/>
            <a:ext cx="1828800" cy="831850"/>
          </a:xfrm>
          <a:prstGeom prst="rect">
            <a:avLst/>
          </a:prstGeom>
          <a:solidFill>
            <a:schemeClr val="accent2">
              <a:lumMod val="20000"/>
              <a:lumOff val="80000"/>
              <a:alpha val="0"/>
            </a:schemeClr>
          </a:solidFill>
          <a:ln w="9525">
            <a:noFill/>
            <a:miter lim="800000"/>
            <a:headEnd/>
            <a:tailEnd/>
          </a:ln>
        </p:spPr>
        <p:txBody>
          <a:bodyPr>
            <a:spAutoFit/>
          </a:bodyPr>
          <a:lstStyle/>
          <a:p>
            <a:pPr algn="ctr">
              <a:buClr>
                <a:schemeClr val="accent2"/>
              </a:buClr>
              <a:buFont typeface="Wingdings" pitchFamily="2" charset="2"/>
              <a:buNone/>
              <a:defRPr/>
            </a:pPr>
            <a:r>
              <a:rPr lang="zh-CN" altLang="en-US" sz="2400" b="1" dirty="0">
                <a:solidFill>
                  <a:schemeClr val="bg1"/>
                </a:solidFill>
                <a:latin typeface="+mn-ea"/>
                <a:ea typeface="+mn-ea"/>
              </a:rPr>
              <a:t>数据本身的信息泄露</a:t>
            </a:r>
          </a:p>
        </p:txBody>
      </p:sp>
      <p:sp>
        <p:nvSpPr>
          <p:cNvPr id="60" name="TextBox 48">
            <a:extLst>
              <a:ext uri="{FF2B5EF4-FFF2-40B4-BE49-F238E27FC236}">
                <a16:creationId xmlns:a16="http://schemas.microsoft.com/office/drawing/2014/main" id="{85B5C399-4B47-4B07-9BF9-D20228C9E6B8}"/>
              </a:ext>
            </a:extLst>
          </p:cNvPr>
          <p:cNvSpPr txBox="1">
            <a:spLocks noChangeArrowheads="1"/>
          </p:cNvSpPr>
          <p:nvPr/>
        </p:nvSpPr>
        <p:spPr bwMode="auto">
          <a:xfrm>
            <a:off x="4138613" y="5764213"/>
            <a:ext cx="2100262" cy="831850"/>
          </a:xfrm>
          <a:prstGeom prst="rect">
            <a:avLst/>
          </a:prstGeom>
          <a:solidFill>
            <a:srgbClr val="0033CC">
              <a:alpha val="0"/>
            </a:srgbClr>
          </a:solidFill>
          <a:ln w="9525">
            <a:noFill/>
            <a:miter lim="800000"/>
            <a:headEnd/>
            <a:tailEnd/>
          </a:ln>
        </p:spPr>
        <p:txBody>
          <a:bodyPr>
            <a:spAutoFit/>
          </a:bodyPr>
          <a:lstStyle/>
          <a:p>
            <a:pPr algn="ctr">
              <a:buClr>
                <a:schemeClr val="accent2"/>
              </a:buClr>
              <a:buFont typeface="Wingdings" pitchFamily="2" charset="2"/>
              <a:buNone/>
              <a:defRPr/>
            </a:pPr>
            <a:r>
              <a:rPr lang="zh-CN" altLang="en-US" sz="2400" b="1" dirty="0">
                <a:solidFill>
                  <a:schemeClr val="bg1"/>
                </a:solidFill>
                <a:latin typeface="+mn-ea"/>
                <a:ea typeface="+mn-ea"/>
              </a:rPr>
              <a:t>数据宿主的隐私信息泄露</a:t>
            </a:r>
          </a:p>
        </p:txBody>
      </p:sp>
      <p:sp>
        <p:nvSpPr>
          <p:cNvPr id="61" name="TextBox 48">
            <a:extLst>
              <a:ext uri="{FF2B5EF4-FFF2-40B4-BE49-F238E27FC236}">
                <a16:creationId xmlns:a16="http://schemas.microsoft.com/office/drawing/2014/main" id="{F86C1221-4371-4240-9318-EFF33102A2CA}"/>
              </a:ext>
            </a:extLst>
          </p:cNvPr>
          <p:cNvSpPr txBox="1">
            <a:spLocks noChangeArrowheads="1"/>
          </p:cNvSpPr>
          <p:nvPr/>
        </p:nvSpPr>
        <p:spPr bwMode="auto">
          <a:xfrm>
            <a:off x="6337301" y="5764213"/>
            <a:ext cx="2174875" cy="831850"/>
          </a:xfrm>
          <a:prstGeom prst="rect">
            <a:avLst/>
          </a:prstGeom>
          <a:solidFill>
            <a:srgbClr val="0033CC">
              <a:alpha val="0"/>
            </a:srgbClr>
          </a:solidFill>
          <a:ln w="9525">
            <a:noFill/>
            <a:miter lim="800000"/>
            <a:headEnd/>
            <a:tailEnd/>
          </a:ln>
        </p:spPr>
        <p:txBody>
          <a:bodyPr>
            <a:spAutoFit/>
          </a:bodyPr>
          <a:lstStyle/>
          <a:p>
            <a:pPr algn="ctr">
              <a:buClr>
                <a:schemeClr val="accent2"/>
              </a:buClr>
              <a:buFont typeface="Wingdings" pitchFamily="2" charset="2"/>
              <a:buNone/>
              <a:defRPr/>
            </a:pPr>
            <a:r>
              <a:rPr lang="zh-CN" altLang="en-US" sz="2400" b="1" dirty="0">
                <a:solidFill>
                  <a:schemeClr val="bg1"/>
                </a:solidFill>
                <a:latin typeface="+mn-ea"/>
                <a:ea typeface="+mn-ea"/>
              </a:rPr>
              <a:t>数据使用者的隐私信息泄露</a:t>
            </a:r>
          </a:p>
        </p:txBody>
      </p:sp>
      <p:sp>
        <p:nvSpPr>
          <p:cNvPr id="62" name="TextBox 48">
            <a:extLst>
              <a:ext uri="{FF2B5EF4-FFF2-40B4-BE49-F238E27FC236}">
                <a16:creationId xmlns:a16="http://schemas.microsoft.com/office/drawing/2014/main" id="{801D2F71-B352-41B5-83A0-25364DBDE826}"/>
              </a:ext>
            </a:extLst>
          </p:cNvPr>
          <p:cNvSpPr txBox="1">
            <a:spLocks noChangeArrowheads="1"/>
          </p:cNvSpPr>
          <p:nvPr/>
        </p:nvSpPr>
        <p:spPr bwMode="auto">
          <a:xfrm>
            <a:off x="8601075" y="5762626"/>
            <a:ext cx="1816100" cy="830263"/>
          </a:xfrm>
          <a:prstGeom prst="rect">
            <a:avLst/>
          </a:prstGeom>
          <a:solidFill>
            <a:srgbClr val="0033CC">
              <a:alpha val="0"/>
            </a:srgbClr>
          </a:solidFill>
          <a:ln w="9525">
            <a:noFill/>
            <a:miter lim="800000"/>
            <a:headEnd/>
            <a:tailEnd/>
          </a:ln>
        </p:spPr>
        <p:txBody>
          <a:bodyPr>
            <a:spAutoFit/>
          </a:bodyPr>
          <a:lstStyle/>
          <a:p>
            <a:pPr algn="ctr">
              <a:buClr>
                <a:schemeClr val="accent2"/>
              </a:buClr>
              <a:buFont typeface="Wingdings" pitchFamily="2" charset="2"/>
              <a:buNone/>
              <a:defRPr/>
            </a:pPr>
            <a:r>
              <a:rPr lang="zh-CN" altLang="en-US" sz="2400" b="1" dirty="0">
                <a:solidFill>
                  <a:schemeClr val="bg1"/>
                </a:solidFill>
                <a:latin typeface="+mn-ea"/>
                <a:ea typeface="+mn-ea"/>
              </a:rPr>
              <a:t>数据处理隐私信息泄露</a:t>
            </a:r>
          </a:p>
        </p:txBody>
      </p:sp>
      <p:sp>
        <p:nvSpPr>
          <p:cNvPr id="63" name="下箭头 36">
            <a:extLst>
              <a:ext uri="{FF2B5EF4-FFF2-40B4-BE49-F238E27FC236}">
                <a16:creationId xmlns:a16="http://schemas.microsoft.com/office/drawing/2014/main" id="{6F97C904-EB3C-4DF6-BEFC-DA1A36DBD70E}"/>
              </a:ext>
            </a:extLst>
          </p:cNvPr>
          <p:cNvSpPr/>
          <p:nvPr/>
        </p:nvSpPr>
        <p:spPr bwMode="auto">
          <a:xfrm>
            <a:off x="5888039" y="5318126"/>
            <a:ext cx="777875" cy="447675"/>
          </a:xfrm>
          <a:prstGeom prst="downArrow">
            <a:avLst/>
          </a:prstGeom>
          <a:solidFill>
            <a:schemeClr val="accent1">
              <a:lumMod val="75000"/>
            </a:schemeClr>
          </a:solidFill>
          <a:ln>
            <a:noFill/>
          </a:ln>
          <a:effectLst/>
          <a:extLst/>
        </p:spPr>
        <p:txBody>
          <a:bodyPr/>
          <a:lstStyle/>
          <a:p>
            <a:pPr marL="342900" indent="14288">
              <a:buClr>
                <a:schemeClr val="accent2"/>
              </a:buClr>
              <a:buFont typeface="Wingdings" pitchFamily="2" charset="2"/>
              <a:buChar char="p"/>
              <a:defRPr/>
            </a:pPr>
            <a:endParaRPr lang="zh-CN" altLang="en-US" b="1">
              <a:latin typeface="+mn-ea"/>
              <a:ea typeface="+mn-ea"/>
              <a:cs typeface="Arial" charset="0"/>
            </a:endParaRPr>
          </a:p>
        </p:txBody>
      </p:sp>
      <p:sp>
        <p:nvSpPr>
          <p:cNvPr id="64" name="Line 4">
            <a:extLst>
              <a:ext uri="{FF2B5EF4-FFF2-40B4-BE49-F238E27FC236}">
                <a16:creationId xmlns:a16="http://schemas.microsoft.com/office/drawing/2014/main" id="{0D99EF05-B079-44EC-B7D7-DE31E7F035A2}"/>
              </a:ext>
            </a:extLst>
          </p:cNvPr>
          <p:cNvSpPr>
            <a:spLocks noChangeShapeType="1"/>
          </p:cNvSpPr>
          <p:nvPr/>
        </p:nvSpPr>
        <p:spPr bwMode="auto">
          <a:xfrm>
            <a:off x="1639887" y="977106"/>
            <a:ext cx="8748713" cy="1588"/>
          </a:xfrm>
          <a:prstGeom prst="line">
            <a:avLst/>
          </a:prstGeom>
          <a:noFill/>
          <a:ln w="25400">
            <a:solidFill>
              <a:schemeClr val="folHlink"/>
            </a:solidFill>
            <a:round/>
            <a:headEnd/>
            <a:tailEnd/>
          </a:ln>
        </p:spPr>
        <p:txBody>
          <a:bodyPr/>
          <a:lstStyle/>
          <a:p>
            <a:endParaRPr lang="zh-CN" altLang="en-US"/>
          </a:p>
        </p:txBody>
      </p:sp>
    </p:spTree>
    <p:extLst>
      <p:ext uri="{BB962C8B-B14F-4D97-AF65-F5344CB8AC3E}">
        <p14:creationId xmlns:p14="http://schemas.microsoft.com/office/powerpoint/2010/main" val="191192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ppt_x"/>
                                          </p:val>
                                        </p:tav>
                                        <p:tav tm="100000">
                                          <p:val>
                                            <p:strVal val="#ppt_x"/>
                                          </p:val>
                                        </p:tav>
                                      </p:tavLst>
                                    </p:anim>
                                    <p:anim calcmode="lin" valueType="num">
                                      <p:cBhvr additive="base">
                                        <p:cTn id="1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additive="base">
                                        <p:cTn id="23" dur="500" fill="hold"/>
                                        <p:tgtEl>
                                          <p:spTgt spid="62"/>
                                        </p:tgtEl>
                                        <p:attrNameLst>
                                          <p:attrName>ppt_x</p:attrName>
                                        </p:attrNameLst>
                                      </p:cBhvr>
                                      <p:tavLst>
                                        <p:tav tm="0">
                                          <p:val>
                                            <p:strVal val="#ppt_x"/>
                                          </p:val>
                                        </p:tav>
                                        <p:tav tm="100000">
                                          <p:val>
                                            <p:strVal val="#ppt_x"/>
                                          </p:val>
                                        </p:tav>
                                      </p:tavLst>
                                    </p:anim>
                                    <p:anim calcmode="lin" valueType="num">
                                      <p:cBhvr additive="base">
                                        <p:cTn id="2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1B5964-3EDB-4A65-AB16-F6C00100B01E}"/>
              </a:ext>
            </a:extLst>
          </p:cNvPr>
          <p:cNvSpPr/>
          <p:nvPr/>
        </p:nvSpPr>
        <p:spPr>
          <a:xfrm>
            <a:off x="-47625" y="342900"/>
            <a:ext cx="2206625" cy="569913"/>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356CD47-9E64-4AEA-8695-10244900C875}"/>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40" name="文本框 5">
            <a:extLst>
              <a:ext uri="{FF2B5EF4-FFF2-40B4-BE49-F238E27FC236}">
                <a16:creationId xmlns:a16="http://schemas.microsoft.com/office/drawing/2014/main" id="{0F73A715-3C24-40B7-863B-CCBEA8A2C170}"/>
              </a:ext>
            </a:extLst>
          </p:cNvPr>
          <p:cNvSpPr txBox="1">
            <a:spLocks noChangeArrowheads="1"/>
          </p:cNvSpPr>
          <p:nvPr/>
        </p:nvSpPr>
        <p:spPr bwMode="auto">
          <a:xfrm>
            <a:off x="19048" y="314325"/>
            <a:ext cx="60579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rgbClr val="D76739"/>
                </a:solidFill>
                <a:latin typeface="微软雅黑" panose="020B0503020204020204" pitchFamily="34" charset="-122"/>
                <a:ea typeface="微软雅黑" panose="020B0503020204020204" pitchFamily="34" charset="-122"/>
              </a:rPr>
              <a:t>现有隐私保护技术研究</a:t>
            </a:r>
          </a:p>
        </p:txBody>
      </p:sp>
      <p:graphicFrame>
        <p:nvGraphicFramePr>
          <p:cNvPr id="2" name="图示 1">
            <a:extLst>
              <a:ext uri="{FF2B5EF4-FFF2-40B4-BE49-F238E27FC236}">
                <a16:creationId xmlns:a16="http://schemas.microsoft.com/office/drawing/2014/main" id="{27785B8E-FA16-45E7-80A0-210D31BAAEF6}"/>
              </a:ext>
            </a:extLst>
          </p:cNvPr>
          <p:cNvGraphicFramePr/>
          <p:nvPr>
            <p:extLst>
              <p:ext uri="{D42A27DB-BD31-4B8C-83A1-F6EECF244321}">
                <p14:modId xmlns:p14="http://schemas.microsoft.com/office/powerpoint/2010/main" val="600214075"/>
              </p:ext>
            </p:extLst>
          </p:nvPr>
        </p:nvGraphicFramePr>
        <p:xfrm>
          <a:off x="19047" y="899100"/>
          <a:ext cx="12663799" cy="62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461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1B5964-3EDB-4A65-AB16-F6C00100B01E}"/>
              </a:ext>
            </a:extLst>
          </p:cNvPr>
          <p:cNvSpPr/>
          <p:nvPr/>
        </p:nvSpPr>
        <p:spPr>
          <a:xfrm>
            <a:off x="-47625" y="342900"/>
            <a:ext cx="2206625" cy="569913"/>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356CD47-9E64-4AEA-8695-10244900C875}"/>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40" name="文本框 5">
            <a:extLst>
              <a:ext uri="{FF2B5EF4-FFF2-40B4-BE49-F238E27FC236}">
                <a16:creationId xmlns:a16="http://schemas.microsoft.com/office/drawing/2014/main" id="{0F73A715-3C24-40B7-863B-CCBEA8A2C170}"/>
              </a:ext>
            </a:extLst>
          </p:cNvPr>
          <p:cNvSpPr txBox="1">
            <a:spLocks noChangeArrowheads="1"/>
          </p:cNvSpPr>
          <p:nvPr/>
        </p:nvSpPr>
        <p:spPr bwMode="auto">
          <a:xfrm>
            <a:off x="19048" y="314325"/>
            <a:ext cx="60579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rgbClr val="D76739"/>
                </a:solidFill>
                <a:latin typeface="微软雅黑" panose="020B0503020204020204" pitchFamily="34" charset="-122"/>
                <a:ea typeface="微软雅黑" panose="020B0503020204020204" pitchFamily="34" charset="-122"/>
              </a:rPr>
              <a:t>现有隐私保护技术研究</a:t>
            </a:r>
          </a:p>
        </p:txBody>
      </p:sp>
      <p:graphicFrame>
        <p:nvGraphicFramePr>
          <p:cNvPr id="2" name="图示 1">
            <a:extLst>
              <a:ext uri="{FF2B5EF4-FFF2-40B4-BE49-F238E27FC236}">
                <a16:creationId xmlns:a16="http://schemas.microsoft.com/office/drawing/2014/main" id="{27785B8E-FA16-45E7-80A0-210D31BAAEF6}"/>
              </a:ext>
            </a:extLst>
          </p:cNvPr>
          <p:cNvGraphicFramePr/>
          <p:nvPr>
            <p:extLst>
              <p:ext uri="{D42A27DB-BD31-4B8C-83A1-F6EECF244321}">
                <p14:modId xmlns:p14="http://schemas.microsoft.com/office/powerpoint/2010/main" val="2400717865"/>
              </p:ext>
            </p:extLst>
          </p:nvPr>
        </p:nvGraphicFramePr>
        <p:xfrm>
          <a:off x="219073" y="927676"/>
          <a:ext cx="11972927" cy="2683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a:extLst>
              <a:ext uri="{FF2B5EF4-FFF2-40B4-BE49-F238E27FC236}">
                <a16:creationId xmlns:a16="http://schemas.microsoft.com/office/drawing/2014/main" id="{E3805EF7-DC51-4E3F-BA4E-F7FAF8534DB4}"/>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30000"/>
                    </a14:imgEffect>
                    <a14:imgEffect>
                      <a14:saturation sat="400000"/>
                    </a14:imgEffect>
                    <a14:imgEffect>
                      <a14:brightnessContrast bright="5000" contrast="27000"/>
                    </a14:imgEffect>
                  </a14:imgLayer>
                </a14:imgProps>
              </a:ext>
            </a:extLst>
          </a:blip>
          <a:stretch>
            <a:fillRect/>
          </a:stretch>
        </p:blipFill>
        <p:spPr>
          <a:xfrm>
            <a:off x="1497370" y="3323492"/>
            <a:ext cx="8947893" cy="3356573"/>
          </a:xfrm>
          <a:prstGeom prst="rect">
            <a:avLst/>
          </a:prstGeom>
        </p:spPr>
      </p:pic>
    </p:spTree>
    <p:extLst>
      <p:ext uri="{BB962C8B-B14F-4D97-AF65-F5344CB8AC3E}">
        <p14:creationId xmlns:p14="http://schemas.microsoft.com/office/powerpoint/2010/main" val="304243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49709F-40B7-46C9-A6D5-4344C54D7D1B}"/>
              </a:ext>
            </a:extLst>
          </p:cNvPr>
          <p:cNvPicPr>
            <a:picLocks noChangeAspect="1"/>
          </p:cNvPicPr>
          <p:nvPr/>
        </p:nvPicPr>
        <p:blipFill>
          <a:blip r:embed="rId2"/>
          <a:stretch>
            <a:fillRect/>
          </a:stretch>
        </p:blipFill>
        <p:spPr>
          <a:xfrm>
            <a:off x="-25997" y="0"/>
            <a:ext cx="12217997" cy="6904892"/>
          </a:xfrm>
          <a:prstGeom prst="rect">
            <a:avLst/>
          </a:prstGeom>
        </p:spPr>
      </p:pic>
      <p:pic>
        <p:nvPicPr>
          <p:cNvPr id="4" name="图片 3"/>
          <p:cNvPicPr>
            <a:picLocks noChangeAspect="1"/>
          </p:cNvPicPr>
          <p:nvPr userDrawn="1"/>
        </p:nvPicPr>
        <p:blipFill rotWithShape="1">
          <a:blip r:embed="rId3"/>
          <a:srcRect l="28592" t="14633" r="28725" b="15022"/>
          <a:stretch>
            <a:fillRect/>
          </a:stretch>
        </p:blipFill>
        <p:spPr>
          <a:xfrm>
            <a:off x="-188829" y="0"/>
            <a:ext cx="12543659" cy="7362936"/>
          </a:xfrm>
          <a:prstGeom prst="rect">
            <a:avLst/>
          </a:prstGeom>
        </p:spPr>
      </p:pic>
      <p:sp>
        <p:nvSpPr>
          <p:cNvPr id="2" name="Rectangle 5"/>
          <p:cNvSpPr/>
          <p:nvPr/>
        </p:nvSpPr>
        <p:spPr>
          <a:xfrm>
            <a:off x="-13000" y="0"/>
            <a:ext cx="12192000" cy="6904892"/>
          </a:xfrm>
          <a:prstGeom prst="rect">
            <a:avLst/>
          </a:prstGeom>
          <a:gradFill flip="none" rotWithShape="1">
            <a:gsLst>
              <a:gs pos="1000">
                <a:schemeClr val="tx1">
                  <a:lumMod val="85000"/>
                  <a:lumOff val="15000"/>
                  <a:alpha val="17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组合 7"/>
          <p:cNvGrpSpPr/>
          <p:nvPr/>
        </p:nvGrpSpPr>
        <p:grpSpPr>
          <a:xfrm>
            <a:off x="3584918" y="2714224"/>
            <a:ext cx="1334921" cy="1334921"/>
            <a:chOff x="3371849" y="3094831"/>
            <a:chExt cx="1389063" cy="1389063"/>
          </a:xfrm>
        </p:grpSpPr>
        <p:sp>
          <p:nvSpPr>
            <p:cNvPr id="9" name="椭圆 8"/>
            <p:cNvSpPr/>
            <p:nvPr/>
          </p:nvSpPr>
          <p:spPr>
            <a:xfrm>
              <a:off x="3371849" y="3094831"/>
              <a:ext cx="1389063" cy="1389063"/>
            </a:xfrm>
            <a:prstGeom prst="ellipse">
              <a:avLst/>
            </a:prstGeom>
            <a:noFill/>
            <a:ln w="38100">
              <a:solidFill>
                <a:srgbClr val="EB53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736780" y="3235364"/>
              <a:ext cx="659201" cy="1152934"/>
            </a:xfrm>
            <a:prstGeom prst="rect">
              <a:avLst/>
            </a:prstGeom>
            <a:noFill/>
          </p:spPr>
          <p:txBody>
            <a:bodyPr wrap="none" rtlCol="0">
              <a:spAutoFit/>
            </a:bodyPr>
            <a:lstStyle/>
            <a:p>
              <a:pPr algn="ctr"/>
              <a:r>
                <a:rPr lang="en-US" altLang="zh-CN" sz="6600" dirty="0">
                  <a:solidFill>
                    <a:schemeClr val="accent4">
                      <a:lumMod val="60000"/>
                      <a:lumOff val="40000"/>
                    </a:schemeClr>
                  </a:solidFill>
                  <a:latin typeface="Impact" panose="020B0806030902050204" pitchFamily="34" charset="0"/>
                </a:rPr>
                <a:t>3</a:t>
              </a:r>
            </a:p>
          </p:txBody>
        </p:sp>
      </p:grpSp>
      <p:grpSp>
        <p:nvGrpSpPr>
          <p:cNvPr id="12" name="组合 11"/>
          <p:cNvGrpSpPr/>
          <p:nvPr/>
        </p:nvGrpSpPr>
        <p:grpSpPr>
          <a:xfrm>
            <a:off x="5096197" y="2707607"/>
            <a:ext cx="6687094" cy="1431306"/>
            <a:chOff x="5108575" y="2307212"/>
            <a:chExt cx="6687094" cy="1431306"/>
          </a:xfrm>
        </p:grpSpPr>
        <p:sp>
          <p:nvSpPr>
            <p:cNvPr id="11" name="文本框 10"/>
            <p:cNvSpPr txBox="1"/>
            <p:nvPr/>
          </p:nvSpPr>
          <p:spPr>
            <a:xfrm>
              <a:off x="5108575" y="2307212"/>
              <a:ext cx="2892425" cy="584775"/>
            </a:xfrm>
            <a:prstGeom prst="rect">
              <a:avLst/>
            </a:prstGeom>
            <a:noFill/>
          </p:spPr>
          <p:txBody>
            <a:bodyPr wrap="square" rtlCol="0">
              <a:spAutoFit/>
            </a:bodyPr>
            <a:lstStyle/>
            <a:p>
              <a:r>
                <a:rPr lang="en-US" altLang="zh-CN" sz="3200" dirty="0">
                  <a:solidFill>
                    <a:schemeClr val="accent4">
                      <a:lumMod val="60000"/>
                      <a:lumOff val="40000"/>
                    </a:schemeClr>
                  </a:solidFill>
                </a:rPr>
                <a:t>PART THREE</a:t>
              </a:r>
              <a:endParaRPr lang="zh-CN" altLang="en-US" sz="3200" dirty="0">
                <a:solidFill>
                  <a:schemeClr val="accent4">
                    <a:lumMod val="60000"/>
                    <a:lumOff val="40000"/>
                  </a:schemeClr>
                </a:solidFill>
              </a:endParaRPr>
            </a:p>
          </p:txBody>
        </p:sp>
        <p:grpSp>
          <p:nvGrpSpPr>
            <p:cNvPr id="13" name="组合 12"/>
            <p:cNvGrpSpPr/>
            <p:nvPr/>
          </p:nvGrpSpPr>
          <p:grpSpPr>
            <a:xfrm>
              <a:off x="5108575" y="2964424"/>
              <a:ext cx="6687094" cy="774094"/>
              <a:chOff x="5402407" y="1355206"/>
              <a:chExt cx="6687094" cy="774094"/>
            </a:xfrm>
          </p:grpSpPr>
          <p:sp>
            <p:nvSpPr>
              <p:cNvPr id="14" name="文本框 13"/>
              <p:cNvSpPr txBox="1"/>
              <p:nvPr/>
            </p:nvSpPr>
            <p:spPr>
              <a:xfrm>
                <a:off x="5402407" y="1355206"/>
                <a:ext cx="6687094"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accent4">
                        <a:lumMod val="60000"/>
                        <a:lumOff val="40000"/>
                      </a:schemeClr>
                    </a:solidFill>
                    <a:latin typeface="+mn-ea"/>
                  </a:rPr>
                  <a:t>差分隐私</a:t>
                </a:r>
              </a:p>
            </p:txBody>
          </p:sp>
          <p:sp>
            <p:nvSpPr>
              <p:cNvPr id="15" name="文本框 14"/>
              <p:cNvSpPr txBox="1"/>
              <p:nvPr/>
            </p:nvSpPr>
            <p:spPr>
              <a:xfrm>
                <a:off x="5402408" y="1795106"/>
                <a:ext cx="6063638" cy="33419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400" dirty="0">
                    <a:solidFill>
                      <a:schemeClr val="accent4">
                        <a:lumMod val="60000"/>
                        <a:lumOff val="40000"/>
                      </a:schemeClr>
                    </a:solidFill>
                    <a:latin typeface="+mj-ea"/>
                    <a:ea typeface="+mj-ea"/>
                  </a:rPr>
                  <a:t>Differential Privacy</a:t>
                </a:r>
              </a:p>
            </p:txBody>
          </p:sp>
        </p:grpSp>
      </p:grpSp>
    </p:spTree>
    <p:extLst>
      <p:ext uri="{BB962C8B-B14F-4D97-AF65-F5344CB8AC3E}">
        <p14:creationId xmlns:p14="http://schemas.microsoft.com/office/powerpoint/2010/main" val="414159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ppt_x</p:attrName>
                                        </p:attrNameLst>
                                      </p:cBhvr>
                                      <p:tavLst>
                                        <p:tav tm="0">
                                          <p:val>
                                            <p:strVal val="#ppt_x-#ppt_w*1.125000"/>
                                          </p:val>
                                        </p:tav>
                                        <p:tav tm="100000">
                                          <p:val>
                                            <p:strVal val="#ppt_x"/>
                                          </p:val>
                                        </p:tav>
                                      </p:tavLst>
                                    </p:anim>
                                    <p:animEffect transition="in" filter="wipe(righ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9059835E-6394-4D71-BA97-B9B48DC361BA}"/>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68" name="文本框 22">
            <a:extLst>
              <a:ext uri="{FF2B5EF4-FFF2-40B4-BE49-F238E27FC236}">
                <a16:creationId xmlns:a16="http://schemas.microsoft.com/office/drawing/2014/main" id="{FBC9E54F-D120-4A17-AD41-B9D1CAE93013}"/>
              </a:ext>
            </a:extLst>
          </p:cNvPr>
          <p:cNvSpPr txBox="1">
            <a:spLocks noChangeArrowheads="1"/>
          </p:cNvSpPr>
          <p:nvPr/>
        </p:nvSpPr>
        <p:spPr bwMode="auto">
          <a:xfrm>
            <a:off x="19050" y="314325"/>
            <a:ext cx="299847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rgbClr val="D76739"/>
                </a:solidFill>
                <a:latin typeface="微软雅黑" panose="020B0503020204020204" pitchFamily="34" charset="-122"/>
                <a:ea typeface="微软雅黑" panose="020B0503020204020204" pitchFamily="34" charset="-122"/>
              </a:rPr>
              <a:t>差分隐私</a:t>
            </a:r>
          </a:p>
        </p:txBody>
      </p:sp>
      <p:sp>
        <p:nvSpPr>
          <p:cNvPr id="42" name="矩形 41">
            <a:extLst>
              <a:ext uri="{FF2B5EF4-FFF2-40B4-BE49-F238E27FC236}">
                <a16:creationId xmlns:a16="http://schemas.microsoft.com/office/drawing/2014/main" id="{6777C690-5C40-44B1-AEB5-DAE58BD4D74D}"/>
              </a:ext>
            </a:extLst>
          </p:cNvPr>
          <p:cNvSpPr/>
          <p:nvPr/>
        </p:nvSpPr>
        <p:spPr>
          <a:xfrm>
            <a:off x="623392" y="1109414"/>
            <a:ext cx="11233248" cy="966996"/>
          </a:xfrm>
          <a:prstGeom prst="rect">
            <a:avLst/>
          </a:prstGeom>
          <a:solidFill>
            <a:schemeClr val="bg1"/>
          </a:solidFill>
        </p:spPr>
        <p:txBody>
          <a:bodyPr wrap="square">
            <a:spAutoFit/>
          </a:bodyPr>
          <a:lstStyle/>
          <a:p>
            <a:pPr>
              <a:lnSpc>
                <a:spcPct val="125000"/>
              </a:lnSpc>
            </a:pPr>
            <a:r>
              <a:rPr lang="en-US" altLang="zh-CN" sz="2400" b="1" dirty="0">
                <a:latin typeface="+mj-ea"/>
                <a:ea typeface="+mj-ea"/>
                <a:cs typeface="Times New Roman" panose="02020603050405020304" pitchFamily="18" charset="0"/>
              </a:rPr>
              <a:t>         </a:t>
            </a:r>
            <a:r>
              <a:rPr lang="zh-CN" altLang="zh-CN" sz="2400" b="1" dirty="0">
                <a:latin typeface="+mj-ea"/>
                <a:ea typeface="+mj-ea"/>
                <a:cs typeface="Times New Roman" panose="02020603050405020304" pitchFamily="18" charset="0"/>
              </a:rPr>
              <a:t>差分隐私</a:t>
            </a:r>
            <a:r>
              <a:rPr lang="en-US" altLang="zh-CN" sz="2400" b="1" dirty="0">
                <a:latin typeface="+mj-ea"/>
                <a:ea typeface="+mj-ea"/>
                <a:cs typeface="Times New Roman" panose="02020603050405020304" pitchFamily="18" charset="0"/>
              </a:rPr>
              <a:t>(</a:t>
            </a:r>
            <a:r>
              <a:rPr lang="en-US" altLang="zh-CN" sz="2400" b="1" dirty="0">
                <a:latin typeface="+mj-ea"/>
                <a:ea typeface="+mj-ea"/>
              </a:rPr>
              <a:t>Differential Privacy</a:t>
            </a:r>
            <a:r>
              <a:rPr lang="en-US" altLang="zh-CN" sz="2400" b="1" dirty="0">
                <a:latin typeface="+mj-ea"/>
                <a:ea typeface="+mj-ea"/>
                <a:cs typeface="Times New Roman" panose="02020603050405020304" pitchFamily="18" charset="0"/>
              </a:rPr>
              <a:t>)</a:t>
            </a:r>
            <a:r>
              <a:rPr lang="zh-CN" altLang="zh-CN" sz="2400" b="1" dirty="0">
                <a:latin typeface="+mj-ea"/>
                <a:ea typeface="+mj-ea"/>
                <a:cs typeface="Times New Roman" panose="02020603050405020304" pitchFamily="18" charset="0"/>
              </a:rPr>
              <a:t>是当前有效的隐私保护机制之一，通过添加适当的噪声来达到隐私保护的效果。</a:t>
            </a:r>
            <a:endParaRPr lang="zh-CN" altLang="en-US" sz="2400" b="1" dirty="0">
              <a:latin typeface="+mj-ea"/>
              <a:ea typeface="+mj-ea"/>
            </a:endParaRPr>
          </a:p>
        </p:txBody>
      </p:sp>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AC2E2184-A39D-4442-8D7B-0F5E1DB8487A}"/>
                  </a:ext>
                </a:extLst>
              </p:cNvPr>
              <p:cNvSpPr/>
              <p:nvPr/>
            </p:nvSpPr>
            <p:spPr>
              <a:xfrm>
                <a:off x="623392" y="2327971"/>
                <a:ext cx="11233248" cy="2453620"/>
              </a:xfrm>
              <a:prstGeom prst="rect">
                <a:avLst/>
              </a:prstGeom>
              <a:solidFill>
                <a:schemeClr val="bg1"/>
              </a:solidFill>
            </p:spPr>
            <p:txBody>
              <a:bodyPr wrap="square">
                <a:spAutoFit/>
              </a:bodyPr>
              <a:lstStyle/>
              <a:p>
                <a:pPr indent="306070" algn="just">
                  <a:lnSpc>
                    <a:spcPct val="125000"/>
                  </a:lnSpc>
                  <a:spcAft>
                    <a:spcPts val="0"/>
                  </a:spcAft>
                </a:pPr>
                <a:r>
                  <a:rPr lang="zh-CN" altLang="zh-CN" sz="2400" b="1" kern="100" dirty="0">
                    <a:solidFill>
                      <a:schemeClr val="tx1"/>
                    </a:solidFill>
                    <a:latin typeface="+mj-ea"/>
                    <a:ea typeface="+mj-ea"/>
                    <a:cs typeface="Times New Roman" panose="02020603050405020304" pitchFamily="18" charset="0"/>
                  </a:rPr>
                  <a:t>定义</a:t>
                </a:r>
                <a:r>
                  <a:rPr lang="zh-CN" altLang="en-US" sz="2400" b="1" kern="100" dirty="0">
                    <a:solidFill>
                      <a:schemeClr val="tx1"/>
                    </a:solidFill>
                    <a:latin typeface="+mj-ea"/>
                    <a:ea typeface="+mj-ea"/>
                    <a:cs typeface="Times New Roman" panose="02020603050405020304" pitchFamily="18" charset="0"/>
                  </a:rPr>
                  <a:t>：</a:t>
                </a:r>
                <a:r>
                  <a:rPr lang="zh-CN" altLang="zh-CN" sz="2400" b="1" kern="100" dirty="0">
                    <a:solidFill>
                      <a:schemeClr val="tx1"/>
                    </a:solidFill>
                    <a:latin typeface="+mj-ea"/>
                    <a:ea typeface="+mj-ea"/>
                    <a:cs typeface="Times New Roman" panose="02020603050405020304" pitchFamily="18" charset="0"/>
                  </a:rPr>
                  <a:t>给定邻近数据集</a:t>
                </a:r>
                <a:r>
                  <a:rPr lang="en-US" altLang="zh-CN" sz="2400" b="1" kern="100" dirty="0">
                    <a:solidFill>
                      <a:schemeClr val="tx1"/>
                    </a:solidFill>
                    <a:latin typeface="+mj-ea"/>
                    <a:ea typeface="+mj-ea"/>
                    <a:cs typeface="Times New Roman" panose="02020603050405020304" pitchFamily="18" charset="0"/>
                  </a:rPr>
                  <a:t>(</a:t>
                </a:r>
                <a:r>
                  <a:rPr lang="zh-CN" altLang="zh-CN" sz="2400" b="1" kern="100" dirty="0">
                    <a:solidFill>
                      <a:schemeClr val="tx1"/>
                    </a:solidFill>
                    <a:latin typeface="+mj-ea"/>
                    <a:ea typeface="+mj-ea"/>
                    <a:cs typeface="Times New Roman" panose="02020603050405020304" pitchFamily="18" charset="0"/>
                  </a:rPr>
                  <a:t>只相差一条记录</a:t>
                </a:r>
                <a:r>
                  <a:rPr lang="en-US" altLang="zh-CN" sz="2400" b="1" kern="100" dirty="0">
                    <a:solidFill>
                      <a:schemeClr val="tx1"/>
                    </a:solidFill>
                    <a:latin typeface="+mj-ea"/>
                    <a:ea typeface="+mj-ea"/>
                    <a:cs typeface="Times New Roman" panose="02020603050405020304" pitchFamily="18" charset="0"/>
                  </a:rPr>
                  <a:t>)</a:t>
                </a:r>
                <a14:m>
                  <m:oMath xmlns:m="http://schemas.openxmlformats.org/officeDocument/2006/math">
                    <m:r>
                      <a:rPr lang="en-US" altLang="zh-CN" sz="2400" b="1" i="1" kern="100">
                        <a:solidFill>
                          <a:schemeClr val="tx1"/>
                        </a:solidFill>
                        <a:latin typeface="Cambria Math" panose="02040503050406030204" pitchFamily="18" charset="0"/>
                        <a:ea typeface="+mj-ea"/>
                        <a:cs typeface="Times New Roman" panose="02020603050405020304" pitchFamily="18" charset="0"/>
                      </a:rPr>
                      <m:t>𝑫</m:t>
                    </m:r>
                  </m:oMath>
                </a14:m>
                <a:r>
                  <a:rPr lang="zh-CN" altLang="zh-CN" sz="2400" b="1" kern="100" dirty="0">
                    <a:solidFill>
                      <a:schemeClr val="tx1"/>
                    </a:solidFill>
                    <a:latin typeface="+mj-ea"/>
                    <a:ea typeface="+mj-ea"/>
                    <a:cs typeface="Times New Roman" panose="02020603050405020304" pitchFamily="18" charset="0"/>
                  </a:rPr>
                  <a:t>和</a:t>
                </a:r>
                <a14:m>
                  <m:oMath xmlns:m="http://schemas.openxmlformats.org/officeDocument/2006/math">
                    <m:sSup>
                      <m:sSupPr>
                        <m:ctrlPr>
                          <a:rPr lang="zh-CN" altLang="zh-CN" sz="2400" b="1" i="1" kern="100">
                            <a:solidFill>
                              <a:schemeClr val="tx1"/>
                            </a:solidFill>
                            <a:effectLst/>
                            <a:latin typeface="Cambria Math" panose="02040503050406030204" pitchFamily="18" charset="0"/>
                            <a:ea typeface="+mj-ea"/>
                            <a:cs typeface="Times New Roman" panose="02020603050405020304" pitchFamily="18" charset="0"/>
                          </a:rPr>
                        </m:ctrlPr>
                      </m:sSupPr>
                      <m:e>
                        <m:r>
                          <a:rPr lang="en-US" altLang="zh-CN" sz="2400" b="1" i="1" kern="100">
                            <a:solidFill>
                              <a:schemeClr val="tx1"/>
                            </a:solidFill>
                            <a:latin typeface="Cambria Math" panose="02040503050406030204" pitchFamily="18" charset="0"/>
                            <a:ea typeface="+mj-ea"/>
                            <a:cs typeface="Times New Roman" panose="02020603050405020304" pitchFamily="18" charset="0"/>
                          </a:rPr>
                          <m:t>𝑫</m:t>
                        </m:r>
                      </m:e>
                      <m:sup>
                        <m:r>
                          <a:rPr lang="en-US" altLang="zh-CN" sz="2400" b="1" i="1" kern="100">
                            <a:solidFill>
                              <a:schemeClr val="tx1"/>
                            </a:solidFill>
                            <a:latin typeface="Cambria Math" panose="02040503050406030204" pitchFamily="18" charset="0"/>
                            <a:ea typeface="+mj-ea"/>
                            <a:cs typeface="Times New Roman" panose="02020603050405020304" pitchFamily="18" charset="0"/>
                          </a:rPr>
                          <m:t>′</m:t>
                        </m:r>
                      </m:sup>
                    </m:sSup>
                  </m:oMath>
                </a14:m>
                <a:r>
                  <a:rPr lang="zh-CN" altLang="zh-CN" sz="2400" b="1" kern="100" dirty="0">
                    <a:solidFill>
                      <a:schemeClr val="tx1"/>
                    </a:solidFill>
                    <a:latin typeface="+mj-ea"/>
                    <a:ea typeface="+mj-ea"/>
                    <a:cs typeface="Times New Roman" panose="02020603050405020304" pitchFamily="18" charset="0"/>
                  </a:rPr>
                  <a:t>。设有隐私算法</a:t>
                </a:r>
                <a:r>
                  <a:rPr lang="en-US" altLang="zh-CN" sz="2400" b="1" kern="100" dirty="0">
                    <a:solidFill>
                      <a:schemeClr val="tx1"/>
                    </a:solidFill>
                    <a:latin typeface="+mj-ea"/>
                    <a:ea typeface="+mj-ea"/>
                    <a:cs typeface="Times New Roman" panose="02020603050405020304" pitchFamily="18" charset="0"/>
                  </a:rPr>
                  <a:t>A</a:t>
                </a:r>
                <a:r>
                  <a:rPr lang="zh-CN" altLang="zh-CN" sz="2400" b="1" kern="100" dirty="0">
                    <a:solidFill>
                      <a:schemeClr val="tx1"/>
                    </a:solidFill>
                    <a:latin typeface="+mj-ea"/>
                    <a:ea typeface="+mj-ea"/>
                    <a:cs typeface="Times New Roman" panose="02020603050405020304" pitchFamily="18" charset="0"/>
                  </a:rPr>
                  <a:t>，</a:t>
                </a:r>
                <a:r>
                  <a:rPr lang="en-US" altLang="zh-CN" sz="2400" b="1" kern="100" dirty="0">
                    <a:solidFill>
                      <a:schemeClr val="tx1"/>
                    </a:solidFill>
                    <a:latin typeface="+mj-ea"/>
                    <a:ea typeface="+mj-ea"/>
                    <a:cs typeface="Times New Roman" panose="02020603050405020304" pitchFamily="18" charset="0"/>
                  </a:rPr>
                  <a:t>Range(A)</a:t>
                </a:r>
                <a:r>
                  <a:rPr lang="zh-CN" altLang="zh-CN" sz="2400" b="1" kern="100" dirty="0">
                    <a:solidFill>
                      <a:schemeClr val="tx1"/>
                    </a:solidFill>
                    <a:latin typeface="+mj-ea"/>
                    <a:ea typeface="+mj-ea"/>
                    <a:cs typeface="Times New Roman" panose="02020603050405020304" pitchFamily="18" charset="0"/>
                  </a:rPr>
                  <a:t>为</a:t>
                </a:r>
                <a:r>
                  <a:rPr lang="en-US" altLang="zh-CN" sz="2400" b="1" kern="100" dirty="0">
                    <a:solidFill>
                      <a:schemeClr val="tx1"/>
                    </a:solidFill>
                    <a:latin typeface="+mj-ea"/>
                    <a:ea typeface="+mj-ea"/>
                    <a:cs typeface="Times New Roman" panose="02020603050405020304" pitchFamily="18" charset="0"/>
                  </a:rPr>
                  <a:t>A</a:t>
                </a:r>
                <a:r>
                  <a:rPr lang="zh-CN" altLang="zh-CN" sz="2400" b="1" kern="100" dirty="0">
                    <a:solidFill>
                      <a:schemeClr val="tx1"/>
                    </a:solidFill>
                    <a:latin typeface="+mj-ea"/>
                    <a:ea typeface="+mj-ea"/>
                    <a:cs typeface="Times New Roman" panose="02020603050405020304" pitchFamily="18" charset="0"/>
                  </a:rPr>
                  <a:t>所有可能的输出结果，若算法</a:t>
                </a:r>
                <a:r>
                  <a:rPr lang="en-US" altLang="zh-CN" sz="2400" b="1" kern="100" dirty="0">
                    <a:solidFill>
                      <a:schemeClr val="tx1"/>
                    </a:solidFill>
                    <a:latin typeface="+mj-ea"/>
                    <a:ea typeface="+mj-ea"/>
                    <a:cs typeface="Times New Roman" panose="02020603050405020304" pitchFamily="18" charset="0"/>
                  </a:rPr>
                  <a:t>A</a:t>
                </a:r>
                <a:r>
                  <a:rPr lang="zh-CN" altLang="zh-CN" sz="2400" b="1" kern="100" dirty="0">
                    <a:solidFill>
                      <a:schemeClr val="tx1"/>
                    </a:solidFill>
                    <a:latin typeface="+mj-ea"/>
                    <a:ea typeface="+mj-ea"/>
                    <a:cs typeface="Times New Roman" panose="02020603050405020304" pitchFamily="18" charset="0"/>
                  </a:rPr>
                  <a:t>在数据集</a:t>
                </a:r>
                <a14:m>
                  <m:oMath xmlns:m="http://schemas.openxmlformats.org/officeDocument/2006/math">
                    <m:r>
                      <a:rPr lang="en-US" altLang="zh-CN" sz="2400" b="1" i="1" kern="100">
                        <a:solidFill>
                          <a:schemeClr val="tx1"/>
                        </a:solidFill>
                        <a:latin typeface="Cambria Math" panose="02040503050406030204" pitchFamily="18" charset="0"/>
                        <a:ea typeface="+mj-ea"/>
                        <a:cs typeface="Times New Roman" panose="02020603050405020304" pitchFamily="18" charset="0"/>
                      </a:rPr>
                      <m:t>𝑫</m:t>
                    </m:r>
                  </m:oMath>
                </a14:m>
                <a:r>
                  <a:rPr lang="zh-CN" altLang="zh-CN" sz="2400" b="1" kern="100" dirty="0">
                    <a:solidFill>
                      <a:schemeClr val="tx1"/>
                    </a:solidFill>
                    <a:latin typeface="+mj-ea"/>
                    <a:ea typeface="+mj-ea"/>
                    <a:cs typeface="Times New Roman" panose="02020603050405020304" pitchFamily="18" charset="0"/>
                  </a:rPr>
                  <a:t>和</a:t>
                </a:r>
                <a14:m>
                  <m:oMath xmlns:m="http://schemas.openxmlformats.org/officeDocument/2006/math">
                    <m:sSup>
                      <m:sSupPr>
                        <m:ctrlPr>
                          <a:rPr lang="zh-CN" altLang="zh-CN" sz="2400" b="1" i="1" kern="100">
                            <a:solidFill>
                              <a:schemeClr val="tx1"/>
                            </a:solidFill>
                            <a:effectLst/>
                            <a:latin typeface="Cambria Math" panose="02040503050406030204" pitchFamily="18" charset="0"/>
                            <a:ea typeface="+mj-ea"/>
                            <a:cs typeface="Times New Roman" panose="02020603050405020304" pitchFamily="18" charset="0"/>
                          </a:rPr>
                        </m:ctrlPr>
                      </m:sSupPr>
                      <m:e>
                        <m:r>
                          <a:rPr lang="en-US" altLang="zh-CN" sz="2400" b="1" i="1" kern="100">
                            <a:solidFill>
                              <a:schemeClr val="tx1"/>
                            </a:solidFill>
                            <a:latin typeface="Cambria Math" panose="02040503050406030204" pitchFamily="18" charset="0"/>
                            <a:ea typeface="+mj-ea"/>
                            <a:cs typeface="Times New Roman" panose="02020603050405020304" pitchFamily="18" charset="0"/>
                          </a:rPr>
                          <m:t>𝑫</m:t>
                        </m:r>
                      </m:e>
                      <m:sup>
                        <m:r>
                          <a:rPr lang="en-US" altLang="zh-CN" sz="2400" b="1" i="1" kern="100">
                            <a:solidFill>
                              <a:schemeClr val="tx1"/>
                            </a:solidFill>
                            <a:latin typeface="Cambria Math" panose="02040503050406030204" pitchFamily="18" charset="0"/>
                            <a:ea typeface="+mj-ea"/>
                            <a:cs typeface="Times New Roman" panose="02020603050405020304" pitchFamily="18" charset="0"/>
                          </a:rPr>
                          <m:t>′</m:t>
                        </m:r>
                      </m:sup>
                    </m:sSup>
                  </m:oMath>
                </a14:m>
                <a:r>
                  <a:rPr lang="zh-CN" altLang="zh-CN" sz="2400" b="1" kern="100" dirty="0">
                    <a:solidFill>
                      <a:schemeClr val="tx1"/>
                    </a:solidFill>
                    <a:latin typeface="+mj-ea"/>
                    <a:ea typeface="+mj-ea"/>
                    <a:cs typeface="Times New Roman" panose="02020603050405020304" pitchFamily="18" charset="0"/>
                  </a:rPr>
                  <a:t>上任意输出结果</a:t>
                </a:r>
                <a:r>
                  <a:rPr lang="en-US" altLang="zh-CN" sz="2400" b="1" kern="100" dirty="0">
                    <a:solidFill>
                      <a:schemeClr val="tx1"/>
                    </a:solidFill>
                    <a:latin typeface="+mj-ea"/>
                    <a:ea typeface="+mj-ea"/>
                    <a:cs typeface="Times New Roman" panose="02020603050405020304" pitchFamily="18" charset="0"/>
                  </a:rPr>
                  <a:t>O(O</a:t>
                </a:r>
                <a14:m>
                  <m:oMath xmlns:m="http://schemas.openxmlformats.org/officeDocument/2006/math">
                    <m:r>
                      <a:rPr lang="en-US" altLang="zh-CN" sz="2400" b="1" kern="100">
                        <a:solidFill>
                          <a:schemeClr val="tx1"/>
                        </a:solidFill>
                        <a:latin typeface="Cambria Math" panose="02040503050406030204" pitchFamily="18" charset="0"/>
                        <a:ea typeface="+mj-ea"/>
                        <a:cs typeface="Times New Roman" panose="02020603050405020304" pitchFamily="18" charset="0"/>
                      </a:rPr>
                      <m:t>∈</m:t>
                    </m:r>
                    <m:r>
                      <a:rPr lang="en-US" altLang="zh-CN" sz="2400" b="1" i="1" kern="100">
                        <a:solidFill>
                          <a:schemeClr val="tx1"/>
                        </a:solidFill>
                        <a:latin typeface="Cambria Math" panose="02040503050406030204" pitchFamily="18" charset="0"/>
                        <a:ea typeface="+mj-ea"/>
                        <a:cs typeface="Times New Roman" panose="02020603050405020304" pitchFamily="18" charset="0"/>
                      </a:rPr>
                      <m:t>𝐑𝐚𝐧𝐠𝐞</m:t>
                    </m:r>
                    <m:r>
                      <a:rPr lang="en-US" altLang="zh-CN" sz="2400" b="1" kern="100">
                        <a:solidFill>
                          <a:schemeClr val="tx1"/>
                        </a:solidFill>
                        <a:latin typeface="Cambria Math" panose="02040503050406030204" pitchFamily="18" charset="0"/>
                        <a:ea typeface="+mj-ea"/>
                        <a:cs typeface="Times New Roman" panose="02020603050405020304" pitchFamily="18" charset="0"/>
                      </a:rPr>
                      <m:t>(</m:t>
                    </m:r>
                    <m:r>
                      <a:rPr lang="en-US" altLang="zh-CN" sz="2400" b="1" i="1" kern="100">
                        <a:solidFill>
                          <a:schemeClr val="tx1"/>
                        </a:solidFill>
                        <a:latin typeface="Cambria Math" panose="02040503050406030204" pitchFamily="18" charset="0"/>
                        <a:ea typeface="+mj-ea"/>
                        <a:cs typeface="Times New Roman" panose="02020603050405020304" pitchFamily="18" charset="0"/>
                      </a:rPr>
                      <m:t>𝐀</m:t>
                    </m:r>
                    <m:r>
                      <a:rPr lang="en-US" altLang="zh-CN" sz="2400" b="1" kern="100">
                        <a:solidFill>
                          <a:schemeClr val="tx1"/>
                        </a:solidFill>
                        <a:latin typeface="Cambria Math" panose="02040503050406030204" pitchFamily="18" charset="0"/>
                        <a:ea typeface="+mj-ea"/>
                        <a:cs typeface="Times New Roman" panose="02020603050405020304" pitchFamily="18" charset="0"/>
                      </a:rPr>
                      <m:t>)</m:t>
                    </m:r>
                  </m:oMath>
                </a14:m>
                <a:r>
                  <a:rPr lang="en-US" altLang="zh-CN" sz="2400" b="1" kern="100" dirty="0">
                    <a:solidFill>
                      <a:schemeClr val="tx1"/>
                    </a:solidFill>
                    <a:latin typeface="+mj-ea"/>
                    <a:ea typeface="+mj-ea"/>
                    <a:cs typeface="Times New Roman" panose="02020603050405020304" pitchFamily="18" charset="0"/>
                  </a:rPr>
                  <a:t>)</a:t>
                </a:r>
                <a:r>
                  <a:rPr lang="zh-CN" altLang="zh-CN" sz="2400" b="1" kern="100" dirty="0">
                    <a:solidFill>
                      <a:schemeClr val="tx1"/>
                    </a:solidFill>
                    <a:latin typeface="+mj-ea"/>
                    <a:ea typeface="+mj-ea"/>
                    <a:cs typeface="Times New Roman" panose="02020603050405020304" pitchFamily="18" charset="0"/>
                  </a:rPr>
                  <a:t>满足不等式：</a:t>
                </a:r>
              </a:p>
              <a:p>
                <a:pPr algn="just">
                  <a:lnSpc>
                    <a:spcPct val="125000"/>
                  </a:lnSpc>
                  <a:spcAft>
                    <a:spcPts val="0"/>
                  </a:spcAft>
                </a:pPr>
                <a14:m>
                  <m:oMathPara xmlns:m="http://schemas.openxmlformats.org/officeDocument/2006/math">
                    <m:oMathParaPr>
                      <m:jc m:val="center"/>
                    </m:oMathParaPr>
                    <m:oMath xmlns:m="http://schemas.openxmlformats.org/officeDocument/2006/math">
                      <m:r>
                        <a:rPr lang="en-US" altLang="zh-CN" sz="2400" b="1" i="1" kern="100">
                          <a:solidFill>
                            <a:schemeClr val="tx1"/>
                          </a:solidFill>
                          <a:latin typeface="Cambria Math" panose="02040503050406030204" pitchFamily="18" charset="0"/>
                          <a:ea typeface="+mj-ea"/>
                          <a:cs typeface="Times New Roman" panose="02020603050405020304" pitchFamily="18" charset="0"/>
                        </a:rPr>
                        <m:t>𝐏𝐫</m:t>
                      </m:r>
                      <m:r>
                        <a:rPr lang="en-US" altLang="zh-CN" sz="2400" b="1" kern="100">
                          <a:solidFill>
                            <a:schemeClr val="tx1"/>
                          </a:solidFill>
                          <a:latin typeface="Cambria Math" panose="02040503050406030204" pitchFamily="18" charset="0"/>
                          <a:ea typeface="+mj-ea"/>
                          <a:cs typeface="Times New Roman" panose="02020603050405020304" pitchFamily="18" charset="0"/>
                        </a:rPr>
                        <m:t>[</m:t>
                      </m:r>
                      <m:r>
                        <a:rPr lang="en-US" altLang="zh-CN" sz="2400" b="1" i="1" kern="100">
                          <a:solidFill>
                            <a:schemeClr val="tx1"/>
                          </a:solidFill>
                          <a:latin typeface="Cambria Math" panose="02040503050406030204" pitchFamily="18" charset="0"/>
                          <a:ea typeface="+mj-ea"/>
                          <a:cs typeface="Times New Roman" panose="02020603050405020304" pitchFamily="18" charset="0"/>
                        </a:rPr>
                        <m:t>𝐀</m:t>
                      </m:r>
                      <m:d>
                        <m:dPr>
                          <m:ctrlPr>
                            <a:rPr lang="zh-CN" altLang="zh-CN" sz="2400" b="1" i="1" kern="100">
                              <a:solidFill>
                                <a:schemeClr val="tx1"/>
                              </a:solidFill>
                              <a:effectLst/>
                              <a:latin typeface="Cambria Math" panose="02040503050406030204" pitchFamily="18" charset="0"/>
                              <a:ea typeface="+mj-ea"/>
                              <a:cs typeface="Times New Roman" panose="02020603050405020304" pitchFamily="18" charset="0"/>
                            </a:rPr>
                          </m:ctrlPr>
                        </m:dPr>
                        <m:e>
                          <m:r>
                            <a:rPr lang="en-US" altLang="zh-CN" sz="2400" b="1" i="1" kern="100">
                              <a:solidFill>
                                <a:schemeClr val="tx1"/>
                              </a:solidFill>
                              <a:latin typeface="Cambria Math" panose="02040503050406030204" pitchFamily="18" charset="0"/>
                              <a:ea typeface="+mj-ea"/>
                              <a:cs typeface="Times New Roman" panose="02020603050405020304" pitchFamily="18" charset="0"/>
                            </a:rPr>
                            <m:t>𝑫</m:t>
                          </m:r>
                        </m:e>
                      </m:d>
                      <m:r>
                        <a:rPr lang="en-US" altLang="zh-CN" sz="2400" b="1" kern="100">
                          <a:solidFill>
                            <a:schemeClr val="tx1"/>
                          </a:solidFill>
                          <a:latin typeface="Cambria Math" panose="02040503050406030204" pitchFamily="18" charset="0"/>
                          <a:cs typeface="Times New Roman" panose="02020603050405020304" pitchFamily="18" charset="0"/>
                        </a:rPr>
                        <m:t>∈</m:t>
                      </m:r>
                      <m:r>
                        <a:rPr lang="en-US" altLang="zh-CN" sz="2400" b="1" i="1" kern="100">
                          <a:solidFill>
                            <a:schemeClr val="tx1"/>
                          </a:solidFill>
                          <a:latin typeface="Cambria Math" panose="02040503050406030204" pitchFamily="18" charset="0"/>
                          <a:ea typeface="+mj-ea"/>
                          <a:cs typeface="Times New Roman" panose="02020603050405020304" pitchFamily="18" charset="0"/>
                        </a:rPr>
                        <m:t>𝐎</m:t>
                      </m:r>
                      <m:r>
                        <a:rPr lang="en-US" altLang="zh-CN" sz="2400" b="1" kern="100">
                          <a:solidFill>
                            <a:schemeClr val="tx1"/>
                          </a:solidFill>
                          <a:latin typeface="Cambria Math" panose="02040503050406030204" pitchFamily="18" charset="0"/>
                          <a:ea typeface="+mj-ea"/>
                          <a:cs typeface="Times New Roman" panose="02020603050405020304" pitchFamily="18" charset="0"/>
                        </a:rPr>
                        <m:t>]≤</m:t>
                      </m:r>
                      <m:sSup>
                        <m:sSupPr>
                          <m:ctrlPr>
                            <a:rPr lang="zh-CN" altLang="zh-CN" sz="2400" b="1" i="1" kern="100">
                              <a:solidFill>
                                <a:schemeClr val="tx1"/>
                              </a:solidFill>
                              <a:effectLst/>
                              <a:latin typeface="Cambria Math" panose="02040503050406030204" pitchFamily="18" charset="0"/>
                              <a:ea typeface="+mj-ea"/>
                              <a:cs typeface="Times New Roman" panose="02020603050405020304" pitchFamily="18" charset="0"/>
                            </a:rPr>
                          </m:ctrlPr>
                        </m:sSupPr>
                        <m:e>
                          <m:r>
                            <a:rPr lang="en-US" altLang="zh-CN" sz="2400" b="1" i="1" kern="100">
                              <a:solidFill>
                                <a:schemeClr val="tx1"/>
                              </a:solidFill>
                              <a:latin typeface="Cambria Math" panose="02040503050406030204" pitchFamily="18" charset="0"/>
                              <a:ea typeface="+mj-ea"/>
                              <a:cs typeface="Times New Roman" panose="02020603050405020304" pitchFamily="18" charset="0"/>
                            </a:rPr>
                            <m:t>𝒆</m:t>
                          </m:r>
                        </m:e>
                        <m:sup>
                          <m:r>
                            <a:rPr lang="en-US" altLang="zh-CN" sz="2400" b="1" i="1" kern="100">
                              <a:solidFill>
                                <a:schemeClr val="tx1"/>
                              </a:solidFill>
                              <a:latin typeface="Cambria Math" panose="02040503050406030204" pitchFamily="18" charset="0"/>
                              <a:ea typeface="+mj-ea"/>
                              <a:cs typeface="Times New Roman" panose="02020603050405020304" pitchFamily="18" charset="0"/>
                            </a:rPr>
                            <m:t>𝜺</m:t>
                          </m:r>
                        </m:sup>
                      </m:sSup>
                      <m:r>
                        <a:rPr lang="en-US" altLang="zh-CN" sz="2400" b="1" i="1" kern="100">
                          <a:solidFill>
                            <a:schemeClr val="tx1"/>
                          </a:solidFill>
                          <a:latin typeface="Cambria Math" panose="02040503050406030204" pitchFamily="18" charset="0"/>
                          <a:ea typeface="+mj-ea"/>
                          <a:cs typeface="Times New Roman" panose="02020603050405020304" pitchFamily="18" charset="0"/>
                        </a:rPr>
                        <m:t>×</m:t>
                      </m:r>
                      <m:func>
                        <m:funcPr>
                          <m:ctrlPr>
                            <a:rPr lang="zh-CN" altLang="zh-CN" sz="2400" b="1" i="1" kern="100">
                              <a:solidFill>
                                <a:schemeClr val="tx1"/>
                              </a:solidFill>
                              <a:effectLst/>
                              <a:latin typeface="Cambria Math" panose="02040503050406030204" pitchFamily="18" charset="0"/>
                              <a:ea typeface="+mj-ea"/>
                              <a:cs typeface="Times New Roman" panose="02020603050405020304" pitchFamily="18" charset="0"/>
                            </a:rPr>
                          </m:ctrlPr>
                        </m:funcPr>
                        <m:fName>
                          <m:r>
                            <a:rPr lang="en-US" altLang="zh-CN" sz="2400" b="1" i="1" kern="100">
                              <a:solidFill>
                                <a:schemeClr val="tx1"/>
                              </a:solidFill>
                              <a:latin typeface="Cambria Math" panose="02040503050406030204" pitchFamily="18" charset="0"/>
                              <a:ea typeface="+mj-ea"/>
                              <a:cs typeface="Times New Roman" panose="02020603050405020304" pitchFamily="18" charset="0"/>
                            </a:rPr>
                            <m:t>𝑷𝒓</m:t>
                          </m:r>
                        </m:fName>
                        <m:e>
                          <m:d>
                            <m:dPr>
                              <m:begChr m:val="["/>
                              <m:endChr m:val="]"/>
                              <m:ctrlPr>
                                <a:rPr lang="zh-CN" altLang="zh-CN" sz="2400" b="1" i="1" kern="100">
                                  <a:solidFill>
                                    <a:schemeClr val="tx1"/>
                                  </a:solidFill>
                                  <a:effectLst/>
                                  <a:latin typeface="Cambria Math" panose="02040503050406030204" pitchFamily="18" charset="0"/>
                                  <a:ea typeface="+mj-ea"/>
                                  <a:cs typeface="Times New Roman" panose="02020603050405020304" pitchFamily="18" charset="0"/>
                                </a:rPr>
                              </m:ctrlPr>
                            </m:dPr>
                            <m:e>
                              <m:r>
                                <a:rPr lang="en-US" altLang="zh-CN" sz="2400" b="1" i="1" kern="100">
                                  <a:solidFill>
                                    <a:schemeClr val="tx1"/>
                                  </a:solidFill>
                                  <a:latin typeface="Cambria Math" panose="02040503050406030204" pitchFamily="18" charset="0"/>
                                  <a:ea typeface="+mj-ea"/>
                                  <a:cs typeface="Times New Roman" panose="02020603050405020304" pitchFamily="18" charset="0"/>
                                </a:rPr>
                                <m:t>𝐀</m:t>
                              </m:r>
                              <m:d>
                                <m:dPr>
                                  <m:ctrlPr>
                                    <a:rPr lang="zh-CN" altLang="zh-CN" sz="2400" b="1" i="1" kern="100">
                                      <a:solidFill>
                                        <a:schemeClr val="tx1"/>
                                      </a:solidFill>
                                      <a:effectLst/>
                                      <a:latin typeface="Cambria Math" panose="02040503050406030204" pitchFamily="18" charset="0"/>
                                      <a:ea typeface="+mj-ea"/>
                                      <a:cs typeface="Times New Roman" panose="02020603050405020304" pitchFamily="18" charset="0"/>
                                    </a:rPr>
                                  </m:ctrlPr>
                                </m:dPr>
                                <m:e>
                                  <m:sSup>
                                    <m:sSupPr>
                                      <m:ctrlPr>
                                        <a:rPr lang="zh-CN" altLang="zh-CN" sz="2400" b="1" i="1" kern="100">
                                          <a:solidFill>
                                            <a:schemeClr val="tx1"/>
                                          </a:solidFill>
                                          <a:effectLst/>
                                          <a:latin typeface="Cambria Math" panose="02040503050406030204" pitchFamily="18" charset="0"/>
                                          <a:ea typeface="+mj-ea"/>
                                          <a:cs typeface="Times New Roman" panose="02020603050405020304" pitchFamily="18" charset="0"/>
                                        </a:rPr>
                                      </m:ctrlPr>
                                    </m:sSupPr>
                                    <m:e>
                                      <m:r>
                                        <a:rPr lang="en-US" altLang="zh-CN" sz="2400" b="1" i="1" kern="100">
                                          <a:solidFill>
                                            <a:schemeClr val="tx1"/>
                                          </a:solidFill>
                                          <a:latin typeface="Cambria Math" panose="02040503050406030204" pitchFamily="18" charset="0"/>
                                          <a:ea typeface="+mj-ea"/>
                                          <a:cs typeface="Times New Roman" panose="02020603050405020304" pitchFamily="18" charset="0"/>
                                        </a:rPr>
                                        <m:t>𝑫</m:t>
                                      </m:r>
                                    </m:e>
                                    <m:sup>
                                      <m:r>
                                        <a:rPr lang="en-US" altLang="zh-CN" sz="2400" b="1" i="1" kern="100">
                                          <a:solidFill>
                                            <a:schemeClr val="tx1"/>
                                          </a:solidFill>
                                          <a:latin typeface="Cambria Math" panose="02040503050406030204" pitchFamily="18" charset="0"/>
                                          <a:ea typeface="+mj-ea"/>
                                          <a:cs typeface="Times New Roman" panose="02020603050405020304" pitchFamily="18" charset="0"/>
                                        </a:rPr>
                                        <m:t>′</m:t>
                                      </m:r>
                                    </m:sup>
                                  </m:sSup>
                                </m:e>
                              </m:d>
                              <m:r>
                                <a:rPr lang="en-US" altLang="zh-CN" sz="2400" b="1" kern="100">
                                  <a:solidFill>
                                    <a:schemeClr val="tx1"/>
                                  </a:solidFill>
                                  <a:latin typeface="Cambria Math" panose="02040503050406030204" pitchFamily="18" charset="0"/>
                                  <a:cs typeface="Times New Roman" panose="02020603050405020304" pitchFamily="18" charset="0"/>
                                </a:rPr>
                                <m:t>∈</m:t>
                              </m:r>
                              <m:r>
                                <a:rPr lang="en-US" altLang="zh-CN" sz="2400" b="1" i="1" kern="100">
                                  <a:solidFill>
                                    <a:schemeClr val="tx1"/>
                                  </a:solidFill>
                                  <a:latin typeface="Cambria Math" panose="02040503050406030204" pitchFamily="18" charset="0"/>
                                  <a:ea typeface="+mj-ea"/>
                                  <a:cs typeface="Times New Roman" panose="02020603050405020304" pitchFamily="18" charset="0"/>
                                </a:rPr>
                                <m:t>𝑶</m:t>
                              </m:r>
                            </m:e>
                          </m:d>
                          <m:r>
                            <a:rPr lang="en-US" altLang="zh-CN" sz="2400" b="1" i="1" kern="100">
                              <a:solidFill>
                                <a:schemeClr val="tx1"/>
                              </a:solidFill>
                              <a:latin typeface="Cambria Math" panose="02040503050406030204" pitchFamily="18" charset="0"/>
                              <a:ea typeface="+mj-ea"/>
                              <a:cs typeface="Times New Roman" panose="02020603050405020304" pitchFamily="18" charset="0"/>
                            </a:rPr>
                            <m:t>   </m:t>
                          </m:r>
                        </m:e>
                      </m:func>
                    </m:oMath>
                  </m:oMathPara>
                </a14:m>
                <a:endParaRPr lang="en-US" altLang="zh-CN" sz="2400" b="1" dirty="0">
                  <a:solidFill>
                    <a:schemeClr val="tx1"/>
                  </a:solidFill>
                  <a:latin typeface="+mj-ea"/>
                  <a:ea typeface="+mj-ea"/>
                  <a:cs typeface="Times New Roman" panose="02020603050405020304" pitchFamily="18" charset="0"/>
                </a:endParaRPr>
              </a:p>
              <a:p>
                <a:r>
                  <a:rPr lang="zh-CN" altLang="zh-CN" sz="2400" b="1" dirty="0">
                    <a:solidFill>
                      <a:schemeClr val="tx1"/>
                    </a:solidFill>
                    <a:latin typeface="+mj-ea"/>
                    <a:ea typeface="+mj-ea"/>
                    <a:cs typeface="Times New Roman" panose="02020603050405020304" pitchFamily="18" charset="0"/>
                  </a:rPr>
                  <a:t>则称算法</a:t>
                </a:r>
                <a:r>
                  <a:rPr lang="en-US" altLang="zh-CN" sz="2400" b="1" dirty="0">
                    <a:solidFill>
                      <a:schemeClr val="tx1"/>
                    </a:solidFill>
                    <a:latin typeface="+mj-ea"/>
                    <a:ea typeface="+mj-ea"/>
                    <a:cs typeface="Times New Roman" panose="02020603050405020304" pitchFamily="18" charset="0"/>
                  </a:rPr>
                  <a:t>A</a:t>
                </a:r>
                <a:r>
                  <a:rPr lang="zh-CN" altLang="zh-CN" sz="2400" b="1" dirty="0">
                    <a:solidFill>
                      <a:schemeClr val="tx1"/>
                    </a:solidFill>
                    <a:latin typeface="+mj-ea"/>
                    <a:ea typeface="+mj-ea"/>
                    <a:cs typeface="Times New Roman" panose="02020603050405020304" pitchFamily="18" charset="0"/>
                  </a:rPr>
                  <a:t>满足</a:t>
                </a:r>
                <a14:m>
                  <m:oMath xmlns:m="http://schemas.openxmlformats.org/officeDocument/2006/math">
                    <m:r>
                      <a:rPr lang="zh-CN" altLang="zh-CN" sz="2400" b="1">
                        <a:solidFill>
                          <a:schemeClr val="tx1"/>
                        </a:solidFill>
                        <a:effectLst/>
                        <a:latin typeface="Cambria Math" panose="02040503050406030204" pitchFamily="18" charset="0"/>
                        <a:ea typeface="+mj-ea"/>
                        <a:cs typeface="Times New Roman" panose="02020603050405020304" pitchFamily="18" charset="0"/>
                      </a:rPr>
                      <m:t> </m:t>
                    </m:r>
                    <m:r>
                      <a:rPr lang="en-US" altLang="zh-CN" sz="2400" b="1" i="1">
                        <a:solidFill>
                          <a:schemeClr val="tx1"/>
                        </a:solidFill>
                        <a:effectLst/>
                        <a:latin typeface="Cambria Math" panose="02040503050406030204" pitchFamily="18" charset="0"/>
                        <a:ea typeface="+mj-ea"/>
                        <a:cs typeface="Times New Roman" panose="02020603050405020304" pitchFamily="18" charset="0"/>
                      </a:rPr>
                      <m:t>𝜺</m:t>
                    </m:r>
                  </m:oMath>
                </a14:m>
                <a:r>
                  <a:rPr lang="en-US" altLang="zh-CN" sz="2400" b="1" dirty="0">
                    <a:solidFill>
                      <a:schemeClr val="tx1"/>
                    </a:solidFill>
                    <a:effectLst/>
                    <a:latin typeface="+mj-ea"/>
                    <a:ea typeface="+mj-ea"/>
                    <a:cs typeface="Times New Roman" panose="02020603050405020304" pitchFamily="18" charset="0"/>
                  </a:rPr>
                  <a:t>-</a:t>
                </a:r>
                <a:r>
                  <a:rPr lang="zh-CN" altLang="zh-CN" sz="2400" b="1" dirty="0">
                    <a:solidFill>
                      <a:schemeClr val="tx1"/>
                    </a:solidFill>
                    <a:latin typeface="+mj-ea"/>
                    <a:ea typeface="+mj-ea"/>
                    <a:cs typeface="Times New Roman" panose="02020603050405020304" pitchFamily="18" charset="0"/>
                  </a:rPr>
                  <a:t>差分隐私，参数</a:t>
                </a:r>
                <a14:m>
                  <m:oMath xmlns:m="http://schemas.openxmlformats.org/officeDocument/2006/math">
                    <m:r>
                      <a:rPr lang="en-US" altLang="zh-CN" sz="2400" b="1" i="1">
                        <a:solidFill>
                          <a:schemeClr val="tx1"/>
                        </a:solidFill>
                        <a:latin typeface="Cambria Math" panose="02040503050406030204" pitchFamily="18" charset="0"/>
                        <a:ea typeface="+mj-ea"/>
                        <a:cs typeface="Times New Roman" panose="02020603050405020304" pitchFamily="18" charset="0"/>
                      </a:rPr>
                      <m:t>𝜺</m:t>
                    </m:r>
                  </m:oMath>
                </a14:m>
                <a:r>
                  <a:rPr lang="zh-CN" altLang="zh-CN" sz="2400" b="1" dirty="0">
                    <a:solidFill>
                      <a:schemeClr val="tx1"/>
                    </a:solidFill>
                    <a:latin typeface="+mj-ea"/>
                    <a:ea typeface="+mj-ea"/>
                    <a:cs typeface="Times New Roman" panose="02020603050405020304" pitchFamily="18" charset="0"/>
                  </a:rPr>
                  <a:t>为隐私保护预算。</a:t>
                </a:r>
                <a:endParaRPr lang="zh-CN" altLang="en-US" sz="2400" b="1" dirty="0">
                  <a:solidFill>
                    <a:schemeClr val="tx1"/>
                  </a:solidFill>
                  <a:latin typeface="+mj-ea"/>
                  <a:ea typeface="+mj-ea"/>
                </a:endParaRPr>
              </a:p>
            </p:txBody>
          </p:sp>
        </mc:Choice>
        <mc:Fallback xmlns="">
          <p:sp>
            <p:nvSpPr>
              <p:cNvPr id="43" name="矩形 42">
                <a:extLst>
                  <a:ext uri="{FF2B5EF4-FFF2-40B4-BE49-F238E27FC236}">
                    <a16:creationId xmlns:a16="http://schemas.microsoft.com/office/drawing/2014/main" id="{AC2E2184-A39D-4442-8D7B-0F5E1DB8487A}"/>
                  </a:ext>
                </a:extLst>
              </p:cNvPr>
              <p:cNvSpPr>
                <a:spLocks noRot="1" noChangeAspect="1" noMove="1" noResize="1" noEditPoints="1" noAdjustHandles="1" noChangeArrowheads="1" noChangeShapeType="1" noTextEdit="1"/>
              </p:cNvSpPr>
              <p:nvPr/>
            </p:nvSpPr>
            <p:spPr>
              <a:xfrm>
                <a:off x="623392" y="2327971"/>
                <a:ext cx="11233248" cy="2453620"/>
              </a:xfrm>
              <a:prstGeom prst="rect">
                <a:avLst/>
              </a:prstGeom>
              <a:blipFill>
                <a:blip r:embed="rId2"/>
                <a:stretch>
                  <a:fillRect l="-814" r="-8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2E58AA5C-08B3-49D4-A1E8-27046716FB70}"/>
                  </a:ext>
                </a:extLst>
              </p:cNvPr>
              <p:cNvSpPr/>
              <p:nvPr/>
            </p:nvSpPr>
            <p:spPr>
              <a:xfrm>
                <a:off x="623392" y="5033152"/>
                <a:ext cx="11233248" cy="973472"/>
              </a:xfrm>
              <a:prstGeom prst="rect">
                <a:avLst/>
              </a:prstGeom>
              <a:solidFill>
                <a:schemeClr val="bg1"/>
              </a:solidFill>
            </p:spPr>
            <p:txBody>
              <a:bodyPr wrap="square">
                <a:spAutoFit/>
              </a:bodyPr>
              <a:lstStyle/>
              <a:p>
                <a:pPr>
                  <a:lnSpc>
                    <a:spcPct val="125000"/>
                  </a:lnSpc>
                </a:pPr>
                <a:r>
                  <a:rPr lang="en-US" altLang="zh-CN" sz="2400" b="1" dirty="0">
                    <a:solidFill>
                      <a:schemeClr val="tx1"/>
                    </a:solidFill>
                    <a:latin typeface="+mj-ea"/>
                    <a:ea typeface="+mj-ea"/>
                    <a:cs typeface="Times New Roman" panose="02020603050405020304" pitchFamily="18" charset="0"/>
                  </a:rPr>
                  <a:t>          </a:t>
                </a:r>
                <a:r>
                  <a:rPr lang="zh-CN" altLang="zh-CN" sz="2400" b="1" dirty="0">
                    <a:solidFill>
                      <a:schemeClr val="tx1"/>
                    </a:solidFill>
                    <a:latin typeface="+mj-ea"/>
                    <a:ea typeface="+mj-ea"/>
                    <a:cs typeface="Times New Roman" panose="02020603050405020304" pitchFamily="18" charset="0"/>
                  </a:rPr>
                  <a:t>参数</a:t>
                </a:r>
                <a14:m>
                  <m:oMath xmlns:m="http://schemas.openxmlformats.org/officeDocument/2006/math">
                    <m:r>
                      <a:rPr lang="zh-CN" altLang="zh-CN" sz="2400" b="1">
                        <a:solidFill>
                          <a:schemeClr val="tx1"/>
                        </a:solidFill>
                        <a:effectLst/>
                        <a:latin typeface="Cambria Math" panose="02040503050406030204" pitchFamily="18" charset="0"/>
                        <a:ea typeface="+mj-ea"/>
                        <a:cs typeface="Times New Roman" panose="02020603050405020304" pitchFamily="18" charset="0"/>
                      </a:rPr>
                      <m:t> </m:t>
                    </m:r>
                    <m:r>
                      <a:rPr lang="en-US" altLang="zh-CN" sz="2400" b="1" i="1">
                        <a:solidFill>
                          <a:schemeClr val="tx1"/>
                        </a:solidFill>
                        <a:latin typeface="Cambria Math" panose="02040503050406030204" pitchFamily="18" charset="0"/>
                        <a:ea typeface="+mj-ea"/>
                        <a:cs typeface="Times New Roman" panose="02020603050405020304" pitchFamily="18" charset="0"/>
                      </a:rPr>
                      <m:t>𝜺</m:t>
                    </m:r>
                    <m:r>
                      <a:rPr lang="en-US" altLang="zh-CN" sz="2400" b="1" i="1">
                        <a:solidFill>
                          <a:schemeClr val="tx1"/>
                        </a:solidFill>
                        <a:latin typeface="Cambria Math" panose="02040503050406030204" pitchFamily="18" charset="0"/>
                        <a:ea typeface="+mj-ea"/>
                        <a:cs typeface="Times New Roman" panose="02020603050405020304" pitchFamily="18" charset="0"/>
                      </a:rPr>
                      <m:t> </m:t>
                    </m:r>
                  </m:oMath>
                </a14:m>
                <a:r>
                  <a:rPr lang="zh-CN" altLang="zh-CN" sz="2400" b="1" dirty="0">
                    <a:solidFill>
                      <a:schemeClr val="tx1"/>
                    </a:solidFill>
                    <a:latin typeface="+mj-ea"/>
                    <a:ea typeface="+mj-ea"/>
                    <a:cs typeface="Times New Roman" panose="02020603050405020304" pitchFamily="18" charset="0"/>
                  </a:rPr>
                  <a:t>用来控制算法</a:t>
                </a:r>
                <a:r>
                  <a:rPr lang="en-US" altLang="zh-CN" sz="2400" b="1" dirty="0">
                    <a:solidFill>
                      <a:schemeClr val="tx1"/>
                    </a:solidFill>
                    <a:latin typeface="+mj-ea"/>
                    <a:ea typeface="+mj-ea"/>
                    <a:cs typeface="Times New Roman" panose="02020603050405020304" pitchFamily="18" charset="0"/>
                  </a:rPr>
                  <a:t>A</a:t>
                </a:r>
                <a:r>
                  <a:rPr lang="zh-CN" altLang="zh-CN" sz="2400" b="1" dirty="0">
                    <a:solidFill>
                      <a:schemeClr val="tx1"/>
                    </a:solidFill>
                    <a:latin typeface="+mj-ea"/>
                    <a:ea typeface="+mj-ea"/>
                    <a:cs typeface="Times New Roman" panose="02020603050405020304" pitchFamily="18" charset="0"/>
                  </a:rPr>
                  <a:t>在邻近数据集上获得相同输出的概率比值。</a:t>
                </a:r>
                <a14:m>
                  <m:oMath xmlns:m="http://schemas.openxmlformats.org/officeDocument/2006/math">
                    <m:r>
                      <a:rPr lang="en-US" altLang="zh-CN" sz="2400" b="1" i="1">
                        <a:solidFill>
                          <a:schemeClr val="tx1"/>
                        </a:solidFill>
                        <a:latin typeface="Cambria Math" panose="02040503050406030204" pitchFamily="18" charset="0"/>
                        <a:ea typeface="+mj-ea"/>
                        <a:cs typeface="Times New Roman" panose="02020603050405020304" pitchFamily="18" charset="0"/>
                      </a:rPr>
                      <m:t>𝜺</m:t>
                    </m:r>
                    <m:r>
                      <a:rPr lang="en-US" altLang="zh-CN" sz="2400" b="1" i="1">
                        <a:solidFill>
                          <a:schemeClr val="tx1"/>
                        </a:solidFill>
                        <a:latin typeface="Cambria Math" panose="02040503050406030204" pitchFamily="18" charset="0"/>
                        <a:ea typeface="+mj-ea"/>
                        <a:cs typeface="Times New Roman" panose="02020603050405020304" pitchFamily="18" charset="0"/>
                      </a:rPr>
                      <m:t> </m:t>
                    </m:r>
                  </m:oMath>
                </a14:m>
                <a:r>
                  <a:rPr lang="zh-CN" altLang="zh-CN" sz="2400" b="1" dirty="0">
                    <a:solidFill>
                      <a:schemeClr val="tx1"/>
                    </a:solidFill>
                    <a:latin typeface="+mj-ea"/>
                    <a:ea typeface="+mj-ea"/>
                    <a:cs typeface="Times New Roman" panose="02020603050405020304" pitchFamily="18" charset="0"/>
                  </a:rPr>
                  <a:t>越小，算法</a:t>
                </a:r>
                <a14:m>
                  <m:oMath xmlns:m="http://schemas.openxmlformats.org/officeDocument/2006/math">
                    <m:r>
                      <a:rPr lang="en-US" altLang="zh-CN" sz="2400" b="1" i="1">
                        <a:solidFill>
                          <a:schemeClr val="tx1"/>
                        </a:solidFill>
                        <a:latin typeface="Cambria Math" panose="02040503050406030204" pitchFamily="18" charset="0"/>
                        <a:ea typeface="+mj-ea"/>
                        <a:cs typeface="Times New Roman" panose="02020603050405020304" pitchFamily="18" charset="0"/>
                      </a:rPr>
                      <m:t>𝐀</m:t>
                    </m:r>
                  </m:oMath>
                </a14:m>
                <a:r>
                  <a:rPr lang="zh-CN" altLang="zh-CN" sz="2400" b="1" dirty="0">
                    <a:solidFill>
                      <a:schemeClr val="tx1"/>
                    </a:solidFill>
                    <a:latin typeface="+mj-ea"/>
                    <a:ea typeface="+mj-ea"/>
                    <a:cs typeface="Times New Roman" panose="02020603050405020304" pitchFamily="18" charset="0"/>
                  </a:rPr>
                  <a:t>的隐私保护水平越高</a:t>
                </a:r>
                <a:r>
                  <a:rPr lang="zh-CN" altLang="en-US" sz="2400" b="1" dirty="0">
                    <a:solidFill>
                      <a:schemeClr val="tx1"/>
                    </a:solidFill>
                    <a:latin typeface="+mj-ea"/>
                    <a:ea typeface="+mj-ea"/>
                    <a:cs typeface="Times New Roman" panose="02020603050405020304" pitchFamily="18" charset="0"/>
                  </a:rPr>
                  <a:t>。</a:t>
                </a:r>
                <a:endParaRPr lang="zh-CN" altLang="en-US" sz="2400" b="1" dirty="0">
                  <a:solidFill>
                    <a:schemeClr val="tx1"/>
                  </a:solidFill>
                  <a:latin typeface="+mj-ea"/>
                  <a:ea typeface="+mj-ea"/>
                </a:endParaRPr>
              </a:p>
            </p:txBody>
          </p:sp>
        </mc:Choice>
        <mc:Fallback xmlns="">
          <p:sp>
            <p:nvSpPr>
              <p:cNvPr id="44" name="矩形 43">
                <a:extLst>
                  <a:ext uri="{FF2B5EF4-FFF2-40B4-BE49-F238E27FC236}">
                    <a16:creationId xmlns:a16="http://schemas.microsoft.com/office/drawing/2014/main" id="{2E58AA5C-08B3-49D4-A1E8-27046716FB70}"/>
                  </a:ext>
                </a:extLst>
              </p:cNvPr>
              <p:cNvSpPr>
                <a:spLocks noRot="1" noChangeAspect="1" noMove="1" noResize="1" noEditPoints="1" noAdjustHandles="1" noChangeArrowheads="1" noChangeShapeType="1" noTextEdit="1"/>
              </p:cNvSpPr>
              <p:nvPr/>
            </p:nvSpPr>
            <p:spPr>
              <a:xfrm>
                <a:off x="623392" y="5033152"/>
                <a:ext cx="11233248" cy="973472"/>
              </a:xfrm>
              <a:prstGeom prst="rect">
                <a:avLst/>
              </a:prstGeom>
              <a:blipFill>
                <a:blip r:embed="rId3"/>
                <a:stretch>
                  <a:fillRect l="-814" r="-597" b="-15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716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9059835E-6394-4D71-BA97-B9B48DC361BA}"/>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D83274A-1915-4039-9298-FAF81B70DDD0}"/>
                  </a:ext>
                </a:extLst>
              </p:cNvPr>
              <p:cNvSpPr txBox="1"/>
              <p:nvPr/>
            </p:nvSpPr>
            <p:spPr>
              <a:xfrm>
                <a:off x="551384" y="1484784"/>
                <a:ext cx="10939576" cy="4530727"/>
              </a:xfrm>
              <a:prstGeom prst="rect">
                <a:avLst/>
              </a:prstGeom>
              <a:solidFill>
                <a:schemeClr val="bg1"/>
              </a:solidFill>
            </p:spPr>
            <p:txBody>
              <a:bodyPr wrap="square" lIns="0" tIns="0" rIns="0" bIns="0" rtlCol="0">
                <a:spAutoFit/>
              </a:bodyPr>
              <a:lstStyle/>
              <a:p>
                <a:r>
                  <a:rPr lang="zh-CN" altLang="en-US" sz="2000" dirty="0"/>
                  <a:t>噪声机制是实现差分隐私保护的主要技术。</a:t>
                </a:r>
                <a:endParaRPr lang="en-US" altLang="zh-CN" sz="2000" dirty="0"/>
              </a:p>
              <a:p>
                <a:endParaRPr lang="en-US" altLang="zh-CN" sz="2000" dirty="0"/>
              </a:p>
              <a:p>
                <a:r>
                  <a:rPr lang="zh-CN" altLang="en-US" sz="2000" dirty="0"/>
                  <a:t>常用的噪声机制</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effectLst/>
                                <a:latin typeface="Cambria Math" panose="02040503050406030204" pitchFamily="18" charset="0"/>
                                <a:ea typeface="+mj-ea"/>
                              </a:rPr>
                            </m:ctrlPr>
                          </m:eqArrPr>
                          <m:e>
                            <m:r>
                              <m:rPr>
                                <m:nor/>
                              </m:rPr>
                              <a:rPr lang="en-US" altLang="zh-CN" sz="2000" dirty="0" smtClean="0">
                                <a:effectLst/>
                                <a:latin typeface="Times New Roman" panose="02020603050405020304" pitchFamily="18" charset="0"/>
                                <a:ea typeface="黑体" panose="02010609060101010101" pitchFamily="49" charset="-122"/>
                              </a:rPr>
                              <m:t>Laplace</m:t>
                            </m:r>
                            <m:r>
                              <m:rPr>
                                <m:nor/>
                              </m:rPr>
                              <a:rPr lang="zh-CN" altLang="zh-CN" sz="2000" dirty="0" smtClean="0">
                                <a:cs typeface="Times New Roman" panose="02020603050405020304" pitchFamily="18" charset="0"/>
                              </a:rPr>
                              <m:t>机制</m:t>
                            </m:r>
                            <m:r>
                              <a:rPr lang="en-US" altLang="zh-CN" sz="2000" b="0" i="1" dirty="0" smtClean="0">
                                <a:latin typeface="Cambria Math" panose="02040503050406030204" pitchFamily="18" charset="0"/>
                                <a:cs typeface="Times New Roman" panose="02020603050405020304" pitchFamily="18" charset="0"/>
                              </a:rPr>
                              <m:t>  </m:t>
                            </m:r>
                            <m:r>
                              <a:rPr lang="en-US" altLang="zh-CN" sz="2000" i="1" dirty="0">
                                <a:latin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cs typeface="Times New Roman" panose="02020603050405020304" pitchFamily="18" charset="0"/>
                              </a:rPr>
                              <m:t> </m:t>
                            </m:r>
                            <m:r>
                              <a:rPr lang="en-US" altLang="zh-CN" sz="2000" i="1" dirty="0" smtClean="0">
                                <a:latin typeface="Cambria Math" panose="02040503050406030204" pitchFamily="18" charset="0"/>
                                <a:cs typeface="Times New Roman" panose="02020603050405020304" pitchFamily="18" charset="0"/>
                              </a:rPr>
                              <m:t>−</m:t>
                            </m:r>
                            <m:r>
                              <a:rPr lang="en-US" altLang="zh-CN" sz="2000" i="1" dirty="0">
                                <a:latin typeface="Cambria Math" panose="02040503050406030204" pitchFamily="18" charset="0"/>
                                <a:cs typeface="Times New Roman" panose="02020603050405020304" pitchFamily="18" charset="0"/>
                              </a:rPr>
                              <m:t>−</m:t>
                            </m:r>
                            <m:r>
                              <a:rPr lang="zh-CN" altLang="en-US" sz="2000" i="1" dirty="0">
                                <a:latin typeface="Cambria Math" panose="02040503050406030204" pitchFamily="18" charset="0"/>
                                <a:cs typeface="Times New Roman" panose="02020603050405020304" pitchFamily="18" charset="0"/>
                              </a:rPr>
                              <m:t>适用于数值型结果的保护</m:t>
                            </m:r>
                          </m:e>
                          <m:e/>
                          <m:e>
                            <m:r>
                              <m:rPr>
                                <m:nor/>
                              </m:rPr>
                              <a:rPr lang="zh-CN" altLang="zh-CN" sz="2000" dirty="0" smtClean="0">
                                <a:cs typeface="Times New Roman" panose="02020603050405020304" pitchFamily="18" charset="0"/>
                              </a:rPr>
                              <m:t>指数机制</m:t>
                            </m:r>
                            <m:r>
                              <a:rPr lang="en-US" altLang="zh-CN" sz="2000" b="0" i="1" dirty="0" smtClean="0">
                                <a:latin typeface="Cambria Math" panose="02040503050406030204" pitchFamily="18" charset="0"/>
                                <a:cs typeface="Times New Roman" panose="02020603050405020304" pitchFamily="18" charset="0"/>
                              </a:rPr>
                              <m:t>       </m:t>
                            </m:r>
                            <m:r>
                              <a:rPr lang="en-US" altLang="zh-CN" sz="2000" i="1" dirty="0">
                                <a:latin typeface="Cambria Math" panose="02040503050406030204" pitchFamily="18" charset="0"/>
                                <a:cs typeface="Times New Roman" panose="02020603050405020304" pitchFamily="18" charset="0"/>
                              </a:rPr>
                              <m:t>−−</m:t>
                            </m:r>
                            <m:r>
                              <a:rPr lang="zh-CN" altLang="en-US" sz="2000" i="1" dirty="0">
                                <a:latin typeface="Cambria Math" panose="02040503050406030204" pitchFamily="18" charset="0"/>
                                <a:cs typeface="Times New Roman" panose="02020603050405020304" pitchFamily="18" charset="0"/>
                              </a:rPr>
                              <m:t>适用于</m:t>
                            </m:r>
                            <m:r>
                              <a:rPr lang="zh-CN" altLang="en-US" sz="2000" i="1" dirty="0" smtClean="0">
                                <a:latin typeface="Cambria Math" panose="02040503050406030204" pitchFamily="18" charset="0"/>
                                <a:cs typeface="Times New Roman" panose="02020603050405020304" pitchFamily="18" charset="0"/>
                              </a:rPr>
                              <m:t>非</m:t>
                            </m:r>
                            <m:r>
                              <a:rPr lang="zh-CN" altLang="en-US" sz="2000" i="1" dirty="0">
                                <a:latin typeface="Cambria Math" panose="02040503050406030204" pitchFamily="18" charset="0"/>
                                <a:cs typeface="Times New Roman" panose="02020603050405020304" pitchFamily="18" charset="0"/>
                              </a:rPr>
                              <m:t>数值型结果的保护</m:t>
                            </m:r>
                          </m:e>
                        </m:eqArr>
                      </m:e>
                    </m:d>
                  </m:oMath>
                </a14:m>
                <a:endParaRPr lang="en-US" altLang="zh-CN" sz="2000" dirty="0"/>
              </a:p>
              <a:p>
                <a:endParaRPr lang="en-US" altLang="zh-CN" sz="2000" dirty="0"/>
              </a:p>
              <a:p>
                <a:r>
                  <a:rPr lang="zh-CN" altLang="en-US" sz="2000" dirty="0"/>
                  <a:t>噪声添加过多会影响数据的可用性，过少则无法提供足够的安全保障。</a:t>
                </a:r>
                <a:endParaRPr lang="en-US" altLang="zh-CN" sz="2000" dirty="0"/>
              </a:p>
              <a:p>
                <a:r>
                  <a:rPr lang="zh-CN" altLang="en-US" sz="2000" b="1" dirty="0"/>
                  <a:t>敏感度</a:t>
                </a:r>
                <a:r>
                  <a:rPr lang="zh-CN" altLang="en-US" sz="2000" dirty="0"/>
                  <a:t>是决定加入噪声量大小的关键参数，它指删除数据集中任一记录对查询结果造成的最大改变。</a:t>
                </a:r>
                <a:endParaRPr lang="en-US" altLang="zh-CN" sz="2000" dirty="0"/>
              </a:p>
              <a:p>
                <a:endParaRPr lang="en-US" altLang="zh-CN" sz="2000" dirty="0"/>
              </a:p>
              <a:p>
                <a:r>
                  <a:rPr lang="zh-CN" altLang="en-US" sz="2000" dirty="0"/>
                  <a:t>全局敏感度：设有函数</a:t>
                </a:r>
                <a:r>
                  <a:rPr lang="en-US" altLang="zh-CN" sz="2000" dirty="0"/>
                  <a:t>f</a:t>
                </a:r>
                <a:r>
                  <a:rPr lang="zh-CN" altLang="en-US" sz="2000" dirty="0"/>
                  <a:t>：</a:t>
                </a:r>
                <a:r>
                  <a:rPr lang="en-US" altLang="zh-CN" sz="2000" dirty="0"/>
                  <a:t>D</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𝑅</m:t>
                        </m:r>
                      </m:e>
                      <m:sup>
                        <m:r>
                          <a:rPr lang="en-US" altLang="zh-CN" sz="2000" b="0" i="1" smtClean="0">
                            <a:latin typeface="Cambria Math" panose="02040503050406030204" pitchFamily="18" charset="0"/>
                            <a:ea typeface="Cambria Math" panose="02040503050406030204" pitchFamily="18" charset="0"/>
                          </a:rPr>
                          <m:t>𝑑</m:t>
                        </m:r>
                      </m:sup>
                    </m:sSup>
                  </m:oMath>
                </a14:m>
                <a:r>
                  <a:rPr lang="zh-CN" altLang="en-US" sz="2000" dirty="0"/>
                  <a:t>，输入为一数据集，输出为一</a:t>
                </a:r>
                <a:r>
                  <a:rPr lang="en-US" altLang="zh-CN" sz="2000" dirty="0"/>
                  <a:t>d</a:t>
                </a:r>
                <a:r>
                  <a:rPr lang="zh-CN" altLang="en-US" sz="2000" dirty="0"/>
                  <a:t>维实数向量，对于任一邻近的数据集</a:t>
                </a:r>
                <a14:m>
                  <m:oMath xmlns:m="http://schemas.openxmlformats.org/officeDocument/2006/math">
                    <m:r>
                      <a:rPr lang="en-US" altLang="zh-CN" sz="2000" i="1" kern="100" smtClean="0">
                        <a:latin typeface="Cambria Math" panose="02040503050406030204" pitchFamily="18" charset="0"/>
                        <a:cs typeface="Times New Roman" panose="02020603050405020304" pitchFamily="18" charset="0"/>
                      </a:rPr>
                      <m:t>𝐷</m:t>
                    </m:r>
                  </m:oMath>
                </a14:m>
                <a:r>
                  <a:rPr lang="zh-CN" altLang="zh-CN" sz="2000" kern="100" dirty="0">
                    <a:latin typeface="Times New Roman" panose="02020603050405020304" pitchFamily="18" charset="0"/>
                    <a:cs typeface="Times New Roman" panose="02020603050405020304" pitchFamily="18" charset="0"/>
                  </a:rPr>
                  <a:t>和</a:t>
                </a:r>
                <a14:m>
                  <m:oMath xmlns:m="http://schemas.openxmlformats.org/officeDocument/2006/math">
                    <m:sSup>
                      <m:sSupPr>
                        <m:ctrlPr>
                          <a:rPr lang="zh-CN" altLang="zh-CN" sz="2000" i="1" kern="100">
                            <a:effectLst/>
                            <a:latin typeface="Cambria Math" panose="02040503050406030204" pitchFamily="18" charset="0"/>
                            <a:ea typeface="+mj-ea"/>
                            <a:cs typeface="Times New Roman" panose="02020603050405020304" pitchFamily="18" charset="0"/>
                          </a:rPr>
                        </m:ctrlPr>
                      </m:sSupPr>
                      <m:e>
                        <m:r>
                          <a:rPr lang="en-US" altLang="zh-CN" sz="2000" i="1" kern="100">
                            <a:latin typeface="Cambria Math" panose="02040503050406030204" pitchFamily="18" charset="0"/>
                            <a:cs typeface="Times New Roman" panose="02020603050405020304" pitchFamily="18" charset="0"/>
                          </a:rPr>
                          <m:t>𝐷</m:t>
                        </m:r>
                      </m:e>
                      <m:sup>
                        <m:r>
                          <a:rPr lang="en-US" altLang="zh-CN" sz="2000" i="1" kern="100">
                            <a:latin typeface="Cambria Math" panose="02040503050406030204" pitchFamily="18" charset="0"/>
                            <a:cs typeface="Times New Roman" panose="02020603050405020304" pitchFamily="18" charset="0"/>
                          </a:rPr>
                          <m:t>′</m:t>
                        </m:r>
                      </m:sup>
                    </m:sSup>
                    <m:r>
                      <a:rPr lang="en-US" altLang="zh-CN" sz="2000" b="0" i="0" kern="100" smtClean="0">
                        <a:latin typeface="Cambria Math" panose="02040503050406030204" pitchFamily="18" charset="0"/>
                        <a:cs typeface="Times New Roman" panose="02020603050405020304" pitchFamily="18" charset="0"/>
                      </a:rPr>
                      <m:t>:</m:t>
                    </m:r>
                  </m:oMath>
                </a14:m>
                <a:endParaRPr lang="en-US" altLang="zh-CN" sz="2000" dirty="0"/>
              </a:p>
              <a:p>
                <a:endParaRPr lang="en-US" altLang="zh-CN" sz="2000" dirty="0"/>
              </a:p>
              <a:p>
                <a:endParaRPr lang="en-US" altLang="zh-CN" sz="2000" dirty="0"/>
              </a:p>
              <a:p>
                <a:r>
                  <a:rPr lang="zh-CN" altLang="en-US" sz="2000" dirty="0"/>
                  <a:t>称为函数</a:t>
                </a:r>
                <a:r>
                  <a:rPr lang="en-US" altLang="zh-CN" sz="2000" dirty="0"/>
                  <a:t>f</a:t>
                </a:r>
                <a:r>
                  <a:rPr lang="zh-CN" altLang="en-US" sz="2000" dirty="0"/>
                  <a:t>的全局敏感度。其中，                             是           和            之间的</a:t>
                </a:r>
                <a:r>
                  <a:rPr lang="en-US" altLang="zh-CN" sz="2000" dirty="0"/>
                  <a:t>1-</a:t>
                </a:r>
                <a:r>
                  <a:rPr lang="zh-CN" altLang="en-US" sz="2000" dirty="0"/>
                  <a:t>阶范数距离</a:t>
                </a:r>
                <a:endParaRPr lang="en-US" altLang="zh-CN" sz="2000" dirty="0"/>
              </a:p>
            </p:txBody>
          </p:sp>
        </mc:Choice>
        <mc:Fallback xmlns="">
          <p:sp>
            <p:nvSpPr>
              <p:cNvPr id="4" name="文本框 3">
                <a:extLst>
                  <a:ext uri="{FF2B5EF4-FFF2-40B4-BE49-F238E27FC236}">
                    <a16:creationId xmlns:a16="http://schemas.microsoft.com/office/drawing/2014/main" id="{FD83274A-1915-4039-9298-FAF81B70DDD0}"/>
                  </a:ext>
                </a:extLst>
              </p:cNvPr>
              <p:cNvSpPr txBox="1">
                <a:spLocks noRot="1" noChangeAspect="1" noMove="1" noResize="1" noEditPoints="1" noAdjustHandles="1" noChangeArrowheads="1" noChangeShapeType="1" noTextEdit="1"/>
              </p:cNvSpPr>
              <p:nvPr/>
            </p:nvSpPr>
            <p:spPr>
              <a:xfrm>
                <a:off x="551384" y="1484784"/>
                <a:ext cx="10939576" cy="4530727"/>
              </a:xfrm>
              <a:prstGeom prst="rect">
                <a:avLst/>
              </a:prstGeom>
              <a:blipFill>
                <a:blip r:embed="rId2"/>
                <a:stretch>
                  <a:fillRect l="-1393" t="-1750" r="-3565" b="-24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43C040B-E8D0-446F-A06A-3416873D7C66}"/>
                  </a:ext>
                </a:extLst>
              </p:cNvPr>
              <p:cNvSpPr/>
              <p:nvPr/>
            </p:nvSpPr>
            <p:spPr>
              <a:xfrm>
                <a:off x="4209622" y="4935212"/>
                <a:ext cx="2983637" cy="4759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𝐺</m:t>
                      </m:r>
                      <m:sSub>
                        <m:sSubPr>
                          <m:ctrlPr>
                            <a:rPr lang="zh-CN" altLang="en-US" i="1">
                              <a:latin typeface="Cambria Math" panose="02040503050406030204" pitchFamily="18" charset="0"/>
                            </a:rPr>
                          </m:ctrlPr>
                        </m:sSubPr>
                        <m:e>
                          <m:r>
                            <a:rPr lang="zh-CN" altLang="en-US" i="1">
                              <a:latin typeface="Cambria Math" panose="02040503050406030204" pitchFamily="18" charset="0"/>
                            </a:rPr>
                            <m:t>𝑆</m:t>
                          </m:r>
                        </m:e>
                        <m:sub>
                          <m:r>
                            <a:rPr lang="zh-CN" altLang="en-US" i="1">
                              <a:latin typeface="Cambria Math" panose="02040503050406030204" pitchFamily="18" charset="0"/>
                            </a:rPr>
                            <m:t>𝑓</m:t>
                          </m:r>
                        </m:sub>
                      </m:sSub>
                      <m:r>
                        <a:rPr lang="zh-CN" altLang="en-US" i="0">
                          <a:latin typeface="Cambria Math" panose="02040503050406030204" pitchFamily="18" charset="0"/>
                        </a:rPr>
                        <m:t>=</m:t>
                      </m:r>
                      <m:limLow>
                        <m:limLowPr>
                          <m:ctrlPr>
                            <a:rPr lang="zh-CN" altLang="en-US" i="1">
                              <a:latin typeface="Cambria Math" panose="02040503050406030204" pitchFamily="18" charset="0"/>
                            </a:rPr>
                          </m:ctrlPr>
                        </m:limLowPr>
                        <m:e>
                          <m:r>
                            <m:rPr>
                              <m:sty m:val="p"/>
                            </m:rPr>
                            <a:rPr lang="zh-CN" altLang="en-US" i="0">
                              <a:latin typeface="Cambria Math" panose="02040503050406030204" pitchFamily="18" charset="0"/>
                            </a:rPr>
                            <m:t>max</m:t>
                          </m:r>
                        </m:e>
                        <m:lim>
                          <m:r>
                            <a:rPr lang="zh-CN" altLang="en-US" i="1">
                              <a:latin typeface="Cambria Math" panose="02040503050406030204" pitchFamily="18" charset="0"/>
                            </a:rPr>
                            <m:t>𝐷</m:t>
                          </m:r>
                          <m:r>
                            <a:rPr lang="zh-CN" altLang="en-US" i="0">
                              <a:latin typeface="Cambria Math" panose="02040503050406030204" pitchFamily="18" charset="0"/>
                            </a:rPr>
                            <m:t>,</m:t>
                          </m:r>
                          <m:r>
                            <a:rPr lang="zh-CN" altLang="en-US" i="1">
                              <a:latin typeface="Cambria Math" panose="02040503050406030204" pitchFamily="18" charset="0"/>
                            </a:rPr>
                            <m:t>𝐷</m:t>
                          </m:r>
                          <m:r>
                            <a:rPr lang="zh-CN" altLang="en-US" i="0">
                              <a:latin typeface="Cambria Math" panose="02040503050406030204" pitchFamily="18" charset="0"/>
                            </a:rPr>
                            <m:t>′</m:t>
                          </m:r>
                        </m:lim>
                      </m:limLow>
                      <m:sSub>
                        <m:sSubPr>
                          <m:ctrlPr>
                            <a:rPr lang="zh-CN" altLang="en-US" i="1">
                              <a:latin typeface="Cambria Math" panose="02040503050406030204" pitchFamily="18" charset="0"/>
                            </a:rPr>
                          </m:ctrlPr>
                        </m:sSubPr>
                        <m:e>
                          <m:r>
                            <a:rPr lang="zh-CN" altLang="en-US" i="0">
                              <a:latin typeface="Cambria Math" panose="02040503050406030204" pitchFamily="18" charset="0"/>
                            </a:rPr>
                            <m:t>‖</m:t>
                          </m:r>
                          <m:d>
                            <m:dPr>
                              <m:begChr m:val=""/>
                              <m:ctrlPr>
                                <a:rPr lang="zh-CN" altLang="en-US" i="1">
                                  <a:latin typeface="Cambria Math" panose="02040503050406030204" pitchFamily="18" charset="0"/>
                                </a:rPr>
                              </m:ctrlPr>
                            </m:dPr>
                            <m:e>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𝐷</m:t>
                              </m:r>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𝐷</m:t>
                              </m:r>
                              <m:r>
                                <a:rPr lang="zh-CN" altLang="en-US" i="0">
                                  <a:latin typeface="Cambria Math" panose="02040503050406030204" pitchFamily="18" charset="0"/>
                                </a:rPr>
                                <m:t>′</m:t>
                              </m:r>
                            </m:e>
                          </m:d>
                          <m:r>
                            <a:rPr lang="zh-CN" altLang="en-US" i="0">
                              <a:latin typeface="Cambria Math" panose="02040503050406030204" pitchFamily="18" charset="0"/>
                            </a:rPr>
                            <m:t>‖</m:t>
                          </m:r>
                        </m:e>
                        <m:sub>
                          <m:r>
                            <a:rPr lang="zh-CN" altLang="en-US" i="0">
                              <a:latin typeface="Cambria Math" panose="02040503050406030204" pitchFamily="18" charset="0"/>
                            </a:rPr>
                            <m:t>1</m:t>
                          </m:r>
                        </m:sub>
                      </m:sSub>
                    </m:oMath>
                  </m:oMathPara>
                </a14:m>
                <a:endParaRPr lang="zh-CN" altLang="en-US" dirty="0"/>
              </a:p>
            </p:txBody>
          </p:sp>
        </mc:Choice>
        <mc:Fallback xmlns="">
          <p:sp>
            <p:nvSpPr>
              <p:cNvPr id="5" name="矩形 4">
                <a:extLst>
                  <a:ext uri="{FF2B5EF4-FFF2-40B4-BE49-F238E27FC236}">
                    <a16:creationId xmlns:a16="http://schemas.microsoft.com/office/drawing/2014/main" id="{743C040B-E8D0-446F-A06A-3416873D7C66}"/>
                  </a:ext>
                </a:extLst>
              </p:cNvPr>
              <p:cNvSpPr>
                <a:spLocks noRot="1" noChangeAspect="1" noMove="1" noResize="1" noEditPoints="1" noAdjustHandles="1" noChangeArrowheads="1" noChangeShapeType="1" noTextEdit="1"/>
              </p:cNvSpPr>
              <p:nvPr/>
            </p:nvSpPr>
            <p:spPr>
              <a:xfrm>
                <a:off x="4209622" y="4935212"/>
                <a:ext cx="2983637" cy="475964"/>
              </a:xfrm>
              <a:prstGeom prst="rect">
                <a:avLst/>
              </a:prstGeom>
              <a:blipFill>
                <a:blip r:embed="rId3"/>
                <a:stretch>
                  <a:fillRect t="-92308" r="-9407" b="-1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BA84687-71ED-4ADC-89ED-12962A988D72}"/>
                  </a:ext>
                </a:extLst>
              </p:cNvPr>
              <p:cNvSpPr/>
              <p:nvPr/>
            </p:nvSpPr>
            <p:spPr>
              <a:xfrm>
                <a:off x="4124499" y="5631069"/>
                <a:ext cx="18966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a:latin typeface="Cambria Math" panose="02040503050406030204" pitchFamily="18" charset="0"/>
                            </a:rPr>
                            <m:t>‖</m:t>
                          </m:r>
                          <m:d>
                            <m:dPr>
                              <m:begChr m:val=""/>
                              <m:ctrlPr>
                                <a:rPr lang="zh-CN" altLang="en-US" i="1">
                                  <a:latin typeface="Cambria Math" panose="02040503050406030204" pitchFamily="18" charset="0"/>
                                </a:rPr>
                              </m:ctrlPr>
                            </m:dPr>
                            <m:e>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𝐷</m:t>
                              </m:r>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𝐷</m:t>
                              </m:r>
                              <m:r>
                                <a:rPr lang="zh-CN" altLang="en-US" i="0">
                                  <a:latin typeface="Cambria Math" panose="02040503050406030204" pitchFamily="18" charset="0"/>
                                </a:rPr>
                                <m:t>′</m:t>
                              </m:r>
                            </m:e>
                          </m:d>
                          <m:r>
                            <a:rPr lang="zh-CN" altLang="en-US" i="0">
                              <a:latin typeface="Cambria Math" panose="02040503050406030204" pitchFamily="18" charset="0"/>
                            </a:rPr>
                            <m:t>‖</m:t>
                          </m:r>
                        </m:e>
                        <m:sub>
                          <m:r>
                            <a:rPr lang="zh-CN" altLang="en-US" i="0">
                              <a:latin typeface="Cambria Math" panose="02040503050406030204" pitchFamily="18" charset="0"/>
                            </a:rPr>
                            <m:t>1</m:t>
                          </m:r>
                        </m:sub>
                      </m:sSub>
                    </m:oMath>
                  </m:oMathPara>
                </a14:m>
                <a:endParaRPr lang="zh-CN" altLang="en-US" dirty="0"/>
              </a:p>
            </p:txBody>
          </p:sp>
        </mc:Choice>
        <mc:Fallback xmlns="">
          <p:sp>
            <p:nvSpPr>
              <p:cNvPr id="6" name="矩形 5">
                <a:extLst>
                  <a:ext uri="{FF2B5EF4-FFF2-40B4-BE49-F238E27FC236}">
                    <a16:creationId xmlns:a16="http://schemas.microsoft.com/office/drawing/2014/main" id="{FBA84687-71ED-4ADC-89ED-12962A988D72}"/>
                  </a:ext>
                </a:extLst>
              </p:cNvPr>
              <p:cNvSpPr>
                <a:spLocks noRot="1" noChangeAspect="1" noMove="1" noResize="1" noEditPoints="1" noAdjustHandles="1" noChangeArrowheads="1" noChangeShapeType="1" noTextEdit="1"/>
              </p:cNvSpPr>
              <p:nvPr/>
            </p:nvSpPr>
            <p:spPr>
              <a:xfrm>
                <a:off x="4124499" y="5631069"/>
                <a:ext cx="1896673" cy="369332"/>
              </a:xfrm>
              <a:prstGeom prst="rect">
                <a:avLst/>
              </a:prstGeom>
              <a:blipFill>
                <a:blip r:embed="rId4"/>
                <a:stretch>
                  <a:fillRect t="-121667" r="-14791" b="-18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A1D03981-5FD5-4451-AE49-84A183CD3745}"/>
                  </a:ext>
                </a:extLst>
              </p:cNvPr>
              <p:cNvSpPr/>
              <p:nvPr/>
            </p:nvSpPr>
            <p:spPr>
              <a:xfrm>
                <a:off x="6397472" y="5646309"/>
                <a:ext cx="7299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latin typeface="Cambria Math" panose="02040503050406030204" pitchFamily="18" charset="0"/>
                            </a:rPr>
                          </m:ctrlPr>
                        </m:dPr>
                        <m:e>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𝐷</m:t>
                          </m:r>
                        </m:e>
                      </m:d>
                    </m:oMath>
                  </m:oMathPara>
                </a14:m>
                <a:endParaRPr lang="zh-CN" altLang="en-US" dirty="0"/>
              </a:p>
            </p:txBody>
          </p:sp>
        </mc:Choice>
        <mc:Fallback xmlns="">
          <p:sp>
            <p:nvSpPr>
              <p:cNvPr id="7" name="矩形 6">
                <a:extLst>
                  <a:ext uri="{FF2B5EF4-FFF2-40B4-BE49-F238E27FC236}">
                    <a16:creationId xmlns:a16="http://schemas.microsoft.com/office/drawing/2014/main" id="{A1D03981-5FD5-4451-AE49-84A183CD3745}"/>
                  </a:ext>
                </a:extLst>
              </p:cNvPr>
              <p:cNvSpPr>
                <a:spLocks noRot="1" noChangeAspect="1" noMove="1" noResize="1" noEditPoints="1" noAdjustHandles="1" noChangeArrowheads="1" noChangeShapeType="1" noTextEdit="1"/>
              </p:cNvSpPr>
              <p:nvPr/>
            </p:nvSpPr>
            <p:spPr>
              <a:xfrm>
                <a:off x="6397472" y="5646309"/>
                <a:ext cx="729943" cy="369332"/>
              </a:xfrm>
              <a:prstGeom prst="rect">
                <a:avLst/>
              </a:prstGeom>
              <a:blipFill>
                <a:blip r:embed="rId5"/>
                <a:stretch>
                  <a:fillRect t="-119672" r="-69167" b="-183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7F1F0404-7369-4A7C-AEF2-C33BD457D2BF}"/>
                  </a:ext>
                </a:extLst>
              </p:cNvPr>
              <p:cNvSpPr/>
              <p:nvPr/>
            </p:nvSpPr>
            <p:spPr>
              <a:xfrm>
                <a:off x="7503715" y="5661679"/>
                <a:ext cx="7825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latin typeface="Cambria Math" panose="02040503050406030204" pitchFamily="18" charset="0"/>
                            </a:rPr>
                          </m:ctrlPr>
                        </m:dPr>
                        <m:e>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𝐷</m:t>
                          </m:r>
                          <m:r>
                            <a:rPr lang="zh-CN" altLang="en-US" i="0">
                              <a:latin typeface="Cambria Math" panose="02040503050406030204" pitchFamily="18" charset="0"/>
                            </a:rPr>
                            <m:t>′</m:t>
                          </m:r>
                        </m:e>
                      </m:d>
                    </m:oMath>
                  </m:oMathPara>
                </a14:m>
                <a:endParaRPr lang="zh-CN" altLang="en-US" dirty="0"/>
              </a:p>
            </p:txBody>
          </p:sp>
        </mc:Choice>
        <mc:Fallback xmlns="">
          <p:sp>
            <p:nvSpPr>
              <p:cNvPr id="8" name="矩形 7">
                <a:extLst>
                  <a:ext uri="{FF2B5EF4-FFF2-40B4-BE49-F238E27FC236}">
                    <a16:creationId xmlns:a16="http://schemas.microsoft.com/office/drawing/2014/main" id="{7F1F0404-7369-4A7C-AEF2-C33BD457D2BF}"/>
                  </a:ext>
                </a:extLst>
              </p:cNvPr>
              <p:cNvSpPr>
                <a:spLocks noRot="1" noChangeAspect="1" noMove="1" noResize="1" noEditPoints="1" noAdjustHandles="1" noChangeArrowheads="1" noChangeShapeType="1" noTextEdit="1"/>
              </p:cNvSpPr>
              <p:nvPr/>
            </p:nvSpPr>
            <p:spPr>
              <a:xfrm>
                <a:off x="7503715" y="5661679"/>
                <a:ext cx="782522" cy="369332"/>
              </a:xfrm>
              <a:prstGeom prst="rect">
                <a:avLst/>
              </a:prstGeom>
              <a:blipFill>
                <a:blip r:embed="rId6"/>
                <a:stretch>
                  <a:fillRect t="-121667" r="-64844" b="-188333"/>
                </a:stretch>
              </a:blipFill>
            </p:spPr>
            <p:txBody>
              <a:bodyPr/>
              <a:lstStyle/>
              <a:p>
                <a:r>
                  <a:rPr lang="zh-CN" altLang="en-US">
                    <a:noFill/>
                  </a:rPr>
                  <a:t> </a:t>
                </a:r>
              </a:p>
            </p:txBody>
          </p:sp>
        </mc:Fallback>
      </mc:AlternateContent>
      <p:sp>
        <p:nvSpPr>
          <p:cNvPr id="10" name="文本框 22">
            <a:extLst>
              <a:ext uri="{FF2B5EF4-FFF2-40B4-BE49-F238E27FC236}">
                <a16:creationId xmlns:a16="http://schemas.microsoft.com/office/drawing/2014/main" id="{159E0D21-FE21-41B2-AF24-9C282124706A}"/>
              </a:ext>
            </a:extLst>
          </p:cNvPr>
          <p:cNvSpPr txBox="1">
            <a:spLocks noChangeArrowheads="1"/>
          </p:cNvSpPr>
          <p:nvPr/>
        </p:nvSpPr>
        <p:spPr bwMode="auto">
          <a:xfrm>
            <a:off x="19050" y="314325"/>
            <a:ext cx="299847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rgbClr val="D76739"/>
                </a:solidFill>
                <a:latin typeface="微软雅黑" panose="020B0503020204020204" pitchFamily="34" charset="-122"/>
                <a:ea typeface="微软雅黑" panose="020B0503020204020204" pitchFamily="34" charset="-122"/>
              </a:rPr>
              <a:t>差分隐私</a:t>
            </a:r>
          </a:p>
        </p:txBody>
      </p:sp>
    </p:spTree>
    <p:extLst>
      <p:ext uri="{BB962C8B-B14F-4D97-AF65-F5344CB8AC3E}">
        <p14:creationId xmlns:p14="http://schemas.microsoft.com/office/powerpoint/2010/main" val="3009699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9059835E-6394-4D71-BA97-B9B48DC361BA}"/>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BB8198C-3EF4-49D8-AB08-C93FF0BFFD5A}"/>
                  </a:ext>
                </a:extLst>
              </p:cNvPr>
              <p:cNvSpPr txBox="1"/>
              <p:nvPr/>
            </p:nvSpPr>
            <p:spPr>
              <a:xfrm>
                <a:off x="1340393" y="1347471"/>
                <a:ext cx="9878067" cy="1990673"/>
              </a:xfrm>
              <a:prstGeom prst="rect">
                <a:avLst/>
              </a:prstGeom>
              <a:noFill/>
            </p:spPr>
            <p:txBody>
              <a:bodyPr wrap="square" lIns="0" tIns="0" rIns="0" bIns="0" rtlCol="0">
                <a:spAutoFit/>
              </a:bodyPr>
              <a:lstStyle/>
              <a:p>
                <a:r>
                  <a:rPr lang="en-US" altLang="zh-CN" sz="2000" b="1" dirty="0">
                    <a:solidFill>
                      <a:schemeClr val="tx1"/>
                    </a:solidFill>
                    <a:latin typeface="微软雅黑" panose="020B0503020204020204" pitchFamily="34" charset="-122"/>
                    <a:ea typeface="微软雅黑" panose="020B0503020204020204" pitchFamily="34" charset="-122"/>
                  </a:rPr>
                  <a:t>Laplace</a:t>
                </a:r>
                <a:r>
                  <a:rPr lang="zh-CN" altLang="en-US" sz="2000" b="1" dirty="0">
                    <a:solidFill>
                      <a:schemeClr val="tx1"/>
                    </a:solidFill>
                  </a:rPr>
                  <a:t>机制</a:t>
                </a:r>
                <a:endParaRPr lang="en-US" altLang="zh-CN" sz="2000" b="1" dirty="0">
                  <a:solidFill>
                    <a:schemeClr val="tx1"/>
                  </a:solidFill>
                </a:endParaRPr>
              </a:p>
              <a:p>
                <a:endParaRPr lang="en-US" altLang="zh-CN" sz="2000" b="1" dirty="0">
                  <a:solidFill>
                    <a:schemeClr val="tx1"/>
                  </a:solidFill>
                </a:endParaRPr>
              </a:p>
              <a:p>
                <a:r>
                  <a:rPr lang="zh-CN" altLang="en-US" sz="2000" b="1" dirty="0">
                    <a:solidFill>
                      <a:schemeClr val="tx1"/>
                    </a:solidFill>
                  </a:rPr>
                  <a:t>定义：给定数据集</a:t>
                </a:r>
                <a:r>
                  <a:rPr lang="en-US" altLang="zh-CN" sz="2000" b="1" dirty="0">
                    <a:solidFill>
                      <a:schemeClr val="tx1"/>
                    </a:solidFill>
                  </a:rPr>
                  <a:t>D</a:t>
                </a:r>
                <a:r>
                  <a:rPr lang="zh-CN" altLang="en-US" sz="2000" b="1" dirty="0">
                    <a:solidFill>
                      <a:schemeClr val="tx1"/>
                    </a:solidFill>
                  </a:rPr>
                  <a:t>，设有函数</a:t>
                </a:r>
                <a:r>
                  <a:rPr lang="en-US" altLang="zh-CN" sz="2000" b="1" dirty="0">
                    <a:solidFill>
                      <a:schemeClr val="tx1"/>
                    </a:solidFill>
                  </a:rPr>
                  <a:t>f:D</a:t>
                </a:r>
                <a14:m>
                  <m:oMath xmlns:m="http://schemas.openxmlformats.org/officeDocument/2006/math">
                    <m:r>
                      <a:rPr lang="en-US" altLang="zh-CN" sz="2000" b="1" i="1" smtClean="0">
                        <a:solidFill>
                          <a:schemeClr val="tx1"/>
                        </a:solidFill>
                        <a:latin typeface="Cambria Math" panose="02040503050406030204" pitchFamily="18" charset="0"/>
                        <a:ea typeface="Cambria Math" panose="02040503050406030204" pitchFamily="18" charset="0"/>
                      </a:rPr>
                      <m:t>→</m:t>
                    </m:r>
                    <m:sSup>
                      <m:sSupPr>
                        <m:ctrlPr>
                          <a:rPr lang="en-US" altLang="zh-CN" sz="2000" b="1" i="1" smtClean="0">
                            <a:solidFill>
                              <a:schemeClr val="tx1"/>
                            </a:solidFill>
                            <a:latin typeface="Cambria Math" panose="02040503050406030204" pitchFamily="18" charset="0"/>
                            <a:ea typeface="Cambria Math" panose="02040503050406030204" pitchFamily="18" charset="0"/>
                          </a:rPr>
                        </m:ctrlPr>
                      </m:sSupPr>
                      <m:e>
                        <m:r>
                          <a:rPr lang="en-US" altLang="zh-CN" sz="2000" b="1" i="1" smtClean="0">
                            <a:solidFill>
                              <a:schemeClr val="tx1"/>
                            </a:solidFill>
                            <a:latin typeface="Cambria Math" panose="02040503050406030204" pitchFamily="18" charset="0"/>
                            <a:ea typeface="Cambria Math" panose="02040503050406030204" pitchFamily="18" charset="0"/>
                          </a:rPr>
                          <m:t>𝑹</m:t>
                        </m:r>
                      </m:e>
                      <m:sup>
                        <m:r>
                          <a:rPr lang="en-US" altLang="zh-CN" sz="2000" b="1" i="1" smtClean="0">
                            <a:solidFill>
                              <a:schemeClr val="tx1"/>
                            </a:solidFill>
                            <a:latin typeface="Cambria Math" panose="02040503050406030204" pitchFamily="18" charset="0"/>
                            <a:ea typeface="Cambria Math" panose="02040503050406030204" pitchFamily="18" charset="0"/>
                          </a:rPr>
                          <m:t>𝒅</m:t>
                        </m:r>
                      </m:sup>
                    </m:sSup>
                  </m:oMath>
                </a14:m>
                <a:r>
                  <a:rPr lang="zh-CN" altLang="en-US" sz="2000" b="1" dirty="0">
                    <a:solidFill>
                      <a:schemeClr val="tx1"/>
                    </a:solidFill>
                  </a:rPr>
                  <a:t>，其敏感度为</a:t>
                </a:r>
                <a14:m>
                  <m:oMath xmlns:m="http://schemas.openxmlformats.org/officeDocument/2006/math">
                    <m:r>
                      <a:rPr lang="zh-CN" altLang="en-US"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𝒇</m:t>
                    </m:r>
                  </m:oMath>
                </a14:m>
                <a:r>
                  <a:rPr lang="zh-CN" altLang="en-US" sz="2000" b="1" dirty="0">
                    <a:solidFill>
                      <a:schemeClr val="tx1"/>
                    </a:solidFill>
                  </a:rPr>
                  <a:t>，那么随机算法</a:t>
                </a:r>
                <a:r>
                  <a:rPr lang="en-US" altLang="zh-CN" sz="2000" b="1" dirty="0">
                    <a:solidFill>
                      <a:schemeClr val="tx1"/>
                    </a:solidFill>
                  </a:rPr>
                  <a:t>M(D)=f(D)+Y</a:t>
                </a:r>
              </a:p>
              <a:p>
                <a:r>
                  <a:rPr lang="zh-CN" altLang="en-US" sz="2000" b="1" dirty="0">
                    <a:solidFill>
                      <a:schemeClr val="tx1"/>
                    </a:solidFill>
                  </a:rPr>
                  <a:t>提供</a:t>
                </a:r>
                <a14:m>
                  <m:oMath xmlns:m="http://schemas.openxmlformats.org/officeDocument/2006/math">
                    <m:r>
                      <a:rPr lang="zh-CN" altLang="en-US" sz="2000" b="1" i="1" smtClean="0">
                        <a:solidFill>
                          <a:schemeClr val="tx1"/>
                        </a:solidFill>
                        <a:latin typeface="Cambria Math" panose="02040503050406030204" pitchFamily="18" charset="0"/>
                      </a:rPr>
                      <m:t>𝜺</m:t>
                    </m:r>
                  </m:oMath>
                </a14:m>
                <a:r>
                  <a:rPr lang="zh-CN" altLang="en-US" sz="2000" b="1" dirty="0">
                    <a:solidFill>
                      <a:schemeClr val="tx1"/>
                    </a:solidFill>
                  </a:rPr>
                  <a:t>隐私保护，其中</a:t>
                </a:r>
                <a:r>
                  <a:rPr lang="en-US" altLang="zh-CN" sz="2000" b="1" dirty="0">
                    <a:solidFill>
                      <a:schemeClr val="tx1"/>
                    </a:solidFill>
                  </a:rPr>
                  <a:t>Y</a:t>
                </a:r>
                <a14:m>
                  <m:oMath xmlns:m="http://schemas.openxmlformats.org/officeDocument/2006/math">
                    <m:r>
                      <a:rPr lang="en-US" altLang="zh-CN" sz="2000" b="1" i="1" smtClean="0">
                        <a:solidFill>
                          <a:schemeClr val="tx1"/>
                        </a:solidFill>
                        <a:latin typeface="Cambria Math" panose="02040503050406030204" pitchFamily="18" charset="0"/>
                        <a:ea typeface="Cambria Math" panose="02040503050406030204" pitchFamily="18" charset="0"/>
                      </a:rPr>
                      <m:t>~</m:t>
                    </m:r>
                    <m:r>
                      <a:rPr lang="en-US" altLang="zh-CN" sz="2000" b="1" i="1" smtClean="0">
                        <a:solidFill>
                          <a:schemeClr val="tx1"/>
                        </a:solidFill>
                        <a:latin typeface="Cambria Math" panose="02040503050406030204" pitchFamily="18" charset="0"/>
                        <a:ea typeface="Cambria Math" panose="02040503050406030204" pitchFamily="18" charset="0"/>
                      </a:rPr>
                      <m:t>𝑳𝒂𝒑</m:t>
                    </m:r>
                  </m:oMath>
                </a14:m>
                <a:r>
                  <a:rPr lang="en-US" altLang="zh-CN" sz="2000" b="1" dirty="0">
                    <a:solidFill>
                      <a:schemeClr val="tx1"/>
                    </a:solidFill>
                  </a:rPr>
                  <a:t>(</a:t>
                </a:r>
                <a14:m>
                  <m:oMath xmlns:m="http://schemas.openxmlformats.org/officeDocument/2006/math">
                    <m:f>
                      <m:fPr>
                        <m:ctrlPr>
                          <a:rPr lang="en-US" altLang="zh-CN" sz="2000" b="1" i="1" dirty="0" smtClean="0">
                            <a:solidFill>
                              <a:schemeClr val="tx1"/>
                            </a:solidFill>
                            <a:latin typeface="Cambria Math" panose="02040503050406030204" pitchFamily="18" charset="0"/>
                          </a:rPr>
                        </m:ctrlPr>
                      </m:fPr>
                      <m:num>
                        <m:r>
                          <a:rPr lang="en-US" altLang="zh-CN" sz="2000" b="1" i="1" dirty="0" smtClean="0">
                            <a:solidFill>
                              <a:schemeClr val="tx1"/>
                            </a:solidFill>
                            <a:latin typeface="Cambria Math" panose="02040503050406030204" pitchFamily="18" charset="0"/>
                            <a:ea typeface="Cambria Math" panose="02040503050406030204" pitchFamily="18" charset="0"/>
                          </a:rPr>
                          <m:t>∆</m:t>
                        </m:r>
                        <m:r>
                          <a:rPr lang="en-US" altLang="zh-CN" sz="2000" b="1" i="1" dirty="0" smtClean="0">
                            <a:solidFill>
                              <a:schemeClr val="tx1"/>
                            </a:solidFill>
                            <a:latin typeface="Cambria Math" panose="02040503050406030204" pitchFamily="18" charset="0"/>
                            <a:ea typeface="Cambria Math" panose="02040503050406030204" pitchFamily="18" charset="0"/>
                          </a:rPr>
                          <m:t>𝒇</m:t>
                        </m:r>
                      </m:num>
                      <m:den>
                        <m:r>
                          <a:rPr lang="zh-CN" altLang="en-US" sz="2000" b="1" i="1" dirty="0" smtClean="0">
                            <a:solidFill>
                              <a:schemeClr val="tx1"/>
                            </a:solidFill>
                            <a:latin typeface="Cambria Math" panose="02040503050406030204" pitchFamily="18" charset="0"/>
                          </a:rPr>
                          <m:t>𝜺</m:t>
                        </m:r>
                      </m:den>
                    </m:f>
                  </m:oMath>
                </a14:m>
                <a:r>
                  <a:rPr lang="en-US" altLang="zh-CN" sz="2000" b="1" dirty="0">
                    <a:solidFill>
                      <a:schemeClr val="tx1"/>
                    </a:solidFill>
                  </a:rPr>
                  <a:t>)</a:t>
                </a:r>
                <a:r>
                  <a:rPr lang="zh-CN" altLang="en-US" sz="2000" b="1" dirty="0">
                    <a:solidFill>
                      <a:schemeClr val="tx1"/>
                    </a:solidFill>
                  </a:rPr>
                  <a:t>为随机噪声，服从尺度参数为</a:t>
                </a:r>
                <a14:m>
                  <m:oMath xmlns:m="http://schemas.openxmlformats.org/officeDocument/2006/math">
                    <m:f>
                      <m:fPr>
                        <m:ctrlPr>
                          <a:rPr lang="en-US" altLang="zh-CN" sz="2000" b="1" i="1" dirty="0" smtClean="0">
                            <a:solidFill>
                              <a:schemeClr val="tx1"/>
                            </a:solidFill>
                            <a:latin typeface="Cambria Math" panose="02040503050406030204" pitchFamily="18" charset="0"/>
                          </a:rPr>
                        </m:ctrlPr>
                      </m:fPr>
                      <m:num>
                        <m:r>
                          <a:rPr lang="en-US" altLang="zh-CN" sz="2000" b="1" i="1" dirty="0" smtClean="0">
                            <a:solidFill>
                              <a:schemeClr val="tx1"/>
                            </a:solidFill>
                            <a:latin typeface="Cambria Math" panose="02040503050406030204" pitchFamily="18" charset="0"/>
                            <a:ea typeface="Cambria Math" panose="02040503050406030204" pitchFamily="18" charset="0"/>
                          </a:rPr>
                          <m:t>∆</m:t>
                        </m:r>
                        <m:r>
                          <a:rPr lang="en-US" altLang="zh-CN" sz="2000" b="1" i="1" dirty="0" smtClean="0">
                            <a:solidFill>
                              <a:schemeClr val="tx1"/>
                            </a:solidFill>
                            <a:latin typeface="Cambria Math" panose="02040503050406030204" pitchFamily="18" charset="0"/>
                            <a:ea typeface="Cambria Math" panose="02040503050406030204" pitchFamily="18" charset="0"/>
                          </a:rPr>
                          <m:t>𝒇</m:t>
                        </m:r>
                      </m:num>
                      <m:den>
                        <m:r>
                          <a:rPr lang="zh-CN" altLang="en-US" sz="2000" b="1" i="1" dirty="0" smtClean="0">
                            <a:solidFill>
                              <a:schemeClr val="tx1"/>
                            </a:solidFill>
                            <a:latin typeface="Cambria Math" panose="02040503050406030204" pitchFamily="18" charset="0"/>
                          </a:rPr>
                          <m:t>𝜺</m:t>
                        </m:r>
                      </m:den>
                    </m:f>
                  </m:oMath>
                </a14:m>
                <a:r>
                  <a:rPr lang="zh-CN" altLang="en-US" sz="2000" b="1" dirty="0">
                    <a:solidFill>
                      <a:schemeClr val="tx1"/>
                    </a:solidFill>
                  </a:rPr>
                  <a:t>的</a:t>
                </a:r>
                <a:r>
                  <a:rPr lang="en-US" altLang="zh-CN" sz="2000" b="1" dirty="0">
                    <a:solidFill>
                      <a:schemeClr val="tx1"/>
                    </a:solidFill>
                  </a:rPr>
                  <a:t>Laplace</a:t>
                </a:r>
                <a:r>
                  <a:rPr lang="zh-CN" altLang="en-US" sz="2000" b="1" dirty="0">
                    <a:solidFill>
                      <a:schemeClr val="tx1"/>
                    </a:solidFill>
                  </a:rPr>
                  <a:t>分布。</a:t>
                </a:r>
                <a:endParaRPr lang="en-US" altLang="zh-CN" sz="2000" b="1" dirty="0">
                  <a:solidFill>
                    <a:schemeClr val="tx1"/>
                  </a:solidFill>
                </a:endParaRPr>
              </a:p>
              <a:p>
                <a:endParaRPr lang="en-US" altLang="zh-CN" sz="2000" dirty="0">
                  <a:solidFill>
                    <a:schemeClr val="tx1"/>
                  </a:solidFill>
                </a:endParaRPr>
              </a:p>
              <a:p>
                <a:endParaRPr lang="en-US" altLang="zh-CN" sz="2000" dirty="0"/>
              </a:p>
            </p:txBody>
          </p:sp>
        </mc:Choice>
        <mc:Fallback xmlns="">
          <p:sp>
            <p:nvSpPr>
              <p:cNvPr id="4" name="文本框 3">
                <a:extLst>
                  <a:ext uri="{FF2B5EF4-FFF2-40B4-BE49-F238E27FC236}">
                    <a16:creationId xmlns:a16="http://schemas.microsoft.com/office/drawing/2014/main" id="{6BB8198C-3EF4-49D8-AB08-C93FF0BFFD5A}"/>
                  </a:ext>
                </a:extLst>
              </p:cNvPr>
              <p:cNvSpPr txBox="1">
                <a:spLocks noRot="1" noChangeAspect="1" noMove="1" noResize="1" noEditPoints="1" noAdjustHandles="1" noChangeArrowheads="1" noChangeShapeType="1" noTextEdit="1"/>
              </p:cNvSpPr>
              <p:nvPr/>
            </p:nvSpPr>
            <p:spPr>
              <a:xfrm>
                <a:off x="1340393" y="1347471"/>
                <a:ext cx="9878067" cy="1990673"/>
              </a:xfrm>
              <a:prstGeom prst="rect">
                <a:avLst/>
              </a:prstGeom>
              <a:blipFill>
                <a:blip r:embed="rId2"/>
                <a:stretch>
                  <a:fillRect l="-1605" t="-42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F90B7EE-9753-429E-B140-E4809017FEBC}"/>
              </a:ext>
            </a:extLst>
          </p:cNvPr>
          <p:cNvPicPr>
            <a:picLocks noChangeAspect="1"/>
          </p:cNvPicPr>
          <p:nvPr/>
        </p:nvPicPr>
        <p:blipFill>
          <a:blip r:embed="rId3"/>
          <a:stretch>
            <a:fillRect/>
          </a:stretch>
        </p:blipFill>
        <p:spPr>
          <a:xfrm>
            <a:off x="973539" y="2676925"/>
            <a:ext cx="5177351" cy="3866749"/>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8DFAA7-AFC8-48EA-A550-C8574413F617}"/>
                  </a:ext>
                </a:extLst>
              </p:cNvPr>
              <p:cNvSpPr txBox="1"/>
              <p:nvPr/>
            </p:nvSpPr>
            <p:spPr>
              <a:xfrm>
                <a:off x="6135457" y="3029549"/>
                <a:ext cx="3804813" cy="1200329"/>
              </a:xfrm>
              <a:prstGeom prst="rect">
                <a:avLst/>
              </a:prstGeom>
              <a:noFill/>
            </p:spPr>
            <p:txBody>
              <a:bodyPr wrap="square" rtlCol="0">
                <a:spAutoFit/>
              </a:bodyPr>
              <a:lstStyle/>
              <a:p>
                <a:r>
                  <a:rPr lang="zh-CN" altLang="en-US" sz="2400" b="1" dirty="0">
                    <a:solidFill>
                      <a:schemeClr val="tx1"/>
                    </a:solidFill>
                  </a:rPr>
                  <a:t>从不同的</a:t>
                </a:r>
                <a:r>
                  <a:rPr lang="en-US" altLang="zh-CN" sz="2400" b="1" dirty="0">
                    <a:solidFill>
                      <a:schemeClr val="tx1"/>
                    </a:solidFill>
                  </a:rPr>
                  <a:t>Laplace</a:t>
                </a:r>
                <a:r>
                  <a:rPr lang="zh-CN" altLang="en-US" sz="2400" b="1" dirty="0">
                    <a:solidFill>
                      <a:schemeClr val="tx1"/>
                    </a:solidFill>
                  </a:rPr>
                  <a:t>分布可以看出，</a:t>
                </a:r>
                <a14:m>
                  <m:oMath xmlns:m="http://schemas.openxmlformats.org/officeDocument/2006/math">
                    <m:r>
                      <a:rPr lang="zh-CN" altLang="en-US" sz="2400" b="1" i="1" smtClean="0">
                        <a:solidFill>
                          <a:schemeClr val="tx1"/>
                        </a:solidFill>
                        <a:latin typeface="Cambria Math" panose="02040503050406030204" pitchFamily="18" charset="0"/>
                      </a:rPr>
                      <m:t>𝜺</m:t>
                    </m:r>
                  </m:oMath>
                </a14:m>
                <a:r>
                  <a:rPr lang="zh-CN" altLang="en-US" sz="2400" b="1" dirty="0">
                    <a:solidFill>
                      <a:schemeClr val="tx1"/>
                    </a:solidFill>
                  </a:rPr>
                  <a:t>越小，引入的噪声越大</a:t>
                </a:r>
              </a:p>
            </p:txBody>
          </p:sp>
        </mc:Choice>
        <mc:Fallback xmlns="">
          <p:sp>
            <p:nvSpPr>
              <p:cNvPr id="6" name="文本框 5">
                <a:extLst>
                  <a:ext uri="{FF2B5EF4-FFF2-40B4-BE49-F238E27FC236}">
                    <a16:creationId xmlns:a16="http://schemas.microsoft.com/office/drawing/2014/main" id="{EE8DFAA7-AFC8-48EA-A550-C8574413F617}"/>
                  </a:ext>
                </a:extLst>
              </p:cNvPr>
              <p:cNvSpPr txBox="1">
                <a:spLocks noRot="1" noChangeAspect="1" noMove="1" noResize="1" noEditPoints="1" noAdjustHandles="1" noChangeArrowheads="1" noChangeShapeType="1" noTextEdit="1"/>
              </p:cNvSpPr>
              <p:nvPr/>
            </p:nvSpPr>
            <p:spPr>
              <a:xfrm>
                <a:off x="6135457" y="3029549"/>
                <a:ext cx="3804813" cy="1200329"/>
              </a:xfrm>
              <a:prstGeom prst="rect">
                <a:avLst/>
              </a:prstGeom>
              <a:blipFill>
                <a:blip r:embed="rId4"/>
                <a:stretch>
                  <a:fillRect l="-2400" t="-3553" b="-11168"/>
                </a:stretch>
              </a:blipFill>
            </p:spPr>
            <p:txBody>
              <a:bodyPr/>
              <a:lstStyle/>
              <a:p>
                <a:r>
                  <a:rPr lang="zh-CN" altLang="en-US">
                    <a:noFill/>
                  </a:rPr>
                  <a:t> </a:t>
                </a:r>
              </a:p>
            </p:txBody>
          </p:sp>
        </mc:Fallback>
      </mc:AlternateContent>
      <p:sp>
        <p:nvSpPr>
          <p:cNvPr id="7" name="文本框 22">
            <a:extLst>
              <a:ext uri="{FF2B5EF4-FFF2-40B4-BE49-F238E27FC236}">
                <a16:creationId xmlns:a16="http://schemas.microsoft.com/office/drawing/2014/main" id="{273AE8A0-3ABF-4F0A-B1A4-97BA44204A9A}"/>
              </a:ext>
            </a:extLst>
          </p:cNvPr>
          <p:cNvSpPr txBox="1">
            <a:spLocks noChangeArrowheads="1"/>
          </p:cNvSpPr>
          <p:nvPr/>
        </p:nvSpPr>
        <p:spPr bwMode="auto">
          <a:xfrm>
            <a:off x="19050" y="314325"/>
            <a:ext cx="299847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rgbClr val="D76739"/>
                </a:solidFill>
                <a:latin typeface="微软雅黑" panose="020B0503020204020204" pitchFamily="34" charset="-122"/>
                <a:ea typeface="微软雅黑" panose="020B0503020204020204" pitchFamily="34" charset="-122"/>
              </a:rPr>
              <a:t>差分隐私</a:t>
            </a:r>
          </a:p>
        </p:txBody>
      </p:sp>
    </p:spTree>
    <p:extLst>
      <p:ext uri="{BB962C8B-B14F-4D97-AF65-F5344CB8AC3E}">
        <p14:creationId xmlns:p14="http://schemas.microsoft.com/office/powerpoint/2010/main" val="368961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9059835E-6394-4D71-BA97-B9B48DC361BA}"/>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mc:Choice xmlns:a14="http://schemas.microsoft.com/office/drawing/2010/main" Requires="a14">
          <p:sp>
            <p:nvSpPr>
              <p:cNvPr id="7" name="内容占位符 3">
                <a:extLst>
                  <a:ext uri="{FF2B5EF4-FFF2-40B4-BE49-F238E27FC236}">
                    <a16:creationId xmlns:a16="http://schemas.microsoft.com/office/drawing/2014/main" id="{E9F51E3F-24FF-4834-A9BF-7571517F1B1C}"/>
                  </a:ext>
                </a:extLst>
              </p:cNvPr>
              <p:cNvSpPr>
                <a:spLocks noGrp="1"/>
              </p:cNvSpPr>
              <p:nvPr>
                <p:ph idx="1"/>
              </p:nvPr>
            </p:nvSpPr>
            <p:spPr>
              <a:xfrm>
                <a:off x="609600" y="1166018"/>
                <a:ext cx="10972800" cy="4525963"/>
              </a:xfrm>
              <a:solidFill>
                <a:schemeClr val="accent3"/>
              </a:solidFill>
            </p:spPr>
            <p:txBody>
              <a:bodyPr/>
              <a:lstStyle/>
              <a:p>
                <a:pPr marL="0" indent="0">
                  <a:buNone/>
                </a:pPr>
                <a:r>
                  <a:rPr lang="zh-CN" altLang="en-US" dirty="0"/>
                  <a:t>聚类的定义和分类</a:t>
                </a:r>
                <a:endParaRPr lang="en-US" altLang="zh-CN" dirty="0"/>
              </a:p>
              <a:p>
                <a:pPr>
                  <a:buClr>
                    <a:srgbClr val="C00000"/>
                  </a:buClr>
                  <a:buFont typeface="Wingdings" panose="05000000000000000000" pitchFamily="2" charset="2"/>
                  <a:buChar char="p"/>
                </a:pPr>
                <a:r>
                  <a:rPr lang="zh-CN" altLang="en-US" sz="2400" dirty="0"/>
                  <a:t> 定义 </a:t>
                </a:r>
                <a:endParaRPr lang="en-US" altLang="zh-CN" sz="2400" dirty="0"/>
              </a:p>
              <a:p>
                <a:pPr lvl="1">
                  <a:lnSpc>
                    <a:spcPct val="100000"/>
                  </a:lnSpc>
                  <a:buClr>
                    <a:srgbClr val="C00000"/>
                  </a:buClr>
                  <a:buFont typeface="Wingdings" panose="05000000000000000000" pitchFamily="2" charset="2"/>
                  <a:buChar char="n"/>
                </a:pPr>
                <a:r>
                  <a:rPr lang="zh-CN" altLang="en-US" dirty="0">
                    <a:solidFill>
                      <a:schemeClr val="tx1"/>
                    </a:solidFill>
                  </a:rPr>
                  <a:t>聚类就是对大量未知标注的数据集，按数据的</a:t>
                </a:r>
                <a:r>
                  <a:rPr lang="zh-CN" altLang="en-US" dirty="0">
                    <a:solidFill>
                      <a:srgbClr val="FF0000"/>
                    </a:solidFill>
                  </a:rPr>
                  <a:t>内在相似性</a:t>
                </a:r>
                <a:r>
                  <a:rPr lang="zh-CN" altLang="en-US" dirty="0">
                    <a:solidFill>
                      <a:schemeClr val="tx1"/>
                    </a:solidFill>
                  </a:rPr>
                  <a:t>将数据集划分为多个类别，使类别内的数据相似度较大而类别间的数据相似度较小</a:t>
                </a:r>
                <a:endParaRPr lang="en-US" altLang="zh-CN" dirty="0">
                  <a:solidFill>
                    <a:schemeClr val="tx1"/>
                  </a:solidFill>
                </a:endParaRPr>
              </a:p>
              <a:p>
                <a:pPr>
                  <a:buClr>
                    <a:srgbClr val="C00000"/>
                  </a:buClr>
                  <a:buFont typeface="Wingdings" panose="05000000000000000000" pitchFamily="2" charset="2"/>
                  <a:buChar char="p"/>
                </a:pPr>
                <a:r>
                  <a:rPr lang="en-US" altLang="zh-CN" sz="2400" dirty="0">
                    <a:solidFill>
                      <a:schemeClr val="tx1"/>
                    </a:solidFill>
                  </a:rPr>
                  <a:t> </a:t>
                </a:r>
                <a:r>
                  <a:rPr lang="zh-CN" altLang="en-US" sz="2400" dirty="0">
                    <a:solidFill>
                      <a:schemeClr val="tx1"/>
                    </a:solidFill>
                  </a:rPr>
                  <a:t>分类</a:t>
                </a:r>
                <a:endParaRPr lang="en-US" altLang="zh-CN" sz="2400" dirty="0">
                  <a:solidFill>
                    <a:schemeClr val="tx1"/>
                  </a:solidFill>
                </a:endParaRPr>
              </a:p>
              <a:p>
                <a:pPr lvl="1">
                  <a:buClr>
                    <a:srgbClr val="C00000"/>
                  </a:buClr>
                  <a:buFont typeface="Wingdings" panose="05000000000000000000" pitchFamily="2" charset="2"/>
                  <a:buChar char="n"/>
                </a:pPr>
                <a:r>
                  <a:rPr lang="en-US" altLang="zh-CN" dirty="0">
                    <a:solidFill>
                      <a:schemeClr val="tx1"/>
                    </a:solidFill>
                  </a:rPr>
                  <a:t> k-means</a:t>
                </a:r>
                <a:r>
                  <a:rPr lang="zh-CN" altLang="en-US" dirty="0">
                    <a:solidFill>
                      <a:schemeClr val="tx1"/>
                    </a:solidFill>
                  </a:rPr>
                  <a:t>聚类</a:t>
                </a:r>
                <a:endParaRPr lang="en-US" altLang="zh-CN" dirty="0">
                  <a:solidFill>
                    <a:schemeClr val="tx1"/>
                  </a:solidFill>
                </a:endParaRPr>
              </a:p>
              <a:p>
                <a:pPr lvl="1">
                  <a:buClr>
                    <a:srgbClr val="C00000"/>
                  </a:buClr>
                  <a:buFont typeface="Wingdings" panose="05000000000000000000" pitchFamily="2" charset="2"/>
                  <a:buChar char="n"/>
                </a:pPr>
                <a:r>
                  <a:rPr lang="en-US" altLang="zh-CN" dirty="0">
                    <a:solidFill>
                      <a:schemeClr val="tx1"/>
                    </a:solidFill>
                  </a:rPr>
                  <a:t> </a:t>
                </a:r>
                <a:r>
                  <a:rPr lang="zh-CN" altLang="en-US" dirty="0">
                    <a:solidFill>
                      <a:schemeClr val="tx1"/>
                    </a:solidFill>
                  </a:rPr>
                  <a:t>层次聚类</a:t>
                </a:r>
                <a:endParaRPr lang="en-US" altLang="zh-CN" dirty="0">
                  <a:solidFill>
                    <a:schemeClr val="tx1"/>
                  </a:solidFill>
                </a:endParaRPr>
              </a:p>
              <a:p>
                <a:pPr lvl="1">
                  <a:buClr>
                    <a:srgbClr val="C00000"/>
                  </a:buClr>
                  <a:buFont typeface="Wingdings" panose="05000000000000000000" pitchFamily="2" charset="2"/>
                  <a:buChar char="n"/>
                </a:pPr>
                <a:r>
                  <a:rPr lang="en-US" altLang="zh-CN" dirty="0">
                    <a:solidFill>
                      <a:schemeClr val="tx1"/>
                    </a:solidFill>
                  </a:rPr>
                  <a:t> </a:t>
                </a:r>
                <a:r>
                  <a:rPr lang="zh-CN" altLang="en-US" dirty="0">
                    <a:solidFill>
                      <a:schemeClr val="tx1"/>
                    </a:solidFill>
                  </a:rPr>
                  <a:t>密度聚类</a:t>
                </a:r>
                <a:endParaRPr lang="en-US" altLang="zh-CN" dirty="0">
                  <a:solidFill>
                    <a:schemeClr val="tx1"/>
                  </a:solidFill>
                </a:endParaRPr>
              </a:p>
              <a:p>
                <a:pPr lvl="1">
                  <a:buClr>
                    <a:srgbClr val="C00000"/>
                  </a:buClr>
                  <a:buFont typeface="Wingdings" panose="05000000000000000000" pitchFamily="2" charset="2"/>
                  <a:buChar char="n"/>
                </a:pPr>
                <a:r>
                  <a:rPr lang="en-US" altLang="zh-CN" dirty="0">
                    <a:solidFill>
                      <a:schemeClr val="tx1"/>
                    </a:solidFill>
                  </a:rPr>
                  <a:t> </a:t>
                </a:r>
                <a:r>
                  <a:rPr lang="zh-CN" altLang="en-US" dirty="0">
                    <a:solidFill>
                      <a:schemeClr val="tx1"/>
                    </a:solidFill>
                  </a:rPr>
                  <a:t>谱聚类</a:t>
                </a:r>
                <a:endParaRPr lang="en-US" altLang="zh-CN" dirty="0">
                  <a:solidFill>
                    <a:schemeClr val="tx1"/>
                  </a:solidFill>
                </a:endParaRPr>
              </a:p>
              <a:p>
                <a:pPr lvl="1">
                  <a:buClr>
                    <a:srgbClr val="C00000"/>
                  </a:buClr>
                  <a:buFont typeface="Wingdings" panose="05000000000000000000" pitchFamily="2" charset="2"/>
                  <a:buChar char="n"/>
                </a:pPr>
                <a:r>
                  <a:rPr lang="en-US" altLang="zh-CN" dirty="0">
                    <a:solidFill>
                      <a:schemeClr val="tx1"/>
                    </a:solidFill>
                  </a:rPr>
                  <a:t> </a:t>
                </a:r>
                <a14:m>
                  <m:oMath xmlns:m="http://schemas.openxmlformats.org/officeDocument/2006/math">
                    <m:r>
                      <a:rPr lang="en-US" altLang="zh-CN" i="1" smtClean="0">
                        <a:solidFill>
                          <a:schemeClr val="tx1"/>
                        </a:solidFill>
                        <a:latin typeface="Cambria Math" panose="02040503050406030204" pitchFamily="18" charset="0"/>
                        <a:ea typeface="Cambria Math" panose="02040503050406030204" pitchFamily="18" charset="0"/>
                      </a:rPr>
                      <m:t>⋯</m:t>
                    </m:r>
                  </m:oMath>
                </a14:m>
                <a:endParaRPr lang="zh-CN" altLang="en-US" dirty="0">
                  <a:solidFill>
                    <a:schemeClr val="tx1"/>
                  </a:solidFill>
                </a:endParaRPr>
              </a:p>
            </p:txBody>
          </p:sp>
        </mc:Choice>
        <mc:Fallback>
          <p:sp>
            <p:nvSpPr>
              <p:cNvPr id="7" name="内容占位符 3">
                <a:extLst>
                  <a:ext uri="{FF2B5EF4-FFF2-40B4-BE49-F238E27FC236}">
                    <a16:creationId xmlns:a16="http://schemas.microsoft.com/office/drawing/2014/main" id="{E9F51E3F-24FF-4834-A9BF-7571517F1B1C}"/>
                  </a:ext>
                </a:extLst>
              </p:cNvPr>
              <p:cNvSpPr>
                <a:spLocks noGrp="1" noRot="1" noChangeAspect="1" noMove="1" noResize="1" noEditPoints="1" noAdjustHandles="1" noChangeArrowheads="1" noChangeShapeType="1" noTextEdit="1"/>
              </p:cNvSpPr>
              <p:nvPr>
                <p:ph idx="1"/>
              </p:nvPr>
            </p:nvSpPr>
            <p:spPr>
              <a:xfrm>
                <a:off x="609600" y="1166018"/>
                <a:ext cx="10972800" cy="4525963"/>
              </a:xfrm>
              <a:blipFill>
                <a:blip r:embed="rId2"/>
                <a:stretch>
                  <a:fillRect/>
                </a:stretch>
              </a:blipFill>
            </p:spPr>
            <p:txBody>
              <a:bodyPr/>
              <a:lstStyle/>
              <a:p>
                <a:r>
                  <a:rPr lang="zh-CN" altLang="en-US">
                    <a:noFill/>
                  </a:rPr>
                  <a:t> </a:t>
                </a:r>
              </a:p>
            </p:txBody>
          </p:sp>
        </mc:Fallback>
      </mc:AlternateContent>
      <p:sp>
        <p:nvSpPr>
          <p:cNvPr id="8" name="文本框 22">
            <a:extLst>
              <a:ext uri="{FF2B5EF4-FFF2-40B4-BE49-F238E27FC236}">
                <a16:creationId xmlns:a16="http://schemas.microsoft.com/office/drawing/2014/main" id="{D42C98F3-0556-4552-9DEC-4093DB4D712F}"/>
              </a:ext>
            </a:extLst>
          </p:cNvPr>
          <p:cNvSpPr txBox="1">
            <a:spLocks noChangeArrowheads="1"/>
          </p:cNvSpPr>
          <p:nvPr/>
        </p:nvSpPr>
        <p:spPr bwMode="auto">
          <a:xfrm>
            <a:off x="19050" y="314325"/>
            <a:ext cx="299847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rgbClr val="D76739"/>
                </a:solidFill>
                <a:latin typeface="微软雅黑" panose="020B0503020204020204" pitchFamily="34" charset="-122"/>
                <a:ea typeface="微软雅黑" panose="020B0503020204020204" pitchFamily="34" charset="-122"/>
              </a:rPr>
              <a:t>差分隐私</a:t>
            </a:r>
          </a:p>
        </p:txBody>
      </p:sp>
    </p:spTree>
    <p:extLst>
      <p:ext uri="{BB962C8B-B14F-4D97-AF65-F5344CB8AC3E}">
        <p14:creationId xmlns:p14="http://schemas.microsoft.com/office/powerpoint/2010/main" val="191835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9059835E-6394-4D71-BA97-B9B48DC361BA}"/>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6C4AC807-E6F7-4A38-A968-A86773E4BE1E}"/>
                  </a:ext>
                </a:extLst>
              </p:cNvPr>
              <p:cNvSpPr>
                <a:spLocks noGrp="1"/>
              </p:cNvSpPr>
              <p:nvPr>
                <p:ph idx="1"/>
              </p:nvPr>
            </p:nvSpPr>
            <p:spPr>
              <a:xfrm>
                <a:off x="838200" y="1210187"/>
                <a:ext cx="10515600" cy="4413373"/>
              </a:xfrm>
              <a:solidFill>
                <a:schemeClr val="bg1"/>
              </a:solidFill>
            </p:spPr>
            <p:txBody>
              <a:bodyPr/>
              <a:lstStyle/>
              <a:p>
                <a:pPr marL="0" indent="0">
                  <a:buNone/>
                </a:pPr>
                <a:r>
                  <a:rPr lang="en-US" altLang="zh-CN" dirty="0">
                    <a:solidFill>
                      <a:schemeClr val="tx1"/>
                    </a:solidFill>
                  </a:rPr>
                  <a:t>k-means</a:t>
                </a:r>
                <a:r>
                  <a:rPr lang="zh-CN" altLang="en-US" dirty="0">
                    <a:solidFill>
                      <a:schemeClr val="tx1"/>
                    </a:solidFill>
                  </a:rPr>
                  <a:t>聚类算法步骤：</a:t>
                </a:r>
              </a:p>
              <a:p>
                <a:pPr>
                  <a:lnSpc>
                    <a:spcPct val="100000"/>
                  </a:lnSpc>
                  <a:buClr>
                    <a:srgbClr val="C00000"/>
                  </a:buClr>
                  <a:buFont typeface="Wingdings" panose="05000000000000000000" pitchFamily="2" charset="2"/>
                  <a:buChar char="p"/>
                </a:pPr>
                <a:r>
                  <a:rPr lang="en-US" altLang="zh-CN" sz="2400" dirty="0">
                    <a:solidFill>
                      <a:schemeClr val="tx1"/>
                    </a:solidFill>
                  </a:rPr>
                  <a:t> K-means</a:t>
                </a:r>
                <a:r>
                  <a:rPr lang="zh-CN" altLang="en-US" sz="2400" dirty="0">
                    <a:solidFill>
                      <a:schemeClr val="tx1"/>
                    </a:solidFill>
                  </a:rPr>
                  <a:t>算法，也被称为</a:t>
                </a:r>
                <a:r>
                  <a:rPr lang="en-US" altLang="zh-CN" sz="2400" dirty="0">
                    <a:solidFill>
                      <a:schemeClr val="tx1"/>
                    </a:solidFill>
                  </a:rPr>
                  <a:t>k-</a:t>
                </a:r>
                <a:r>
                  <a:rPr lang="zh-CN" altLang="en-US" sz="2400" dirty="0">
                    <a:solidFill>
                      <a:schemeClr val="tx1"/>
                    </a:solidFill>
                  </a:rPr>
                  <a:t>平均或</a:t>
                </a:r>
                <a:r>
                  <a:rPr lang="en-US" altLang="zh-CN" sz="2400" dirty="0">
                    <a:solidFill>
                      <a:schemeClr val="tx1"/>
                    </a:solidFill>
                  </a:rPr>
                  <a:t>k-</a:t>
                </a:r>
                <a:r>
                  <a:rPr lang="zh-CN" altLang="en-US" sz="2400" dirty="0">
                    <a:solidFill>
                      <a:schemeClr val="tx1"/>
                    </a:solidFill>
                  </a:rPr>
                  <a:t>均值，是一种广泛使用的聚类算法，或者成为其他聚类算法的基础</a:t>
                </a:r>
                <a:endParaRPr lang="en-US" altLang="zh-CN" sz="2400" dirty="0">
                  <a:solidFill>
                    <a:schemeClr val="tx1"/>
                  </a:solidFill>
                </a:endParaRPr>
              </a:p>
              <a:p>
                <a:pPr marL="0" indent="0">
                  <a:lnSpc>
                    <a:spcPct val="100000"/>
                  </a:lnSpc>
                  <a:spcBef>
                    <a:spcPts val="1800"/>
                  </a:spcBef>
                  <a:buClr>
                    <a:srgbClr val="C00000"/>
                  </a:buClr>
                  <a:buNone/>
                </a:pPr>
                <a:r>
                  <a:rPr lang="zh-CN" altLang="en-US" sz="2400" dirty="0">
                    <a:solidFill>
                      <a:schemeClr val="tx1"/>
                    </a:solidFill>
                  </a:rPr>
                  <a:t>算法步骤</a:t>
                </a:r>
                <a:r>
                  <a:rPr lang="en-US" altLang="zh-CN" sz="2400" dirty="0">
                    <a:solidFill>
                      <a:schemeClr val="tx1"/>
                    </a:solidFill>
                  </a:rPr>
                  <a:t>:</a:t>
                </a:r>
              </a:p>
              <a:p>
                <a:pPr marL="0" indent="0">
                  <a:buClr>
                    <a:srgbClr val="C00000"/>
                  </a:buClr>
                  <a:buNone/>
                </a:pPr>
                <a:r>
                  <a:rPr lang="en-US" altLang="zh-CN" sz="2400" dirty="0">
                    <a:solidFill>
                      <a:schemeClr val="tx1"/>
                    </a:solidFill>
                  </a:rPr>
                  <a:t> </a:t>
                </a:r>
                <a:r>
                  <a:rPr lang="zh-CN" altLang="en-US" sz="2400" dirty="0">
                    <a:solidFill>
                      <a:schemeClr val="tx1"/>
                    </a:solidFill>
                  </a:rPr>
                  <a:t>假设输入样本为                             ，则算法步骤为：</a:t>
                </a:r>
                <a:endParaRPr lang="en-US" altLang="zh-CN" sz="2400" dirty="0">
                  <a:solidFill>
                    <a:schemeClr val="tx1"/>
                  </a:solidFill>
                </a:endParaRPr>
              </a:p>
              <a:p>
                <a:pPr marL="457200" lvl="1" indent="0">
                  <a:buClr>
                    <a:srgbClr val="C00000"/>
                  </a:buClr>
                  <a:buNone/>
                </a:pPr>
                <a:r>
                  <a:rPr lang="zh-CN" altLang="en-US" sz="2000" dirty="0">
                    <a:solidFill>
                      <a:schemeClr val="tx1"/>
                    </a:solidFill>
                  </a:rPr>
                  <a:t>步骤</a:t>
                </a:r>
                <a:r>
                  <a:rPr lang="en-US" altLang="zh-CN" sz="2000" dirty="0">
                    <a:solidFill>
                      <a:schemeClr val="tx1"/>
                    </a:solidFill>
                  </a:rPr>
                  <a:t>1</a:t>
                </a:r>
                <a:r>
                  <a:rPr lang="zh-CN" altLang="en-US" sz="2000" dirty="0">
                    <a:solidFill>
                      <a:schemeClr val="tx1"/>
                    </a:solidFill>
                  </a:rPr>
                  <a:t>：选择初始的</a:t>
                </a:r>
                <a:r>
                  <a:rPr lang="en-US" altLang="zh-CN" sz="2000" dirty="0">
                    <a:solidFill>
                      <a:schemeClr val="tx1"/>
                    </a:solidFill>
                  </a:rPr>
                  <a:t>k</a:t>
                </a:r>
                <a:r>
                  <a:rPr lang="zh-CN" altLang="en-US" sz="2000" dirty="0">
                    <a:solidFill>
                      <a:schemeClr val="tx1"/>
                    </a:solidFill>
                  </a:rPr>
                  <a:t>个类别中心</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𝑢</m:t>
                        </m:r>
                      </m:e>
                      <m:sub>
                        <m:r>
                          <a:rPr lang="en-US" altLang="zh-CN" b="0" i="1" smtClean="0">
                            <a:solidFill>
                              <a:schemeClr val="tx1"/>
                            </a:solidFill>
                            <a:latin typeface="Cambria Math" panose="02040503050406030204" pitchFamily="18" charset="0"/>
                          </a:rPr>
                          <m:t>1</m:t>
                        </m:r>
                      </m:sub>
                    </m:sSub>
                  </m:oMath>
                </a14:m>
                <a:r>
                  <a:rPr lang="zh-CN" altLang="en-US" dirty="0">
                    <a:solidFill>
                      <a:schemeClr val="tx1"/>
                    </a:solidFill>
                  </a:rPr>
                  <a:t> </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𝑢</m:t>
                        </m:r>
                      </m:e>
                      <m:sub>
                        <m:r>
                          <a:rPr lang="en-US" altLang="zh-CN" b="0" i="1" smtClean="0">
                            <a:solidFill>
                              <a:schemeClr val="tx1"/>
                            </a:solidFill>
                            <a:latin typeface="Cambria Math" panose="02040503050406030204" pitchFamily="18" charset="0"/>
                          </a:rPr>
                          <m:t>2</m:t>
                        </m:r>
                      </m:sub>
                    </m:sSub>
                    <m:r>
                      <a:rPr lang="zh-CN" altLang="en-US" dirty="0">
                        <a:solidFill>
                          <a:schemeClr val="tx1"/>
                        </a:solidFill>
                        <a:latin typeface="Cambria Math" panose="02040503050406030204" pitchFamily="18" charset="0"/>
                      </a:rPr>
                      <m:t>⋯</m:t>
                    </m:r>
                  </m:oMath>
                </a14:m>
                <a:r>
                  <a:rPr lang="zh-CN" altLang="en-US" dirty="0">
                    <a:solidFill>
                      <a:schemeClr val="tx1"/>
                    </a:solidFill>
                  </a:rPr>
                  <a:t> </a:t>
                </a:r>
                <a14:m>
                  <m:oMath xmlns:m="http://schemas.openxmlformats.org/officeDocument/2006/math">
                    <m:sSub>
                      <m:sSubPr>
                        <m:ctrlPr>
                          <a:rPr lang="en-US" altLang="zh-CN"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𝑢</m:t>
                        </m:r>
                      </m:e>
                      <m:sub>
                        <m:r>
                          <a:rPr lang="en-US" altLang="zh-CN" b="0" i="1" dirty="0" smtClean="0">
                            <a:solidFill>
                              <a:schemeClr val="tx1"/>
                            </a:solidFill>
                            <a:latin typeface="Cambria Math" panose="02040503050406030204" pitchFamily="18" charset="0"/>
                          </a:rPr>
                          <m:t>𝑘</m:t>
                        </m:r>
                      </m:sub>
                    </m:sSub>
                  </m:oMath>
                </a14:m>
                <a:endParaRPr lang="en-US" altLang="zh-CN" dirty="0">
                  <a:solidFill>
                    <a:schemeClr val="tx1"/>
                  </a:solidFill>
                </a:endParaRPr>
              </a:p>
              <a:p>
                <a:pPr marL="457200" lvl="1" indent="0">
                  <a:buClr>
                    <a:srgbClr val="C00000"/>
                  </a:buClr>
                  <a:buNone/>
                </a:pPr>
                <a:r>
                  <a:rPr lang="zh-CN" altLang="en-US" sz="2000" dirty="0">
                    <a:solidFill>
                      <a:schemeClr val="tx1"/>
                    </a:solidFill>
                  </a:rPr>
                  <a:t>步骤</a:t>
                </a:r>
                <a:r>
                  <a:rPr lang="en-US" altLang="zh-CN" sz="2000" dirty="0">
                    <a:solidFill>
                      <a:schemeClr val="tx1"/>
                    </a:solidFill>
                  </a:rPr>
                  <a:t>2</a:t>
                </a:r>
                <a:r>
                  <a:rPr lang="zh-CN" altLang="en-US" sz="2000" dirty="0">
                    <a:solidFill>
                      <a:schemeClr val="tx1"/>
                    </a:solidFill>
                  </a:rPr>
                  <a:t>：对于每个样本</a:t>
                </a: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𝑋</m:t>
                        </m:r>
                      </m:e>
                      <m:sub>
                        <m:r>
                          <a:rPr lang="en-US" altLang="zh-CN" sz="2000" b="0" i="1" smtClean="0">
                            <a:solidFill>
                              <a:schemeClr val="tx1"/>
                            </a:solidFill>
                            <a:latin typeface="Cambria Math" panose="02040503050406030204" pitchFamily="18" charset="0"/>
                          </a:rPr>
                          <m:t>𝑖</m:t>
                        </m:r>
                      </m:sub>
                    </m:sSub>
                    <m:r>
                      <a:rPr lang="zh-CN" altLang="en-US" sz="2000" i="1">
                        <a:solidFill>
                          <a:schemeClr val="tx1"/>
                        </a:solidFill>
                        <a:latin typeface="Cambria Math" panose="02040503050406030204" pitchFamily="18" charset="0"/>
                      </a:rPr>
                      <m:t>，</m:t>
                    </m:r>
                  </m:oMath>
                </a14:m>
                <a:r>
                  <a:rPr lang="zh-CN" altLang="en-US" sz="2000" dirty="0">
                    <a:solidFill>
                      <a:schemeClr val="tx1"/>
                    </a:solidFill>
                  </a:rPr>
                  <a:t>将其标记为距离类别中心最近的类别，即：</a:t>
                </a:r>
                <a:endParaRPr lang="en-US" altLang="zh-CN" sz="2000" dirty="0">
                  <a:solidFill>
                    <a:schemeClr val="tx1"/>
                  </a:solidFill>
                </a:endParaRPr>
              </a:p>
              <a:p>
                <a:pPr marL="457200" lvl="1" indent="0">
                  <a:buClr>
                    <a:srgbClr val="C00000"/>
                  </a:buClr>
                  <a:buNone/>
                </a:pPr>
                <a:endParaRPr lang="en-US" altLang="zh-CN" sz="2000" dirty="0"/>
              </a:p>
              <a:p>
                <a:pPr marL="457200" lvl="1" indent="0">
                  <a:buClr>
                    <a:srgbClr val="C00000"/>
                  </a:buClr>
                  <a:buNone/>
                </a:pPr>
                <a:endParaRPr lang="en-US" altLang="zh-CN" dirty="0">
                  <a:solidFill>
                    <a:schemeClr val="tx1"/>
                  </a:solidFill>
                </a:endParaRPr>
              </a:p>
              <a:p>
                <a:pPr marL="457200" lvl="1" indent="0">
                  <a:buClr>
                    <a:srgbClr val="C00000"/>
                  </a:buClr>
                  <a:buNone/>
                </a:pPr>
                <a:r>
                  <a:rPr lang="zh-CN" altLang="en-US" sz="2000" dirty="0">
                    <a:solidFill>
                      <a:schemeClr val="tx1"/>
                    </a:solidFill>
                  </a:rPr>
                  <a:t>步骤</a:t>
                </a:r>
                <a:r>
                  <a:rPr lang="en-US" altLang="zh-CN" sz="2000" dirty="0">
                    <a:solidFill>
                      <a:schemeClr val="tx1"/>
                    </a:solidFill>
                  </a:rPr>
                  <a:t>3</a:t>
                </a:r>
                <a:r>
                  <a:rPr lang="zh-CN" altLang="en-US" sz="2000" dirty="0">
                    <a:solidFill>
                      <a:schemeClr val="tx1"/>
                    </a:solidFill>
                  </a:rPr>
                  <a:t>：将每个类别中心更新为隶属该类别的所有样本的均值</a:t>
                </a:r>
                <a:endParaRPr lang="en-US" altLang="zh-CN" sz="2000" dirty="0">
                  <a:solidFill>
                    <a:schemeClr val="tx1"/>
                  </a:solidFill>
                </a:endParaRPr>
              </a:p>
              <a:p>
                <a:pPr lvl="1">
                  <a:buClr>
                    <a:srgbClr val="C00000"/>
                  </a:buClr>
                  <a:buFont typeface="Wingdings" panose="05000000000000000000" pitchFamily="2" charset="2"/>
                  <a:buChar char="n"/>
                </a:pPr>
                <a:endParaRPr lang="zh-CN" altLang="en-US" sz="2000" dirty="0"/>
              </a:p>
            </p:txBody>
          </p:sp>
        </mc:Choice>
        <mc:Fallback xmlns="">
          <p:sp>
            <p:nvSpPr>
              <p:cNvPr id="4" name="内容占位符 3">
                <a:extLst>
                  <a:ext uri="{FF2B5EF4-FFF2-40B4-BE49-F238E27FC236}">
                    <a16:creationId xmlns:a16="http://schemas.microsoft.com/office/drawing/2014/main" id="{6C4AC807-E6F7-4A38-A968-A86773E4BE1E}"/>
                  </a:ext>
                </a:extLst>
              </p:cNvPr>
              <p:cNvSpPr>
                <a:spLocks noGrp="1" noRot="1" noChangeAspect="1" noMove="1" noResize="1" noEditPoints="1" noAdjustHandles="1" noChangeArrowheads="1" noChangeShapeType="1" noTextEdit="1"/>
              </p:cNvSpPr>
              <p:nvPr>
                <p:ph idx="1"/>
              </p:nvPr>
            </p:nvSpPr>
            <p:spPr>
              <a:xfrm>
                <a:off x="838200" y="1210187"/>
                <a:ext cx="10515600" cy="4413373"/>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18DE6C3-C6BF-448A-ABC1-548CD625B578}"/>
                  </a:ext>
                </a:extLst>
              </p:cNvPr>
              <p:cNvSpPr/>
              <p:nvPr/>
            </p:nvSpPr>
            <p:spPr>
              <a:xfrm>
                <a:off x="3855335" y="4288457"/>
                <a:ext cx="3631956" cy="68211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zh-CN" altLang="en-US" sz="2400" i="1">
                          <a:latin typeface="Cambria Math" panose="02040503050406030204" pitchFamily="18" charset="0"/>
                        </a:rPr>
                        <m:t>𝑙𝑎𝑏𝑒</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𝑙</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limLow>
                        <m:limLowPr>
                          <m:ctrlPr>
                            <a:rPr lang="zh-CN" altLang="en-US" sz="2400" i="1">
                              <a:latin typeface="Cambria Math" panose="02040503050406030204" pitchFamily="18" charset="0"/>
                            </a:rPr>
                          </m:ctrlPr>
                        </m:limLowPr>
                        <m:e>
                          <m:r>
                            <m:rPr>
                              <m:sty m:val="p"/>
                            </m:rPr>
                            <a:rPr lang="zh-CN" altLang="en-US" sz="2400" i="0">
                              <a:latin typeface="Cambria Math" panose="02040503050406030204" pitchFamily="18" charset="0"/>
                            </a:rPr>
                            <m:t>argmin</m:t>
                          </m:r>
                        </m:e>
                        <m:lim>
                          <m:r>
                            <a:rPr lang="zh-CN" altLang="en-US" sz="2400" i="0">
                              <a:latin typeface="Cambria Math" panose="02040503050406030204" pitchFamily="18" charset="0"/>
                            </a:rPr>
                            <m:t>1≤</m:t>
                          </m:r>
                          <m:r>
                            <a:rPr lang="zh-CN" altLang="en-US" sz="2400" i="1">
                              <a:latin typeface="Cambria Math" panose="02040503050406030204" pitchFamily="18" charset="0"/>
                            </a:rPr>
                            <m:t>𝑗</m:t>
                          </m:r>
                          <m:r>
                            <a:rPr lang="zh-CN" altLang="en-US" sz="2400" i="0">
                              <a:latin typeface="Cambria Math" panose="02040503050406030204" pitchFamily="18" charset="0"/>
                            </a:rPr>
                            <m:t>≤</m:t>
                          </m:r>
                          <m:r>
                            <a:rPr lang="zh-CN" altLang="en-US" sz="2400" i="1">
                              <a:latin typeface="Cambria Math" panose="02040503050406030204" pitchFamily="18" charset="0"/>
                            </a:rPr>
                            <m:t>𝑘</m:t>
                          </m:r>
                        </m:lim>
                      </m:limLow>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𝑢</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oMath>
                  </m:oMathPara>
                </a14:m>
                <a:endParaRPr lang="zh-CN" altLang="en-US" sz="2400" dirty="0"/>
              </a:p>
            </p:txBody>
          </p:sp>
        </mc:Choice>
        <mc:Fallback xmlns="">
          <p:sp>
            <p:nvSpPr>
              <p:cNvPr id="5" name="矩形 4">
                <a:extLst>
                  <a:ext uri="{FF2B5EF4-FFF2-40B4-BE49-F238E27FC236}">
                    <a16:creationId xmlns:a16="http://schemas.microsoft.com/office/drawing/2014/main" id="{D18DE6C3-C6BF-448A-ABC1-548CD625B578}"/>
                  </a:ext>
                </a:extLst>
              </p:cNvPr>
              <p:cNvSpPr>
                <a:spLocks noRot="1" noChangeAspect="1" noMove="1" noResize="1" noEditPoints="1" noAdjustHandles="1" noChangeArrowheads="1" noChangeShapeType="1" noTextEdit="1"/>
              </p:cNvSpPr>
              <p:nvPr/>
            </p:nvSpPr>
            <p:spPr>
              <a:xfrm>
                <a:off x="3855335" y="4288457"/>
                <a:ext cx="3631956" cy="682110"/>
              </a:xfrm>
              <a:prstGeom prst="rect">
                <a:avLst/>
              </a:prstGeom>
              <a:blipFill>
                <a:blip r:embed="rId3"/>
                <a:stretch>
                  <a:fillRect b="-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530FCEC6-E34D-464A-97E9-885B6B9458D3}"/>
                  </a:ext>
                </a:extLst>
              </p:cNvPr>
              <p:cNvSpPr/>
              <p:nvPr/>
            </p:nvSpPr>
            <p:spPr>
              <a:xfrm>
                <a:off x="4584477" y="5413179"/>
                <a:ext cx="2173672" cy="1073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𝑢</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𝑐</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den>
                      </m:f>
                      <m:nary>
                        <m:naryPr>
                          <m:chr m:val="∑"/>
                          <m:limLoc m:val="undOvr"/>
                          <m:grow m:val="on"/>
                          <m:supHide m:val="on"/>
                          <m:ctrlPr>
                            <a:rPr lang="zh-CN" altLang="en-US" sz="2400" i="1">
                              <a:latin typeface="Cambria Math" panose="02040503050406030204" pitchFamily="18" charset="0"/>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𝑐</m:t>
                              </m:r>
                            </m:e>
                            <m:sub>
                              <m:r>
                                <a:rPr lang="zh-CN" altLang="en-US" sz="2400" i="1">
                                  <a:latin typeface="Cambria Math" panose="02040503050406030204" pitchFamily="18" charset="0"/>
                                </a:rPr>
                                <m:t>𝑗</m:t>
                              </m:r>
                            </m:sub>
                          </m:sSub>
                        </m:sub>
                        <m:sup/>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𝑖</m:t>
                              </m:r>
                            </m:sub>
                          </m:sSub>
                        </m:e>
                      </m:nary>
                    </m:oMath>
                  </m:oMathPara>
                </a14:m>
                <a:endParaRPr lang="zh-CN" altLang="en-US" sz="2400" dirty="0"/>
              </a:p>
            </p:txBody>
          </p:sp>
        </mc:Choice>
        <mc:Fallback xmlns="">
          <p:sp>
            <p:nvSpPr>
              <p:cNvPr id="6" name="矩形 5">
                <a:extLst>
                  <a:ext uri="{FF2B5EF4-FFF2-40B4-BE49-F238E27FC236}">
                    <a16:creationId xmlns:a16="http://schemas.microsoft.com/office/drawing/2014/main" id="{530FCEC6-E34D-464A-97E9-885B6B9458D3}"/>
                  </a:ext>
                </a:extLst>
              </p:cNvPr>
              <p:cNvSpPr>
                <a:spLocks noRot="1" noChangeAspect="1" noMove="1" noResize="1" noEditPoints="1" noAdjustHandles="1" noChangeArrowheads="1" noChangeShapeType="1" noTextEdit="1"/>
              </p:cNvSpPr>
              <p:nvPr/>
            </p:nvSpPr>
            <p:spPr>
              <a:xfrm>
                <a:off x="4584477" y="5413179"/>
                <a:ext cx="2173672" cy="1073755"/>
              </a:xfrm>
              <a:prstGeom prst="rect">
                <a:avLst/>
              </a:prstGeom>
              <a:blipFill>
                <a:blip r:embed="rId4"/>
                <a:stretch>
                  <a:fillRect/>
                </a:stretch>
              </a:blipFill>
            </p:spPr>
            <p:txBody>
              <a:bodyPr/>
              <a:lstStyle/>
              <a:p>
                <a:r>
                  <a:rPr lang="zh-CN" altLang="en-US">
                    <a:noFill/>
                  </a:rPr>
                  <a:t> </a:t>
                </a:r>
              </a:p>
            </p:txBody>
          </p:sp>
        </mc:Fallback>
      </mc:AlternateContent>
      <p:sp>
        <p:nvSpPr>
          <p:cNvPr id="7" name="文本框 22">
            <a:extLst>
              <a:ext uri="{FF2B5EF4-FFF2-40B4-BE49-F238E27FC236}">
                <a16:creationId xmlns:a16="http://schemas.microsoft.com/office/drawing/2014/main" id="{65C2257C-EA87-4380-83FB-43D452A4631D}"/>
              </a:ext>
            </a:extLst>
          </p:cNvPr>
          <p:cNvSpPr txBox="1">
            <a:spLocks noChangeArrowheads="1"/>
          </p:cNvSpPr>
          <p:nvPr/>
        </p:nvSpPr>
        <p:spPr bwMode="auto">
          <a:xfrm>
            <a:off x="19050" y="314325"/>
            <a:ext cx="299847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rgbClr val="D76739"/>
                </a:solidFill>
                <a:latin typeface="微软雅黑" panose="020B0503020204020204" pitchFamily="34" charset="-122"/>
                <a:ea typeface="微软雅黑" panose="020B0503020204020204" pitchFamily="34" charset="-122"/>
              </a:rPr>
              <a:t>差分隐私</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7F1D4AA-95FA-4AAA-8A71-972C259DD5D3}"/>
                  </a:ext>
                </a:extLst>
              </p:cNvPr>
              <p:cNvSpPr/>
              <p:nvPr/>
            </p:nvSpPr>
            <p:spPr>
              <a:xfrm>
                <a:off x="3147994" y="3151676"/>
                <a:ext cx="252331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𝑆</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𝑋</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𝑋</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𝑋</m:t>
                          </m:r>
                        </m:e>
                        <m:sub>
                          <m:r>
                            <a:rPr lang="zh-CN" altLang="en-US" sz="2400" i="1">
                              <a:latin typeface="Cambria Math" panose="02040503050406030204" pitchFamily="18" charset="0"/>
                            </a:rPr>
                            <m:t>𝑚</m:t>
                          </m:r>
                        </m:sub>
                      </m:sSub>
                    </m:oMath>
                  </m:oMathPara>
                </a14:m>
                <a:endParaRPr lang="zh-CN" altLang="en-US" sz="2400" dirty="0"/>
              </a:p>
            </p:txBody>
          </p:sp>
        </mc:Choice>
        <mc:Fallback xmlns="">
          <p:sp>
            <p:nvSpPr>
              <p:cNvPr id="8" name="矩形 7">
                <a:extLst>
                  <a:ext uri="{FF2B5EF4-FFF2-40B4-BE49-F238E27FC236}">
                    <a16:creationId xmlns:a16="http://schemas.microsoft.com/office/drawing/2014/main" id="{57F1D4AA-95FA-4AAA-8A71-972C259DD5D3}"/>
                  </a:ext>
                </a:extLst>
              </p:cNvPr>
              <p:cNvSpPr>
                <a:spLocks noRot="1" noChangeAspect="1" noMove="1" noResize="1" noEditPoints="1" noAdjustHandles="1" noChangeArrowheads="1" noChangeShapeType="1" noTextEdit="1"/>
              </p:cNvSpPr>
              <p:nvPr/>
            </p:nvSpPr>
            <p:spPr>
              <a:xfrm>
                <a:off x="3147994" y="3151676"/>
                <a:ext cx="2523319" cy="461665"/>
              </a:xfrm>
              <a:prstGeom prst="rect">
                <a:avLst/>
              </a:prstGeom>
              <a:blipFill>
                <a:blip r:embed="rId5"/>
                <a:stretch>
                  <a:fillRect b="-13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03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占位符 23">
            <a:extLst>
              <a:ext uri="{FF2B5EF4-FFF2-40B4-BE49-F238E27FC236}">
                <a16:creationId xmlns:a16="http://schemas.microsoft.com/office/drawing/2014/main" id="{88A39B0E-11FC-4847-9945-04428B637E5B}"/>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1444" b="11444"/>
          <a:stretch>
            <a:fillRect/>
          </a:stretch>
        </p:blipFill>
        <p:spPr>
          <a:xfrm>
            <a:off x="-59163" y="-36269"/>
            <a:ext cx="11791950" cy="6894269"/>
          </a:xfrm>
        </p:spPr>
      </p:pic>
      <p:sp>
        <p:nvSpPr>
          <p:cNvPr id="10" name="Rectangle 9"/>
          <p:cNvSpPr/>
          <p:nvPr/>
        </p:nvSpPr>
        <p:spPr>
          <a:xfrm>
            <a:off x="5907242" y="-39163"/>
            <a:ext cx="6284758" cy="6894269"/>
          </a:xfrm>
          <a:prstGeom prst="rect">
            <a:avLst/>
          </a:prstGeom>
          <a:solidFill>
            <a:srgbClr val="EB5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11"/>
          <p:cNvSpPr/>
          <p:nvPr/>
        </p:nvSpPr>
        <p:spPr>
          <a:xfrm>
            <a:off x="-59163" y="-42057"/>
            <a:ext cx="12239897" cy="6894268"/>
          </a:xfrm>
          <a:prstGeom prst="rect">
            <a:avLst/>
          </a:prstGeom>
          <a:solidFill>
            <a:schemeClr val="tx1">
              <a:lumMod val="85000"/>
              <a:lumOff val="1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Rectangle 12"/>
          <p:cNvSpPr/>
          <p:nvPr/>
        </p:nvSpPr>
        <p:spPr>
          <a:xfrm>
            <a:off x="5904520" y="-39162"/>
            <a:ext cx="6276214" cy="6894268"/>
          </a:xfrm>
          <a:prstGeom prst="rect">
            <a:avLst/>
          </a:prstGeom>
          <a:solidFill>
            <a:schemeClr val="tx1">
              <a:lumMod val="75000"/>
              <a:lumOff val="2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Rectangle: Rounded Corners 13"/>
          <p:cNvSpPr/>
          <p:nvPr/>
        </p:nvSpPr>
        <p:spPr>
          <a:xfrm>
            <a:off x="6171855" y="2310942"/>
            <a:ext cx="288000" cy="36000"/>
          </a:xfrm>
          <a:prstGeom prst="roundRect">
            <a:avLst>
              <a:gd name="adj" fmla="val 12320"/>
            </a:avLst>
          </a:prstGeom>
          <a:solidFill>
            <a:srgbClr val="EB5315"/>
          </a:solidFill>
          <a:ln>
            <a:solidFill>
              <a:srgbClr val="EB53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gradFill>
                <a:gsLst>
                  <a:gs pos="2000">
                    <a:schemeClr val="accent1"/>
                  </a:gs>
                  <a:gs pos="100000">
                    <a:schemeClr val="accent5"/>
                  </a:gs>
                </a:gsLst>
                <a:lin ang="0" scaled="0"/>
              </a:gra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 Placeholder 4"/>
          <p:cNvSpPr txBox="1"/>
          <p:nvPr/>
        </p:nvSpPr>
        <p:spPr>
          <a:xfrm>
            <a:off x="6659880" y="2695662"/>
            <a:ext cx="4503584" cy="1897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None/>
              <a:defRPr/>
            </a:pPr>
            <a:r>
              <a:rPr lang="en-US" sz="1400" b="1" dirty="0">
                <a:solidFill>
                  <a:schemeClr val="bg1">
                    <a:lumMod val="95000"/>
                  </a:schemeClr>
                </a:solidFill>
                <a:latin typeface="微软雅黑" panose="020B0503020204020204" pitchFamily="34" charset="-122"/>
                <a:ea typeface="微软雅黑" panose="020B0503020204020204" pitchFamily="34" charset="-122"/>
                <a:cs typeface="Calibri" panose="020F0502020204030204"/>
                <a:sym typeface="微软雅黑" panose="020B0503020204020204" pitchFamily="34" charset="-122"/>
              </a:rPr>
              <a:t>Use computer science and related disciplines to acquire evidence related to computer systems to prove the existence of an objective fact.</a:t>
            </a:r>
            <a:r>
              <a:rPr lang="id-ID" sz="1400" dirty="0">
                <a:solidFill>
                  <a:schemeClr val="bg1">
                    <a:lumMod val="95000"/>
                  </a:schemeClr>
                </a:solidFill>
                <a:latin typeface="微软雅黑" panose="020B0503020204020204" pitchFamily="34" charset="-122"/>
                <a:ea typeface="微软雅黑" panose="020B0503020204020204" pitchFamily="34" charset="-122"/>
                <a:cs typeface="Calibri" panose="020F0502020204030204"/>
                <a:sym typeface="微软雅黑" panose="020B0503020204020204" pitchFamily="34" charset="-122"/>
              </a:rPr>
              <a:t>. </a:t>
            </a:r>
          </a:p>
        </p:txBody>
      </p:sp>
      <p:sp>
        <p:nvSpPr>
          <p:cNvPr id="16" name="TextBox 15"/>
          <p:cNvSpPr txBox="1"/>
          <p:nvPr/>
        </p:nvSpPr>
        <p:spPr>
          <a:xfrm>
            <a:off x="6659880" y="1925955"/>
            <a:ext cx="5332730" cy="768350"/>
          </a:xfrm>
          <a:prstGeom prst="rect">
            <a:avLst/>
          </a:prstGeom>
          <a:noFill/>
        </p:spPr>
        <p:txBody>
          <a:bodyPr wrap="square" rtlCol="0">
            <a:spAutoFit/>
          </a:bodyPr>
          <a:lstStyle/>
          <a:p>
            <a:r>
              <a:rPr lang="zh-CN" altLang="en-US" sz="4400" b="1" dirty="0">
                <a:solidFill>
                  <a:schemeClr val="bg1">
                    <a:lumMod val="95000"/>
                  </a:schemeClr>
                </a:solidFill>
                <a:latin typeface="微软雅黑" panose="020B0503020204020204" pitchFamily="34" charset="-122"/>
                <a:ea typeface="微软雅黑" panose="020B0503020204020204" pitchFamily="34" charset="-122"/>
                <a:cs typeface="Lato" panose="020F0502020204030203" pitchFamily="34" charset="0"/>
                <a:sym typeface="微软雅黑" panose="020B0503020204020204" pitchFamily="34" charset="-122"/>
              </a:rPr>
              <a:t>目录</a:t>
            </a:r>
            <a:r>
              <a:rPr lang="en-US" altLang="zh-CN" sz="4400" b="1" dirty="0">
                <a:solidFill>
                  <a:schemeClr val="bg1">
                    <a:lumMod val="95000"/>
                  </a:schemeClr>
                </a:solidFill>
                <a:latin typeface="微软雅黑" panose="020B0503020204020204" pitchFamily="34" charset="-122"/>
                <a:ea typeface="微软雅黑" panose="020B0503020204020204" pitchFamily="34" charset="-122"/>
                <a:cs typeface="Lato" panose="020F0502020204030203" pitchFamily="34" charset="0"/>
                <a:sym typeface="微软雅黑" panose="020B0503020204020204" pitchFamily="34" charset="-122"/>
              </a:rPr>
              <a:t>/</a:t>
            </a:r>
            <a:r>
              <a:rPr lang="en-US" sz="3600" b="1" dirty="0">
                <a:solidFill>
                  <a:schemeClr val="bg1">
                    <a:lumMod val="95000"/>
                  </a:schemeClr>
                </a:solidFill>
                <a:latin typeface="微软雅黑" panose="020B0503020204020204" pitchFamily="34" charset="-122"/>
                <a:ea typeface="微软雅黑" panose="020B0503020204020204" pitchFamily="34" charset="-122"/>
                <a:cs typeface="Lato" panose="020F0502020204030203" pitchFamily="34" charset="0"/>
                <a:sym typeface="微软雅黑" panose="020B0503020204020204" pitchFamily="34" charset="-122"/>
              </a:rPr>
              <a:t>CONTETNS</a:t>
            </a:r>
          </a:p>
        </p:txBody>
      </p:sp>
      <p:sp>
        <p:nvSpPr>
          <p:cNvPr id="17" name="TextBox 15"/>
          <p:cNvSpPr txBox="1"/>
          <p:nvPr/>
        </p:nvSpPr>
        <p:spPr>
          <a:xfrm>
            <a:off x="1333392" y="1772218"/>
            <a:ext cx="2298082" cy="400110"/>
          </a:xfrm>
          <a:prstGeom prst="rect">
            <a:avLst/>
          </a:prstGeom>
          <a:noFill/>
        </p:spPr>
        <p:txBody>
          <a:bodyPr wrap="square" rtlCol="0">
            <a:spAutoFit/>
          </a:bodyPr>
          <a:lstStyle/>
          <a:p>
            <a:r>
              <a:rPr lang="en-US" sz="2000" b="1" dirty="0">
                <a:solidFill>
                  <a:schemeClr val="bg1">
                    <a:lumMod val="95000"/>
                  </a:schemeClr>
                </a:solidFill>
                <a:latin typeface="微软雅黑" panose="020B0503020204020204" pitchFamily="34" charset="-122"/>
                <a:ea typeface="微软雅黑" panose="020B0503020204020204" pitchFamily="34" charset="-122"/>
                <a:cs typeface="Lato" panose="020F0502020204030203" pitchFamily="34" charset="0"/>
                <a:sym typeface="微软雅黑" panose="020B0503020204020204" pitchFamily="34" charset="-122"/>
              </a:rPr>
              <a:t>01.</a:t>
            </a: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Lato" panose="020F0502020204030203" pitchFamily="34" charset="0"/>
                <a:sym typeface="微软雅黑" panose="020B0503020204020204" pitchFamily="34" charset="-122"/>
              </a:rPr>
              <a:t>数据泄露</a:t>
            </a:r>
          </a:p>
        </p:txBody>
      </p:sp>
      <p:sp>
        <p:nvSpPr>
          <p:cNvPr id="20" name="TextBox 15"/>
          <p:cNvSpPr txBox="1"/>
          <p:nvPr/>
        </p:nvSpPr>
        <p:spPr>
          <a:xfrm>
            <a:off x="1962314" y="2498238"/>
            <a:ext cx="2688064" cy="400110"/>
          </a:xfrm>
          <a:prstGeom prst="rect">
            <a:avLst/>
          </a:prstGeom>
          <a:noFill/>
        </p:spPr>
        <p:txBody>
          <a:bodyPr wrap="square" rtlCol="0">
            <a:spAutoFit/>
          </a:bodyPr>
          <a:lstStyle/>
          <a:p>
            <a:r>
              <a:rPr lang="en-US" sz="2000" b="1" dirty="0">
                <a:solidFill>
                  <a:schemeClr val="bg1">
                    <a:lumMod val="95000"/>
                  </a:schemeClr>
                </a:solidFill>
                <a:latin typeface="微软雅黑" panose="020B0503020204020204" pitchFamily="34" charset="-122"/>
                <a:ea typeface="微软雅黑" panose="020B0503020204020204" pitchFamily="34" charset="-122"/>
                <a:cs typeface="Lato" panose="020F0502020204030203" pitchFamily="34" charset="0"/>
                <a:sym typeface="微软雅黑" panose="020B0503020204020204" pitchFamily="34" charset="-122"/>
              </a:rPr>
              <a:t> 02.</a:t>
            </a: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Lato" panose="020F0502020204030203" pitchFamily="34" charset="0"/>
                <a:sym typeface="微软雅黑" panose="020B0503020204020204" pitchFamily="34" charset="-122"/>
              </a:rPr>
              <a:t>隐私保护</a:t>
            </a:r>
          </a:p>
        </p:txBody>
      </p:sp>
      <p:sp>
        <p:nvSpPr>
          <p:cNvPr id="18" name="TextBox 15">
            <a:extLst>
              <a:ext uri="{FF2B5EF4-FFF2-40B4-BE49-F238E27FC236}">
                <a16:creationId xmlns:a16="http://schemas.microsoft.com/office/drawing/2014/main" id="{EB2E2477-DEDF-4160-9916-FB5A85B9125A}"/>
              </a:ext>
            </a:extLst>
          </p:cNvPr>
          <p:cNvSpPr txBox="1"/>
          <p:nvPr/>
        </p:nvSpPr>
        <p:spPr>
          <a:xfrm>
            <a:off x="2639678" y="3253152"/>
            <a:ext cx="2298082" cy="400110"/>
          </a:xfrm>
          <a:prstGeom prst="rect">
            <a:avLst/>
          </a:prstGeom>
          <a:noFill/>
        </p:spPr>
        <p:txBody>
          <a:bodyPr wrap="square" rtlCol="0">
            <a:spAutoFit/>
          </a:bodyPr>
          <a:lstStyle/>
          <a:p>
            <a:r>
              <a:rPr lang="en-US" sz="2000" b="1" dirty="0">
                <a:solidFill>
                  <a:schemeClr val="bg1">
                    <a:lumMod val="95000"/>
                  </a:schemeClr>
                </a:solidFill>
                <a:latin typeface="微软雅黑" panose="020B0503020204020204" pitchFamily="34" charset="-122"/>
                <a:ea typeface="微软雅黑" panose="020B0503020204020204" pitchFamily="34" charset="-122"/>
                <a:cs typeface="Lato" panose="020F0502020204030203" pitchFamily="34" charset="0"/>
                <a:sym typeface="微软雅黑" panose="020B0503020204020204" pitchFamily="34" charset="-122"/>
              </a:rPr>
              <a:t>03.</a:t>
            </a:r>
            <a:r>
              <a:rPr lang="zh-CN" altLang="en-US" sz="2000" b="1" dirty="0">
                <a:solidFill>
                  <a:schemeClr val="bg1">
                    <a:lumMod val="95000"/>
                  </a:schemeClr>
                </a:solidFill>
                <a:latin typeface="微软雅黑" panose="020B0503020204020204" pitchFamily="34" charset="-122"/>
                <a:ea typeface="微软雅黑" panose="020B0503020204020204" pitchFamily="34" charset="-122"/>
                <a:cs typeface="Lato" panose="020F0502020204030203" pitchFamily="34" charset="0"/>
                <a:sym typeface="微软雅黑" panose="020B0503020204020204" pitchFamily="34" charset="-122"/>
              </a:rPr>
              <a:t>差分隐私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2" presetClass="entr" presetSubtype="2" fill="hold" grpId="0" nodeType="withEffect">
                                  <p:stCondLst>
                                    <p:cond delay="100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1+#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100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8" fill="hold" grpId="0" nodeType="withEffect">
                                  <p:stCondLst>
                                    <p:cond delay="1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42" presetClass="entr" presetSubtype="0" fill="hold" grpId="0" nodeType="withEffect">
                                  <p:stCondLst>
                                    <p:cond delay="125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anim calcmode="lin" valueType="num">
                                      <p:cBhvr>
                                        <p:cTn id="22" dur="500" fill="hold"/>
                                        <p:tgtEl>
                                          <p:spTgt spid="16"/>
                                        </p:tgtEl>
                                        <p:attrNameLst>
                                          <p:attrName>ppt_x</p:attrName>
                                        </p:attrNameLst>
                                      </p:cBhvr>
                                      <p:tavLst>
                                        <p:tav tm="0">
                                          <p:val>
                                            <p:strVal val="#ppt_x"/>
                                          </p:val>
                                        </p:tav>
                                        <p:tav tm="100000">
                                          <p:val>
                                            <p:strVal val="#ppt_x"/>
                                          </p:val>
                                        </p:tav>
                                      </p:tavLst>
                                    </p:anim>
                                    <p:anim calcmode="lin" valueType="num">
                                      <p:cBhvr>
                                        <p:cTn id="23" dur="500" fill="hold"/>
                                        <p:tgtEl>
                                          <p:spTgt spid="16"/>
                                        </p:tgtEl>
                                        <p:attrNameLst>
                                          <p:attrName>ppt_y</p:attrName>
                                        </p:attrNameLst>
                                      </p:cBhvr>
                                      <p:tavLst>
                                        <p:tav tm="0">
                                          <p:val>
                                            <p:strVal val="#ppt_y+.1"/>
                                          </p:val>
                                        </p:tav>
                                        <p:tav tm="100000">
                                          <p:val>
                                            <p:strVal val="#ppt_y"/>
                                          </p:val>
                                        </p:tav>
                                      </p:tavLst>
                                    </p:anim>
                                  </p:childTnLst>
                                </p:cTn>
                              </p:par>
                              <p:par>
                                <p:cTn id="24" presetID="22" presetClass="entr" presetSubtype="8" fill="hold" grpId="0" nodeType="withEffect">
                                  <p:stCondLst>
                                    <p:cond delay="150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par>
                                <p:cTn id="27" presetID="42" presetClass="entr" presetSubtype="0" fill="hold" grpId="0" nodeType="withEffect">
                                  <p:stCondLst>
                                    <p:cond delay="125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anim calcmode="lin" valueType="num">
                                      <p:cBhvr>
                                        <p:cTn id="30" dur="500" fill="hold"/>
                                        <p:tgtEl>
                                          <p:spTgt spid="17"/>
                                        </p:tgtEl>
                                        <p:attrNameLst>
                                          <p:attrName>ppt_x</p:attrName>
                                        </p:attrNameLst>
                                      </p:cBhvr>
                                      <p:tavLst>
                                        <p:tav tm="0">
                                          <p:val>
                                            <p:strVal val="#ppt_x"/>
                                          </p:val>
                                        </p:tav>
                                        <p:tav tm="100000">
                                          <p:val>
                                            <p:strVal val="#ppt_x"/>
                                          </p:val>
                                        </p:tav>
                                      </p:tavLst>
                                    </p:anim>
                                    <p:anim calcmode="lin" valueType="num">
                                      <p:cBhvr>
                                        <p:cTn id="31" dur="5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125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anim calcmode="lin" valueType="num">
                                      <p:cBhvr>
                                        <p:cTn id="35" dur="500" fill="hold"/>
                                        <p:tgtEl>
                                          <p:spTgt spid="20"/>
                                        </p:tgtEl>
                                        <p:attrNameLst>
                                          <p:attrName>ppt_x</p:attrName>
                                        </p:attrNameLst>
                                      </p:cBhvr>
                                      <p:tavLst>
                                        <p:tav tm="0">
                                          <p:val>
                                            <p:strVal val="#ppt_x"/>
                                          </p:val>
                                        </p:tav>
                                        <p:tav tm="100000">
                                          <p:val>
                                            <p:strVal val="#ppt_x"/>
                                          </p:val>
                                        </p:tav>
                                      </p:tavLst>
                                    </p:anim>
                                    <p:anim calcmode="lin" valueType="num">
                                      <p:cBhvr>
                                        <p:cTn id="36" dur="500" fill="hold"/>
                                        <p:tgtEl>
                                          <p:spTgt spid="2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25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anim calcmode="lin" valueType="num">
                                      <p:cBhvr>
                                        <p:cTn id="40" dur="500" fill="hold"/>
                                        <p:tgtEl>
                                          <p:spTgt spid="18"/>
                                        </p:tgtEl>
                                        <p:attrNameLst>
                                          <p:attrName>ppt_x</p:attrName>
                                        </p:attrNameLst>
                                      </p:cBhvr>
                                      <p:tavLst>
                                        <p:tav tm="0">
                                          <p:val>
                                            <p:strVal val="#ppt_x"/>
                                          </p:val>
                                        </p:tav>
                                        <p:tav tm="100000">
                                          <p:val>
                                            <p:strVal val="#ppt_x"/>
                                          </p:val>
                                        </p:tav>
                                      </p:tavLst>
                                    </p:anim>
                                    <p:anim calcmode="lin" valueType="num">
                                      <p:cBhvr>
                                        <p:cTn id="41"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bldLvl="0" animBg="1"/>
      <p:bldP spid="13" grpId="0" bldLvl="0" animBg="1"/>
      <p:bldP spid="14" grpId="0" bldLvl="0" animBg="1"/>
      <p:bldP spid="15" grpId="0"/>
      <p:bldP spid="16" grpId="0"/>
      <p:bldP spid="17" grpId="0"/>
      <p:bldP spid="20"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9059835E-6394-4D71-BA97-B9B48DC361BA}"/>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内容占位符 3">
            <a:extLst>
              <a:ext uri="{FF2B5EF4-FFF2-40B4-BE49-F238E27FC236}">
                <a16:creationId xmlns:a16="http://schemas.microsoft.com/office/drawing/2014/main" id="{39A10FBC-6AF1-4BB3-8487-2CBD3AC6B791}"/>
              </a:ext>
            </a:extLst>
          </p:cNvPr>
          <p:cNvSpPr>
            <a:spLocks noGrp="1"/>
          </p:cNvSpPr>
          <p:nvPr>
            <p:ph idx="1"/>
          </p:nvPr>
        </p:nvSpPr>
        <p:spPr>
          <a:xfrm>
            <a:off x="716280" y="1191203"/>
            <a:ext cx="10515600" cy="4475593"/>
          </a:xfrm>
          <a:solidFill>
            <a:schemeClr val="bg1"/>
          </a:solidFill>
        </p:spPr>
        <p:txBody>
          <a:bodyPr/>
          <a:lstStyle/>
          <a:p>
            <a:pPr marL="0" indent="0">
              <a:buClr>
                <a:srgbClr val="C00000"/>
              </a:buClr>
              <a:buNone/>
            </a:pPr>
            <a:endParaRPr lang="en-US" altLang="zh-CN" sz="2400" dirty="0"/>
          </a:p>
          <a:p>
            <a:pPr marL="457200" lvl="1" indent="0">
              <a:buClr>
                <a:srgbClr val="C00000"/>
              </a:buClr>
              <a:buNone/>
            </a:pPr>
            <a:r>
              <a:rPr lang="zh-CN" altLang="en-US" sz="2000" dirty="0">
                <a:solidFill>
                  <a:schemeClr val="tx1"/>
                </a:solidFill>
              </a:rPr>
              <a:t>步骤</a:t>
            </a:r>
            <a:r>
              <a:rPr lang="en-US" altLang="zh-CN" sz="2000" dirty="0">
                <a:solidFill>
                  <a:schemeClr val="tx1"/>
                </a:solidFill>
              </a:rPr>
              <a:t>4</a:t>
            </a:r>
            <a:r>
              <a:rPr lang="zh-CN" altLang="en-US" sz="2000" dirty="0">
                <a:solidFill>
                  <a:schemeClr val="tx1"/>
                </a:solidFill>
              </a:rPr>
              <a:t>：重复步骤</a:t>
            </a:r>
            <a:r>
              <a:rPr lang="en-US" altLang="zh-CN" sz="2000" dirty="0">
                <a:solidFill>
                  <a:schemeClr val="tx1"/>
                </a:solidFill>
              </a:rPr>
              <a:t>2</a:t>
            </a:r>
            <a:r>
              <a:rPr lang="zh-CN" altLang="en-US" sz="2000" dirty="0">
                <a:solidFill>
                  <a:schemeClr val="tx1"/>
                </a:solidFill>
              </a:rPr>
              <a:t>和</a:t>
            </a:r>
            <a:r>
              <a:rPr lang="en-US" altLang="zh-CN" sz="2000" dirty="0">
                <a:solidFill>
                  <a:schemeClr val="tx1"/>
                </a:solidFill>
              </a:rPr>
              <a:t>3</a:t>
            </a:r>
            <a:r>
              <a:rPr lang="zh-CN" altLang="en-US" sz="2000" dirty="0">
                <a:solidFill>
                  <a:schemeClr val="tx1"/>
                </a:solidFill>
              </a:rPr>
              <a:t>，直到类别中心的变化小于某阈值</a:t>
            </a:r>
            <a:endParaRPr lang="en-US" altLang="zh-CN" sz="2000" dirty="0">
              <a:solidFill>
                <a:schemeClr val="tx1"/>
              </a:solidFill>
            </a:endParaRPr>
          </a:p>
          <a:p>
            <a:pPr marL="457200" lvl="1" indent="0">
              <a:buClr>
                <a:srgbClr val="C00000"/>
              </a:buClr>
              <a:buNone/>
            </a:pPr>
            <a:endParaRPr lang="en-US" altLang="zh-CN" sz="2000" dirty="0">
              <a:solidFill>
                <a:schemeClr val="tx1"/>
              </a:solidFill>
            </a:endParaRPr>
          </a:p>
          <a:p>
            <a:pPr>
              <a:buClr>
                <a:srgbClr val="C00000"/>
              </a:buClr>
              <a:buFont typeface="Wingdings" panose="05000000000000000000" pitchFamily="2" charset="2"/>
              <a:buChar char="p"/>
            </a:pPr>
            <a:r>
              <a:rPr lang="zh-CN" altLang="en-US" sz="2400" dirty="0">
                <a:solidFill>
                  <a:schemeClr val="tx1"/>
                </a:solidFill>
              </a:rPr>
              <a:t> 中止条件：</a:t>
            </a:r>
            <a:endParaRPr lang="en-US" altLang="zh-CN" sz="2400" dirty="0">
              <a:solidFill>
                <a:schemeClr val="tx1"/>
              </a:solidFill>
            </a:endParaRPr>
          </a:p>
          <a:p>
            <a:pPr lvl="1">
              <a:buClr>
                <a:srgbClr val="C00000"/>
              </a:buClr>
              <a:buFont typeface="Wingdings" panose="05000000000000000000" pitchFamily="2" charset="2"/>
              <a:buChar char="n"/>
            </a:pPr>
            <a:r>
              <a:rPr lang="zh-CN" altLang="en-US" sz="2000" dirty="0">
                <a:solidFill>
                  <a:schemeClr val="tx1"/>
                </a:solidFill>
              </a:rPr>
              <a:t> 迭代次数</a:t>
            </a:r>
          </a:p>
          <a:p>
            <a:pPr lvl="1">
              <a:buClr>
                <a:srgbClr val="C00000"/>
              </a:buClr>
              <a:buFont typeface="Wingdings" panose="05000000000000000000" pitchFamily="2" charset="2"/>
              <a:buChar char="n"/>
            </a:pPr>
            <a:r>
              <a:rPr lang="zh-CN" altLang="en-US" sz="2000" dirty="0">
                <a:solidFill>
                  <a:schemeClr val="tx1"/>
                </a:solidFill>
              </a:rPr>
              <a:t> 簇中心变化率</a:t>
            </a:r>
          </a:p>
          <a:p>
            <a:pPr lvl="1">
              <a:buClr>
                <a:srgbClr val="C00000"/>
              </a:buClr>
              <a:buFont typeface="Wingdings" panose="05000000000000000000" pitchFamily="2" charset="2"/>
              <a:buChar char="n"/>
            </a:pPr>
            <a:r>
              <a:rPr lang="zh-CN" altLang="en-US" sz="2000" dirty="0">
                <a:solidFill>
                  <a:schemeClr val="tx1"/>
                </a:solidFill>
              </a:rPr>
              <a:t> 最小平方误差</a:t>
            </a:r>
            <a:r>
              <a:rPr lang="en-US" altLang="zh-CN" sz="2000" dirty="0">
                <a:solidFill>
                  <a:schemeClr val="tx1"/>
                </a:solidFill>
              </a:rPr>
              <a:t>MSE(Minimum Squared Error)</a:t>
            </a:r>
          </a:p>
          <a:p>
            <a:pPr lvl="1">
              <a:buClr>
                <a:srgbClr val="C00000"/>
              </a:buClr>
              <a:buFont typeface="Wingdings" panose="05000000000000000000" pitchFamily="2" charset="2"/>
              <a:buChar char="n"/>
            </a:pPr>
            <a:endParaRPr lang="zh-CN" altLang="en-US" sz="2000" dirty="0"/>
          </a:p>
        </p:txBody>
      </p:sp>
      <p:sp>
        <p:nvSpPr>
          <p:cNvPr id="6" name="文本框 22">
            <a:extLst>
              <a:ext uri="{FF2B5EF4-FFF2-40B4-BE49-F238E27FC236}">
                <a16:creationId xmlns:a16="http://schemas.microsoft.com/office/drawing/2014/main" id="{31AE3BD3-3764-4854-9FB3-11A1DA391C3F}"/>
              </a:ext>
            </a:extLst>
          </p:cNvPr>
          <p:cNvSpPr txBox="1">
            <a:spLocks noChangeArrowheads="1"/>
          </p:cNvSpPr>
          <p:nvPr/>
        </p:nvSpPr>
        <p:spPr bwMode="auto">
          <a:xfrm>
            <a:off x="19050" y="314325"/>
            <a:ext cx="299847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rgbClr val="D76739"/>
                </a:solidFill>
                <a:latin typeface="微软雅黑" panose="020B0503020204020204" pitchFamily="34" charset="-122"/>
                <a:ea typeface="微软雅黑" panose="020B0503020204020204" pitchFamily="34" charset="-122"/>
              </a:rPr>
              <a:t>差分隐私</a:t>
            </a:r>
          </a:p>
        </p:txBody>
      </p:sp>
    </p:spTree>
    <p:extLst>
      <p:ext uri="{BB962C8B-B14F-4D97-AF65-F5344CB8AC3E}">
        <p14:creationId xmlns:p14="http://schemas.microsoft.com/office/powerpoint/2010/main" val="119647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9059835E-6394-4D71-BA97-B9B48DC361BA}"/>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内容占位符 2">
            <a:extLst>
              <a:ext uri="{FF2B5EF4-FFF2-40B4-BE49-F238E27FC236}">
                <a16:creationId xmlns:a16="http://schemas.microsoft.com/office/drawing/2014/main" id="{879579CE-7750-4E18-BB1E-5A860E6B7963}"/>
              </a:ext>
            </a:extLst>
          </p:cNvPr>
          <p:cNvSpPr>
            <a:spLocks noGrp="1"/>
          </p:cNvSpPr>
          <p:nvPr>
            <p:ph idx="1"/>
          </p:nvPr>
        </p:nvSpPr>
        <p:spPr/>
        <p:txBody>
          <a:bodyPr/>
          <a:lstStyle/>
          <a:p>
            <a:endParaRPr lang="zh-CN" altLang="en-US"/>
          </a:p>
        </p:txBody>
      </p:sp>
      <p:sp>
        <p:nvSpPr>
          <p:cNvPr id="7" name="文本框 22">
            <a:extLst>
              <a:ext uri="{FF2B5EF4-FFF2-40B4-BE49-F238E27FC236}">
                <a16:creationId xmlns:a16="http://schemas.microsoft.com/office/drawing/2014/main" id="{D99C0480-1E6C-4633-8840-E0404FB35442}"/>
              </a:ext>
            </a:extLst>
          </p:cNvPr>
          <p:cNvSpPr txBox="1">
            <a:spLocks noChangeArrowheads="1"/>
          </p:cNvSpPr>
          <p:nvPr/>
        </p:nvSpPr>
        <p:spPr bwMode="auto">
          <a:xfrm>
            <a:off x="19049" y="314325"/>
            <a:ext cx="53842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b="1" dirty="0">
                <a:solidFill>
                  <a:srgbClr val="D76739"/>
                </a:solidFill>
                <a:latin typeface="微软雅黑" panose="020B0503020204020204" pitchFamily="34" charset="-122"/>
                <a:ea typeface="微软雅黑" panose="020B0503020204020204" pitchFamily="34" charset="-122"/>
              </a:rPr>
              <a:t>差分隐私</a:t>
            </a:r>
            <a:r>
              <a:rPr lang="en-US" altLang="zh-CN" sz="3200" b="1" dirty="0">
                <a:solidFill>
                  <a:srgbClr val="D76739"/>
                </a:solidFill>
                <a:latin typeface="微软雅黑" panose="020B0503020204020204" pitchFamily="34" charset="-122"/>
                <a:ea typeface="微软雅黑" panose="020B0503020204020204" pitchFamily="34" charset="-122"/>
              </a:rPr>
              <a:t>k-means</a:t>
            </a:r>
            <a:r>
              <a:rPr lang="zh-CN" altLang="en-US" sz="3200" b="1" dirty="0">
                <a:solidFill>
                  <a:srgbClr val="D76739"/>
                </a:solidFill>
                <a:latin typeface="微软雅黑" panose="020B0503020204020204" pitchFamily="34" charset="-122"/>
                <a:ea typeface="微软雅黑" panose="020B0503020204020204" pitchFamily="34" charset="-122"/>
              </a:rPr>
              <a:t>聚类</a:t>
            </a:r>
          </a:p>
        </p:txBody>
      </p:sp>
      <p:sp>
        <p:nvSpPr>
          <p:cNvPr id="8" name="内容占位符 3">
            <a:extLst>
              <a:ext uri="{FF2B5EF4-FFF2-40B4-BE49-F238E27FC236}">
                <a16:creationId xmlns:a16="http://schemas.microsoft.com/office/drawing/2014/main" id="{8612F6DC-BF6A-4CDC-B984-94932E5658AE}"/>
              </a:ext>
            </a:extLst>
          </p:cNvPr>
          <p:cNvSpPr txBox="1">
            <a:spLocks/>
          </p:cNvSpPr>
          <p:nvPr/>
        </p:nvSpPr>
        <p:spPr>
          <a:xfrm>
            <a:off x="541317" y="914401"/>
            <a:ext cx="10515600" cy="2208809"/>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b="1" dirty="0"/>
              <a:t>差分隐私聚类算法旨在确保当数据集的任何一条记录被删除时，由于簇中心的变化而没有隐私被泄露。</a:t>
            </a:r>
            <a:r>
              <a:rPr lang="en-US" altLang="zh-CN" sz="2400" b="1" dirty="0"/>
              <a:t>Blum </a:t>
            </a:r>
            <a:r>
              <a:rPr lang="en-US" altLang="zh-CN" sz="2400" b="1" baseline="30000" dirty="0"/>
              <a:t>[1]</a:t>
            </a:r>
            <a:r>
              <a:rPr lang="zh-CN" altLang="en-US" sz="2400" b="1" dirty="0"/>
              <a:t>等人首次提出了面向 </a:t>
            </a:r>
            <a:r>
              <a:rPr lang="en-US" altLang="zh-CN" sz="2400" b="1" dirty="0"/>
              <a:t>Lloyd </a:t>
            </a:r>
            <a:r>
              <a:rPr lang="zh-CN" altLang="en-US" sz="2400" b="1" dirty="0"/>
              <a:t>算法的差分隐私方法。我们称之为差分隐私 </a:t>
            </a:r>
            <a:r>
              <a:rPr lang="en-US" altLang="zh-CN" sz="2400" b="1" dirty="0"/>
              <a:t>k-means </a:t>
            </a:r>
            <a:r>
              <a:rPr lang="zh-CN" altLang="en-US" sz="2400" b="1" dirty="0"/>
              <a:t>算法</a:t>
            </a:r>
            <a:r>
              <a:rPr lang="en-US" altLang="zh-CN" sz="2400" b="1" dirty="0"/>
              <a:t>(</a:t>
            </a:r>
            <a:r>
              <a:rPr lang="en-US" altLang="zh-CN" sz="2400" b="1" dirty="0" err="1"/>
              <a:t>DPk</a:t>
            </a:r>
            <a:r>
              <a:rPr lang="en-US" altLang="zh-CN" sz="2400" b="1" dirty="0"/>
              <a:t>-means)</a:t>
            </a:r>
          </a:p>
          <a:p>
            <a:pPr marL="0" indent="0">
              <a:lnSpc>
                <a:spcPct val="100000"/>
              </a:lnSpc>
              <a:buClr>
                <a:srgbClr val="C00000"/>
              </a:buClr>
              <a:buNone/>
            </a:pPr>
            <a:endParaRPr lang="en-US" altLang="zh-CN" sz="2400" b="1" dirty="0"/>
          </a:p>
          <a:p>
            <a:pPr marL="0" lvl="0" indent="0" fontAlgn="base">
              <a:lnSpc>
                <a:spcPct val="100000"/>
              </a:lnSpc>
              <a:spcBef>
                <a:spcPct val="0"/>
              </a:spcBef>
              <a:spcAft>
                <a:spcPct val="0"/>
              </a:spcAft>
              <a:buNone/>
            </a:pPr>
            <a:r>
              <a:rPr lang="en-US" altLang="zh-CN" sz="1600" i="1" dirty="0">
                <a:solidFill>
                  <a:srgbClr val="000000"/>
                </a:solidFill>
                <a:latin typeface="Arial" pitchFamily="34" charset="0"/>
                <a:ea typeface="宋体" pitchFamily="2" charset="-122"/>
              </a:rPr>
              <a:t>[1] Blum A, </a:t>
            </a:r>
            <a:r>
              <a:rPr lang="en-US" altLang="zh-CN" sz="1600" i="1" dirty="0" err="1">
                <a:solidFill>
                  <a:srgbClr val="000000"/>
                </a:solidFill>
                <a:latin typeface="Arial" pitchFamily="34" charset="0"/>
                <a:ea typeface="宋体" pitchFamily="2" charset="-122"/>
              </a:rPr>
              <a:t>Dwork</a:t>
            </a:r>
            <a:r>
              <a:rPr lang="en-US" altLang="zh-CN" sz="1600" i="1" dirty="0">
                <a:solidFill>
                  <a:srgbClr val="000000"/>
                </a:solidFill>
                <a:latin typeface="Arial" pitchFamily="34" charset="0"/>
                <a:ea typeface="宋体" pitchFamily="2" charset="-122"/>
              </a:rPr>
              <a:t> C, </a:t>
            </a:r>
            <a:r>
              <a:rPr lang="en-US" altLang="zh-CN" sz="1600" i="1" dirty="0" err="1">
                <a:solidFill>
                  <a:srgbClr val="000000"/>
                </a:solidFill>
                <a:latin typeface="Arial" pitchFamily="34" charset="0"/>
                <a:ea typeface="宋体" pitchFamily="2" charset="-122"/>
              </a:rPr>
              <a:t>Mcsherry</a:t>
            </a:r>
            <a:r>
              <a:rPr lang="en-US" altLang="zh-CN" sz="1600" i="1" dirty="0">
                <a:solidFill>
                  <a:srgbClr val="000000"/>
                </a:solidFill>
                <a:latin typeface="Arial" pitchFamily="34" charset="0"/>
                <a:ea typeface="宋体" pitchFamily="2" charset="-122"/>
              </a:rPr>
              <a:t> F, et al. Practical </a:t>
            </a:r>
            <a:r>
              <a:rPr lang="en-US" altLang="zh-CN" sz="1600" i="1" dirty="0" err="1">
                <a:solidFill>
                  <a:srgbClr val="000000"/>
                </a:solidFill>
                <a:latin typeface="Arial" pitchFamily="34" charset="0"/>
                <a:ea typeface="宋体" pitchFamily="2" charset="-122"/>
              </a:rPr>
              <a:t>privacy:the</a:t>
            </a:r>
            <a:r>
              <a:rPr lang="en-US" altLang="zh-CN" sz="1600" i="1" dirty="0">
                <a:solidFill>
                  <a:srgbClr val="000000"/>
                </a:solidFill>
                <a:latin typeface="Arial" pitchFamily="34" charset="0"/>
                <a:ea typeface="宋体" pitchFamily="2" charset="-122"/>
              </a:rPr>
              <a:t> </a:t>
            </a:r>
            <a:r>
              <a:rPr lang="en-US" altLang="zh-CN" sz="1600" i="1" dirty="0" err="1">
                <a:solidFill>
                  <a:srgbClr val="000000"/>
                </a:solidFill>
                <a:latin typeface="Arial" pitchFamily="34" charset="0"/>
                <a:ea typeface="宋体" pitchFamily="2" charset="-122"/>
              </a:rPr>
              <a:t>SuLQ</a:t>
            </a:r>
            <a:r>
              <a:rPr lang="en-US" altLang="zh-CN" sz="1600" i="1" dirty="0">
                <a:solidFill>
                  <a:srgbClr val="000000"/>
                </a:solidFill>
                <a:latin typeface="Arial" pitchFamily="34" charset="0"/>
                <a:ea typeface="宋体" pitchFamily="2" charset="-122"/>
              </a:rPr>
              <a:t> framework[C]// Twenty-Fourth    ACM </a:t>
            </a:r>
            <a:r>
              <a:rPr lang="en-US" altLang="zh-CN" sz="1600" i="1" dirty="0" err="1">
                <a:solidFill>
                  <a:srgbClr val="000000"/>
                </a:solidFill>
                <a:latin typeface="Arial" pitchFamily="34" charset="0"/>
                <a:ea typeface="宋体" pitchFamily="2" charset="-122"/>
              </a:rPr>
              <a:t>Sigmod-Sigact-Sigart</a:t>
            </a:r>
            <a:r>
              <a:rPr lang="en-US" altLang="zh-CN" sz="1600" i="1" dirty="0">
                <a:solidFill>
                  <a:srgbClr val="000000"/>
                </a:solidFill>
                <a:latin typeface="Arial" pitchFamily="34" charset="0"/>
                <a:ea typeface="宋体" pitchFamily="2" charset="-122"/>
              </a:rPr>
              <a:t> Symposium on Principles of Database Systems. ACM, 2005:128-138. </a:t>
            </a:r>
            <a:endParaRPr lang="zh-CN" altLang="en-US" sz="1600" i="1" dirty="0">
              <a:solidFill>
                <a:srgbClr val="000000"/>
              </a:solidFill>
              <a:latin typeface="Arial" pitchFamily="34" charset="0"/>
              <a:ea typeface="宋体" pitchFamily="2" charset="-122"/>
            </a:endParaRPr>
          </a:p>
          <a:p>
            <a:pPr marL="0" indent="0">
              <a:lnSpc>
                <a:spcPct val="100000"/>
              </a:lnSpc>
              <a:buClr>
                <a:srgbClr val="C00000"/>
              </a:buClr>
              <a:buNone/>
            </a:pPr>
            <a:endParaRPr lang="en-US" altLang="zh-CN" sz="2400" b="1" dirty="0"/>
          </a:p>
        </p:txBody>
      </p:sp>
      <p:sp>
        <p:nvSpPr>
          <p:cNvPr id="9" name="内容占位符 3">
            <a:extLst>
              <a:ext uri="{FF2B5EF4-FFF2-40B4-BE49-F238E27FC236}">
                <a16:creationId xmlns:a16="http://schemas.microsoft.com/office/drawing/2014/main" id="{69BD74DE-A355-4ACD-BE04-C0F258169BE0}"/>
              </a:ext>
            </a:extLst>
          </p:cNvPr>
          <p:cNvSpPr txBox="1">
            <a:spLocks/>
          </p:cNvSpPr>
          <p:nvPr/>
        </p:nvSpPr>
        <p:spPr>
          <a:xfrm>
            <a:off x="541317" y="3123211"/>
            <a:ext cx="10515600" cy="2933206"/>
          </a:xfrm>
          <a:solidFill>
            <a:schemeClr val="accent3"/>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400" dirty="0"/>
              <a:t>差分</a:t>
            </a:r>
            <a:r>
              <a:rPr lang="en-US" altLang="zh-CN" sz="2400" dirty="0" err="1"/>
              <a:t>DPk</a:t>
            </a:r>
            <a:r>
              <a:rPr lang="en-US" altLang="zh-CN" sz="2400" dirty="0"/>
              <a:t>-means </a:t>
            </a:r>
            <a:r>
              <a:rPr lang="zh-CN" altLang="en-US" sz="2400" dirty="0"/>
              <a:t>算法见算法（每次迭代都以满足差分隐私保护的方式更新簇的质心）</a:t>
            </a:r>
            <a:endParaRPr lang="en-US" altLang="zh-CN" sz="2400" dirty="0"/>
          </a:p>
          <a:p>
            <a:pPr lvl="1">
              <a:spcBef>
                <a:spcPts val="1800"/>
              </a:spcBef>
              <a:buClr>
                <a:srgbClr val="C00000"/>
              </a:buClr>
              <a:buFont typeface="Wingdings" panose="05000000000000000000" pitchFamily="2" charset="2"/>
              <a:buChar char="n"/>
            </a:pPr>
            <a:r>
              <a:rPr lang="zh-CN" altLang="en-US" sz="2000" dirty="0"/>
              <a:t>给定一个簇，计算簇集中的数据点的总个数，并将簇中数据点的每个 维度的坐标相加求和</a:t>
            </a:r>
            <a:endParaRPr lang="en-US" altLang="zh-CN" sz="2000" dirty="0"/>
          </a:p>
          <a:p>
            <a:pPr lvl="1">
              <a:spcBef>
                <a:spcPts val="1800"/>
              </a:spcBef>
              <a:buClr>
                <a:srgbClr val="C00000"/>
              </a:buClr>
              <a:buFont typeface="Wingdings" panose="05000000000000000000" pitchFamily="2" charset="2"/>
              <a:buChar char="n"/>
            </a:pPr>
            <a:r>
              <a:rPr lang="zh-CN" altLang="en-US" sz="2000" dirty="0"/>
              <a:t> 然后，通过添加拉普拉斯噪声来扰乱计数和求和查询</a:t>
            </a:r>
            <a:endParaRPr lang="en-US" altLang="zh-CN" sz="2000" dirty="0"/>
          </a:p>
          <a:p>
            <a:pPr lvl="1">
              <a:spcBef>
                <a:spcPts val="1800"/>
              </a:spcBef>
              <a:buClr>
                <a:srgbClr val="C00000"/>
              </a:buClr>
              <a:buFont typeface="Wingdings" panose="05000000000000000000" pitchFamily="2" charset="2"/>
              <a:buChar char="n"/>
            </a:pPr>
            <a:r>
              <a:rPr lang="en-US" altLang="zh-CN" sz="2000" dirty="0"/>
              <a:t> </a:t>
            </a:r>
            <a:r>
              <a:rPr lang="en-US" altLang="zh-CN" sz="2000" dirty="0" err="1"/>
              <a:t>DPk</a:t>
            </a:r>
            <a:r>
              <a:rPr lang="en-US" altLang="zh-CN" sz="2000" dirty="0"/>
              <a:t>-means </a:t>
            </a:r>
            <a:r>
              <a:rPr lang="zh-CN" altLang="en-US" sz="2000" dirty="0"/>
              <a:t>在经过多次迭代达到收敛条件后输出聚类后的簇集质心</a:t>
            </a:r>
            <a:endParaRPr lang="en-US" altLang="zh-CN" sz="2000" dirty="0"/>
          </a:p>
        </p:txBody>
      </p:sp>
    </p:spTree>
    <p:extLst>
      <p:ext uri="{BB962C8B-B14F-4D97-AF65-F5344CB8AC3E}">
        <p14:creationId xmlns:p14="http://schemas.microsoft.com/office/powerpoint/2010/main" val="3627816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9059835E-6394-4D71-BA97-B9B48DC361BA}"/>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内容占位符 2">
            <a:extLst>
              <a:ext uri="{FF2B5EF4-FFF2-40B4-BE49-F238E27FC236}">
                <a16:creationId xmlns:a16="http://schemas.microsoft.com/office/drawing/2014/main" id="{36087959-3915-4221-89C8-D385928EEC5F}"/>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49F7AD9A-05ED-4406-B5CF-D12A877CA22A}"/>
              </a:ext>
            </a:extLst>
          </p:cNvPr>
          <p:cNvPicPr>
            <a:picLocks noChangeAspect="1"/>
          </p:cNvPicPr>
          <p:nvPr/>
        </p:nvPicPr>
        <p:blipFill>
          <a:blip r:embed="rId2"/>
          <a:stretch>
            <a:fillRect/>
          </a:stretch>
        </p:blipFill>
        <p:spPr>
          <a:xfrm>
            <a:off x="987968" y="1101040"/>
            <a:ext cx="4320480" cy="5368575"/>
          </a:xfrm>
          <a:prstGeom prst="rect">
            <a:avLst/>
          </a:prstGeom>
        </p:spPr>
      </p:pic>
      <p:pic>
        <p:nvPicPr>
          <p:cNvPr id="8" name="图片 7">
            <a:extLst>
              <a:ext uri="{FF2B5EF4-FFF2-40B4-BE49-F238E27FC236}">
                <a16:creationId xmlns:a16="http://schemas.microsoft.com/office/drawing/2014/main" id="{219AA954-9298-4F1A-A3E7-52E61C5681EB}"/>
              </a:ext>
            </a:extLst>
          </p:cNvPr>
          <p:cNvPicPr>
            <a:picLocks noChangeAspect="1"/>
          </p:cNvPicPr>
          <p:nvPr/>
        </p:nvPicPr>
        <p:blipFill>
          <a:blip r:embed="rId3"/>
          <a:stretch>
            <a:fillRect/>
          </a:stretch>
        </p:blipFill>
        <p:spPr>
          <a:xfrm>
            <a:off x="5708800" y="1101040"/>
            <a:ext cx="4777824" cy="4465637"/>
          </a:xfrm>
          <a:prstGeom prst="rect">
            <a:avLst/>
          </a:prstGeom>
        </p:spPr>
      </p:pic>
      <p:sp>
        <p:nvSpPr>
          <p:cNvPr id="9" name="文本框 22">
            <a:extLst>
              <a:ext uri="{FF2B5EF4-FFF2-40B4-BE49-F238E27FC236}">
                <a16:creationId xmlns:a16="http://schemas.microsoft.com/office/drawing/2014/main" id="{6D42BEB0-B64A-4180-A18E-446C48F8F667}"/>
              </a:ext>
            </a:extLst>
          </p:cNvPr>
          <p:cNvSpPr txBox="1">
            <a:spLocks noChangeArrowheads="1"/>
          </p:cNvSpPr>
          <p:nvPr/>
        </p:nvSpPr>
        <p:spPr bwMode="auto">
          <a:xfrm>
            <a:off x="19049" y="314325"/>
            <a:ext cx="59542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b="1" dirty="0">
                <a:solidFill>
                  <a:srgbClr val="D76739"/>
                </a:solidFill>
                <a:latin typeface="微软雅黑" panose="020B0503020204020204" pitchFamily="34" charset="-122"/>
                <a:ea typeface="微软雅黑" panose="020B0503020204020204" pitchFamily="34" charset="-122"/>
              </a:rPr>
              <a:t>差分隐私</a:t>
            </a:r>
            <a:r>
              <a:rPr lang="en-US" altLang="zh-CN" sz="3200" b="1" dirty="0">
                <a:solidFill>
                  <a:srgbClr val="D76739"/>
                </a:solidFill>
                <a:latin typeface="微软雅黑" panose="020B0503020204020204" pitchFamily="34" charset="-122"/>
                <a:ea typeface="微软雅黑" panose="020B0503020204020204" pitchFamily="34" charset="-122"/>
              </a:rPr>
              <a:t>k-means</a:t>
            </a:r>
            <a:r>
              <a:rPr lang="zh-CN" altLang="en-US" sz="3200" b="1" dirty="0">
                <a:solidFill>
                  <a:srgbClr val="D76739"/>
                </a:solidFill>
                <a:latin typeface="微软雅黑" panose="020B0503020204020204" pitchFamily="34" charset="-122"/>
                <a:ea typeface="微软雅黑" panose="020B0503020204020204" pitchFamily="34" charset="-122"/>
              </a:rPr>
              <a:t>聚类</a:t>
            </a:r>
          </a:p>
        </p:txBody>
      </p:sp>
    </p:spTree>
    <p:extLst>
      <p:ext uri="{BB962C8B-B14F-4D97-AF65-F5344CB8AC3E}">
        <p14:creationId xmlns:p14="http://schemas.microsoft.com/office/powerpoint/2010/main" val="4189513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9059835E-6394-4D71-BA97-B9B48DC361BA}"/>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68" name="文本框 22">
            <a:extLst>
              <a:ext uri="{FF2B5EF4-FFF2-40B4-BE49-F238E27FC236}">
                <a16:creationId xmlns:a16="http://schemas.microsoft.com/office/drawing/2014/main" id="{FBC9E54F-D120-4A17-AD41-B9D1CAE93013}"/>
              </a:ext>
            </a:extLst>
          </p:cNvPr>
          <p:cNvSpPr txBox="1">
            <a:spLocks noChangeArrowheads="1"/>
          </p:cNvSpPr>
          <p:nvPr/>
        </p:nvSpPr>
        <p:spPr bwMode="auto">
          <a:xfrm>
            <a:off x="19050" y="314325"/>
            <a:ext cx="43548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b="1" dirty="0">
                <a:solidFill>
                  <a:srgbClr val="D76739"/>
                </a:solidFill>
                <a:latin typeface="微软雅黑" panose="020B0503020204020204" pitchFamily="34" charset="-122"/>
                <a:ea typeface="微软雅黑" panose="020B0503020204020204" pitchFamily="34" charset="-122"/>
              </a:rPr>
              <a:t>进一步研究方向</a:t>
            </a:r>
          </a:p>
        </p:txBody>
      </p:sp>
      <p:sp>
        <p:nvSpPr>
          <p:cNvPr id="3" name="内容占位符 2">
            <a:extLst>
              <a:ext uri="{FF2B5EF4-FFF2-40B4-BE49-F238E27FC236}">
                <a16:creationId xmlns:a16="http://schemas.microsoft.com/office/drawing/2014/main" id="{993B014A-EF7D-49D6-AB9D-AAB88501D333}"/>
              </a:ext>
            </a:extLst>
          </p:cNvPr>
          <p:cNvSpPr>
            <a:spLocks noGrp="1"/>
          </p:cNvSpPr>
          <p:nvPr>
            <p:ph idx="1"/>
          </p:nvPr>
        </p:nvSpPr>
        <p:spPr/>
        <p:txBody>
          <a:bodyPr/>
          <a:lstStyle/>
          <a:p>
            <a:endParaRPr lang="zh-CN" altLang="en-US"/>
          </a:p>
        </p:txBody>
      </p:sp>
      <p:sp>
        <p:nvSpPr>
          <p:cNvPr id="7" name="内容占位符 3">
            <a:extLst>
              <a:ext uri="{FF2B5EF4-FFF2-40B4-BE49-F238E27FC236}">
                <a16:creationId xmlns:a16="http://schemas.microsoft.com/office/drawing/2014/main" id="{4B2E9AF2-A3C2-4571-9334-397C5B0693E1}"/>
              </a:ext>
            </a:extLst>
          </p:cNvPr>
          <p:cNvSpPr txBox="1">
            <a:spLocks/>
          </p:cNvSpPr>
          <p:nvPr/>
        </p:nvSpPr>
        <p:spPr>
          <a:xfrm>
            <a:off x="655320" y="1191203"/>
            <a:ext cx="10515600" cy="4475593"/>
          </a:xfr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2400"/>
              </a:spcBef>
              <a:buClr>
                <a:srgbClr val="C00000"/>
              </a:buClr>
              <a:buFont typeface="Wingdings" panose="05000000000000000000" pitchFamily="2" charset="2"/>
              <a:buChar char="p"/>
            </a:pPr>
            <a:r>
              <a:rPr lang="zh-CN" altLang="en-US" sz="2400" dirty="0">
                <a:solidFill>
                  <a:schemeClr val="tx2"/>
                </a:solidFill>
              </a:rPr>
              <a:t>在相同的隐私保护级别下，如何进一步提高聚类的可用性 ，特别是如何提高大规模数据集差分隐私保护下的聚类可用性</a:t>
            </a:r>
            <a:endParaRPr lang="en-US" altLang="zh-CN" sz="2400" dirty="0">
              <a:solidFill>
                <a:schemeClr val="tx2"/>
              </a:solidFill>
            </a:endParaRPr>
          </a:p>
          <a:p>
            <a:pPr>
              <a:spcBef>
                <a:spcPts val="2400"/>
              </a:spcBef>
              <a:buClr>
                <a:srgbClr val="C00000"/>
              </a:buClr>
              <a:buFont typeface="Wingdings" panose="05000000000000000000" pitchFamily="2" charset="2"/>
              <a:buChar char="p"/>
            </a:pPr>
            <a:r>
              <a:rPr lang="zh-CN" altLang="en-US" sz="2400" dirty="0">
                <a:solidFill>
                  <a:schemeClr val="tx2"/>
                </a:solidFill>
              </a:rPr>
              <a:t>其它聚类算法的差分隐私保护方法 </a:t>
            </a:r>
            <a:endParaRPr lang="en-US" altLang="zh-CN" sz="2400" dirty="0">
              <a:solidFill>
                <a:schemeClr val="tx2"/>
              </a:solidFill>
            </a:endParaRPr>
          </a:p>
          <a:p>
            <a:pPr marL="0" indent="0">
              <a:buClr>
                <a:srgbClr val="C00000"/>
              </a:buClr>
              <a:buFont typeface="Arial" panose="020B0604020202020204" pitchFamily="34" charset="0"/>
              <a:buNone/>
            </a:pPr>
            <a:endParaRPr lang="zh-CN" altLang="en-US" sz="2400" dirty="0">
              <a:solidFill>
                <a:schemeClr val="tx2"/>
              </a:solidFill>
            </a:endParaRPr>
          </a:p>
        </p:txBody>
      </p:sp>
    </p:spTree>
    <p:extLst>
      <p:ext uri="{BB962C8B-B14F-4D97-AF65-F5344CB8AC3E}">
        <p14:creationId xmlns:p14="http://schemas.microsoft.com/office/powerpoint/2010/main" val="1679623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D85CB53-6954-4C3F-9FBC-DAF21402F455}"/>
              </a:ext>
            </a:extLst>
          </p:cNvPr>
          <p:cNvPicPr>
            <a:picLocks noChangeAspect="1"/>
          </p:cNvPicPr>
          <p:nvPr/>
        </p:nvPicPr>
        <p:blipFill>
          <a:blip r:embed="rId4"/>
          <a:stretch>
            <a:fillRect/>
          </a:stretch>
        </p:blipFill>
        <p:spPr>
          <a:xfrm>
            <a:off x="-1" y="-60801"/>
            <a:ext cx="12192001" cy="6918801"/>
          </a:xfrm>
          <a:prstGeom prst="rect">
            <a:avLst/>
          </a:prstGeom>
        </p:spPr>
      </p:pic>
      <p:sp>
        <p:nvSpPr>
          <p:cNvPr id="6" name="Rectangle 5"/>
          <p:cNvSpPr/>
          <p:nvPr/>
        </p:nvSpPr>
        <p:spPr>
          <a:xfrm>
            <a:off x="0" y="-60801"/>
            <a:ext cx="12192000" cy="6918801"/>
          </a:xfrm>
          <a:prstGeom prst="rect">
            <a:avLst/>
          </a:prstGeom>
          <a:gradFill flip="none" rotWithShape="1">
            <a:gsLst>
              <a:gs pos="1000">
                <a:schemeClr val="tx1">
                  <a:lumMod val="85000"/>
                  <a:lumOff val="15000"/>
                  <a:alpha val="17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2700000">
            <a:off x="4431226" y="-1847654"/>
            <a:ext cx="3695307" cy="3695307"/>
          </a:xfrm>
          <a:prstGeom prst="rect">
            <a:avLst/>
          </a:prstGeom>
          <a:noFill/>
          <a:ln w="1016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73527" y="489584"/>
            <a:ext cx="1410706" cy="707886"/>
          </a:xfrm>
          <a:prstGeom prst="rect">
            <a:avLst/>
          </a:prstGeom>
          <a:noFill/>
        </p:spPr>
        <p:txBody>
          <a:bodyPr wrap="none" rtlCol="0">
            <a:spAutoFit/>
          </a:bodyPr>
          <a:lstStyle/>
          <a:p>
            <a:pPr algn="ctr"/>
            <a:r>
              <a:rPr lang="en-US" altLang="zh-CN" sz="2000" dirty="0">
                <a:solidFill>
                  <a:schemeClr val="bg1"/>
                </a:solidFill>
                <a:latin typeface="Nexa Bold" charset="0"/>
                <a:ea typeface="Nexa Bold" charset="0"/>
                <a:cs typeface="Nexa Bold" charset="0"/>
              </a:rPr>
              <a:t>Differential </a:t>
            </a:r>
          </a:p>
          <a:p>
            <a:pPr algn="ctr"/>
            <a:r>
              <a:rPr lang="en-US" altLang="zh-CN" sz="2000" dirty="0">
                <a:solidFill>
                  <a:schemeClr val="bg1"/>
                </a:solidFill>
                <a:latin typeface="Nexa Bold" charset="0"/>
                <a:ea typeface="Nexa Bold" charset="0"/>
                <a:cs typeface="Nexa Bold" charset="0"/>
              </a:rPr>
              <a:t>Privacy</a:t>
            </a:r>
            <a:endParaRPr lang="en-US" sz="2000" dirty="0">
              <a:solidFill>
                <a:schemeClr val="bg1"/>
              </a:solidFill>
              <a:latin typeface="Nexa Bold" charset="0"/>
              <a:ea typeface="Nexa Bold" charset="0"/>
              <a:cs typeface="Nexa Bold" charset="0"/>
            </a:endParaRPr>
          </a:p>
        </p:txBody>
      </p:sp>
      <p:cxnSp>
        <p:nvCxnSpPr>
          <p:cNvPr id="9" name="Straight Connector 8"/>
          <p:cNvCxnSpPr/>
          <p:nvPr/>
        </p:nvCxnSpPr>
        <p:spPr>
          <a:xfrm>
            <a:off x="5996608" y="1197470"/>
            <a:ext cx="564545" cy="0"/>
          </a:xfrm>
          <a:prstGeom prst="line">
            <a:avLst/>
          </a:prstGeom>
          <a:ln>
            <a:solidFill>
              <a:srgbClr val="EB5315"/>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custDataLst>
              <p:tags r:id="rId1"/>
            </p:custDataLst>
          </p:nvPr>
        </p:nvSpPr>
        <p:spPr>
          <a:xfrm>
            <a:off x="1606087" y="3114412"/>
            <a:ext cx="9345584" cy="830997"/>
          </a:xfrm>
          <a:prstGeom prst="rect">
            <a:avLst/>
          </a:prstGeom>
          <a:noFill/>
          <a:ln>
            <a:noFill/>
          </a:ln>
        </p:spPr>
        <p:txBody>
          <a:bodyPr wrap="square" rtlCol="0">
            <a:spAutoFit/>
          </a:bodyPr>
          <a:lstStyle/>
          <a:p>
            <a:pPr algn="ctr"/>
            <a:r>
              <a:rPr lang="en-US" altLang="zh-CN" sz="4800" dirty="0">
                <a:solidFill>
                  <a:schemeClr val="accent2">
                    <a:lumMod val="75000"/>
                  </a:schemeClr>
                </a:solidFill>
                <a:effectLst>
                  <a:outerShdw sx="1000" sy="1000" algn="tl" rotWithShape="0">
                    <a:prstClr val="black"/>
                  </a:outerShdw>
                </a:effectLst>
                <a:latin typeface="微软雅黑" panose="020B0503020204020204" pitchFamily="34" charset="-122"/>
                <a:ea typeface="微软雅黑" panose="020B0503020204020204" pitchFamily="34" charset="-122"/>
              </a:rPr>
              <a:t>THANKS</a:t>
            </a:r>
          </a:p>
        </p:txBody>
      </p:sp>
    </p:spTree>
    <p:extLst>
      <p:ext uri="{BB962C8B-B14F-4D97-AF65-F5344CB8AC3E}">
        <p14:creationId xmlns:p14="http://schemas.microsoft.com/office/powerpoint/2010/main" val="15231087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49709F-40B7-46C9-A6D5-4344C54D7D1B}"/>
              </a:ext>
            </a:extLst>
          </p:cNvPr>
          <p:cNvPicPr>
            <a:picLocks noChangeAspect="1"/>
          </p:cNvPicPr>
          <p:nvPr/>
        </p:nvPicPr>
        <p:blipFill>
          <a:blip r:embed="rId2"/>
          <a:stretch>
            <a:fillRect/>
          </a:stretch>
        </p:blipFill>
        <p:spPr>
          <a:xfrm>
            <a:off x="0" y="23558"/>
            <a:ext cx="12217997" cy="6834442"/>
          </a:xfrm>
          <a:prstGeom prst="rect">
            <a:avLst/>
          </a:prstGeom>
        </p:spPr>
      </p:pic>
      <p:pic>
        <p:nvPicPr>
          <p:cNvPr id="4" name="图片 3"/>
          <p:cNvPicPr>
            <a:picLocks noChangeAspect="1"/>
          </p:cNvPicPr>
          <p:nvPr userDrawn="1"/>
        </p:nvPicPr>
        <p:blipFill rotWithShape="1">
          <a:blip r:embed="rId3"/>
          <a:srcRect l="28592" t="14633" r="28725" b="15022"/>
          <a:stretch>
            <a:fillRect/>
          </a:stretch>
        </p:blipFill>
        <p:spPr>
          <a:xfrm>
            <a:off x="-352715" y="3470"/>
            <a:ext cx="12543659" cy="7072904"/>
          </a:xfrm>
          <a:prstGeom prst="rect">
            <a:avLst/>
          </a:prstGeom>
        </p:spPr>
      </p:pic>
      <p:sp>
        <p:nvSpPr>
          <p:cNvPr id="2" name="Rectangle 5"/>
          <p:cNvSpPr/>
          <p:nvPr/>
        </p:nvSpPr>
        <p:spPr>
          <a:xfrm>
            <a:off x="-1056" y="-12065"/>
            <a:ext cx="12192000" cy="6870065"/>
          </a:xfrm>
          <a:prstGeom prst="rect">
            <a:avLst/>
          </a:prstGeom>
          <a:gradFill flip="none" rotWithShape="1">
            <a:gsLst>
              <a:gs pos="1000">
                <a:schemeClr val="tx1">
                  <a:lumMod val="85000"/>
                  <a:lumOff val="15000"/>
                  <a:alpha val="17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组合 7"/>
          <p:cNvGrpSpPr/>
          <p:nvPr/>
        </p:nvGrpSpPr>
        <p:grpSpPr>
          <a:xfrm>
            <a:off x="3584918" y="2714224"/>
            <a:ext cx="1334921" cy="1334921"/>
            <a:chOff x="3371849" y="3094831"/>
            <a:chExt cx="1389063" cy="1389063"/>
          </a:xfrm>
        </p:grpSpPr>
        <p:sp>
          <p:nvSpPr>
            <p:cNvPr id="9" name="椭圆 8"/>
            <p:cNvSpPr/>
            <p:nvPr/>
          </p:nvSpPr>
          <p:spPr>
            <a:xfrm>
              <a:off x="3371849" y="3094831"/>
              <a:ext cx="1389063" cy="1389063"/>
            </a:xfrm>
            <a:prstGeom prst="ellipse">
              <a:avLst/>
            </a:prstGeom>
            <a:noFill/>
            <a:ln w="38100">
              <a:solidFill>
                <a:srgbClr val="EB53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802666" y="3235364"/>
              <a:ext cx="527428" cy="1152934"/>
            </a:xfrm>
            <a:prstGeom prst="rect">
              <a:avLst/>
            </a:prstGeom>
            <a:noFill/>
          </p:spPr>
          <p:txBody>
            <a:bodyPr wrap="none" rtlCol="0">
              <a:spAutoFit/>
            </a:bodyPr>
            <a:lstStyle/>
            <a:p>
              <a:pPr algn="ctr"/>
              <a:r>
                <a:rPr lang="en-US" altLang="zh-CN" sz="6600" dirty="0">
                  <a:solidFill>
                    <a:schemeClr val="accent4">
                      <a:lumMod val="60000"/>
                      <a:lumOff val="40000"/>
                    </a:schemeClr>
                  </a:solidFill>
                  <a:latin typeface="Impact" panose="020B0806030902050204" pitchFamily="34" charset="0"/>
                </a:rPr>
                <a:t>1</a:t>
              </a:r>
            </a:p>
          </p:txBody>
        </p:sp>
      </p:grpSp>
      <p:grpSp>
        <p:nvGrpSpPr>
          <p:cNvPr id="12" name="组合 11"/>
          <p:cNvGrpSpPr/>
          <p:nvPr/>
        </p:nvGrpSpPr>
        <p:grpSpPr>
          <a:xfrm>
            <a:off x="5052741" y="2808854"/>
            <a:ext cx="4929449" cy="1330059"/>
            <a:chOff x="5065119" y="2408459"/>
            <a:chExt cx="4929449" cy="1330059"/>
          </a:xfrm>
        </p:grpSpPr>
        <p:sp>
          <p:nvSpPr>
            <p:cNvPr id="11" name="文本框 10"/>
            <p:cNvSpPr txBox="1"/>
            <p:nvPr/>
          </p:nvSpPr>
          <p:spPr>
            <a:xfrm>
              <a:off x="5099050" y="2408459"/>
              <a:ext cx="2892425" cy="584775"/>
            </a:xfrm>
            <a:prstGeom prst="rect">
              <a:avLst/>
            </a:prstGeom>
            <a:noFill/>
          </p:spPr>
          <p:txBody>
            <a:bodyPr wrap="square" rtlCol="0">
              <a:spAutoFit/>
            </a:bodyPr>
            <a:lstStyle/>
            <a:p>
              <a:r>
                <a:rPr lang="en-US" altLang="zh-CN" sz="3200" dirty="0">
                  <a:solidFill>
                    <a:schemeClr val="accent4">
                      <a:lumMod val="60000"/>
                      <a:lumOff val="40000"/>
                    </a:schemeClr>
                  </a:solidFill>
                </a:rPr>
                <a:t>PART ONE</a:t>
              </a:r>
              <a:endParaRPr lang="zh-CN" altLang="en-US" sz="3200" dirty="0">
                <a:solidFill>
                  <a:schemeClr val="accent4">
                    <a:lumMod val="60000"/>
                    <a:lumOff val="40000"/>
                  </a:schemeClr>
                </a:solidFill>
              </a:endParaRPr>
            </a:p>
          </p:txBody>
        </p:sp>
        <p:grpSp>
          <p:nvGrpSpPr>
            <p:cNvPr id="13" name="组合 12"/>
            <p:cNvGrpSpPr/>
            <p:nvPr/>
          </p:nvGrpSpPr>
          <p:grpSpPr>
            <a:xfrm>
              <a:off x="5065119" y="2942659"/>
              <a:ext cx="4929449" cy="795859"/>
              <a:chOff x="5358951" y="1333441"/>
              <a:chExt cx="4929449" cy="795859"/>
            </a:xfrm>
          </p:grpSpPr>
          <p:sp>
            <p:nvSpPr>
              <p:cNvPr id="14" name="文本框 13"/>
              <p:cNvSpPr txBox="1"/>
              <p:nvPr/>
            </p:nvSpPr>
            <p:spPr>
              <a:xfrm>
                <a:off x="5358951" y="1333441"/>
                <a:ext cx="3295317" cy="461665"/>
              </a:xfrm>
              <a:prstGeom prst="rect">
                <a:avLst/>
              </a:prstGeom>
              <a:noFill/>
            </p:spPr>
            <p:txBody>
              <a:bodyPr wrap="square" rtlCol="0">
                <a:spAutoFit/>
                <a:scene3d>
                  <a:camera prst="orthographicFront"/>
                  <a:lightRig rig="threePt" dir="t"/>
                </a:scene3d>
                <a:sp3d contourW="12700"/>
              </a:bodyPr>
              <a:lstStyle/>
              <a:p>
                <a:r>
                  <a:rPr lang="zh-CN" altLang="en-US" sz="2400" b="1" dirty="0">
                    <a:solidFill>
                      <a:schemeClr val="accent4">
                        <a:lumMod val="60000"/>
                        <a:lumOff val="40000"/>
                      </a:schemeClr>
                    </a:solidFill>
                    <a:latin typeface="+mn-ea"/>
                  </a:rPr>
                  <a:t>数据泄露</a:t>
                </a:r>
              </a:p>
            </p:txBody>
          </p:sp>
          <p:sp>
            <p:nvSpPr>
              <p:cNvPr id="15" name="文本框 14"/>
              <p:cNvSpPr txBox="1"/>
              <p:nvPr/>
            </p:nvSpPr>
            <p:spPr>
              <a:xfrm>
                <a:off x="5402408" y="1795106"/>
                <a:ext cx="4885992" cy="33419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400" dirty="0">
                    <a:solidFill>
                      <a:schemeClr val="accent4">
                        <a:lumMod val="60000"/>
                        <a:lumOff val="40000"/>
                      </a:schemeClr>
                    </a:solidFill>
                    <a:latin typeface="+mj-ea"/>
                    <a:ea typeface="+mj-ea"/>
                  </a:rPr>
                  <a:t>The basic concept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ppt_x</p:attrName>
                                        </p:attrNameLst>
                                      </p:cBhvr>
                                      <p:tavLst>
                                        <p:tav tm="0">
                                          <p:val>
                                            <p:strVal val="#ppt_x-#ppt_w*1.125000"/>
                                          </p:val>
                                        </p:tav>
                                        <p:tav tm="100000">
                                          <p:val>
                                            <p:strVal val="#ppt_x"/>
                                          </p:val>
                                        </p:tav>
                                      </p:tavLst>
                                    </p:anim>
                                    <p:animEffect transition="in" filter="wipe(righ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1B5964-3EDB-4A65-AB16-F6C00100B01E}"/>
              </a:ext>
            </a:extLst>
          </p:cNvPr>
          <p:cNvSpPr/>
          <p:nvPr/>
        </p:nvSpPr>
        <p:spPr>
          <a:xfrm>
            <a:off x="-47625" y="342900"/>
            <a:ext cx="2206625" cy="569913"/>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356CD47-9E64-4AEA-8695-10244900C875}"/>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40" name="文本框 5">
            <a:extLst>
              <a:ext uri="{FF2B5EF4-FFF2-40B4-BE49-F238E27FC236}">
                <a16:creationId xmlns:a16="http://schemas.microsoft.com/office/drawing/2014/main" id="{0F73A715-3C24-40B7-863B-CCBEA8A2C170}"/>
              </a:ext>
            </a:extLst>
          </p:cNvPr>
          <p:cNvSpPr txBox="1">
            <a:spLocks noChangeArrowheads="1"/>
          </p:cNvSpPr>
          <p:nvPr/>
        </p:nvSpPr>
        <p:spPr bwMode="auto">
          <a:xfrm>
            <a:off x="19049" y="314325"/>
            <a:ext cx="58150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3200" b="1" dirty="0">
                <a:solidFill>
                  <a:srgbClr val="D76739"/>
                </a:solidFill>
                <a:latin typeface="微软雅黑" panose="020B0503020204020204" pitchFamily="34" charset="-122"/>
                <a:ea typeface="微软雅黑" panose="020B0503020204020204" pitchFamily="34" charset="-122"/>
              </a:rPr>
              <a:t>数据隐私面临的安全问题</a:t>
            </a:r>
          </a:p>
        </p:txBody>
      </p:sp>
      <p:sp>
        <p:nvSpPr>
          <p:cNvPr id="73" name="Line 4">
            <a:extLst>
              <a:ext uri="{FF2B5EF4-FFF2-40B4-BE49-F238E27FC236}">
                <a16:creationId xmlns:a16="http://schemas.microsoft.com/office/drawing/2014/main" id="{8F62C64B-E2E7-43B5-8F2D-A02C5DB38223}"/>
              </a:ext>
            </a:extLst>
          </p:cNvPr>
          <p:cNvSpPr>
            <a:spLocks noChangeShapeType="1"/>
          </p:cNvSpPr>
          <p:nvPr/>
        </p:nvSpPr>
        <p:spPr bwMode="auto">
          <a:xfrm>
            <a:off x="1356857" y="1391333"/>
            <a:ext cx="8748713" cy="1587"/>
          </a:xfrm>
          <a:prstGeom prst="line">
            <a:avLst/>
          </a:prstGeom>
          <a:noFill/>
          <a:ln w="44450">
            <a:solidFill>
              <a:srgbClr val="00B050"/>
            </a:solidFill>
            <a:round/>
            <a:headEnd/>
            <a:tailEnd/>
          </a:ln>
        </p:spPr>
        <p:txBody>
          <a:bodyPr/>
          <a:lstStyle/>
          <a:p>
            <a:endParaRPr lang="zh-CN" altLang="en-US"/>
          </a:p>
        </p:txBody>
      </p:sp>
      <p:sp>
        <p:nvSpPr>
          <p:cNvPr id="75" name="Line 10">
            <a:extLst>
              <a:ext uri="{FF2B5EF4-FFF2-40B4-BE49-F238E27FC236}">
                <a16:creationId xmlns:a16="http://schemas.microsoft.com/office/drawing/2014/main" id="{1FDA80E6-4798-4D16-A906-04035F83B777}"/>
              </a:ext>
            </a:extLst>
          </p:cNvPr>
          <p:cNvSpPr>
            <a:spLocks noChangeShapeType="1"/>
          </p:cNvSpPr>
          <p:nvPr/>
        </p:nvSpPr>
        <p:spPr bwMode="auto">
          <a:xfrm>
            <a:off x="1663699" y="4832123"/>
            <a:ext cx="8388350" cy="0"/>
          </a:xfrm>
          <a:prstGeom prst="line">
            <a:avLst/>
          </a:prstGeom>
          <a:noFill/>
          <a:ln w="161925">
            <a:gradFill flip="none" rotWithShape="1">
              <a:gsLst>
                <a:gs pos="0">
                  <a:schemeClr val="accent2">
                    <a:lumMod val="67000"/>
                  </a:schemeClr>
                </a:gs>
                <a:gs pos="74000">
                  <a:schemeClr val="accent2">
                    <a:lumMod val="97000"/>
                    <a:lumOff val="3000"/>
                  </a:schemeClr>
                </a:gs>
                <a:gs pos="99000">
                  <a:schemeClr val="accent2">
                    <a:lumMod val="60000"/>
                    <a:lumOff val="40000"/>
                  </a:schemeClr>
                </a:gs>
              </a:gsLst>
              <a:lin ang="10800000" scaled="1"/>
              <a:tileRect/>
            </a:gradFill>
            <a:round/>
            <a:headEnd/>
            <a:tailEnd type="triangle"/>
          </a:ln>
          <a:effectLst/>
          <a:extLst/>
        </p:spPr>
        <p:txBody>
          <a:bodyPr/>
          <a:lstStyle/>
          <a:p>
            <a:pPr>
              <a:defRPr/>
            </a:pPr>
            <a:endParaRPr lang="zh-CN" altLang="en-US">
              <a:solidFill>
                <a:schemeClr val="accent2">
                  <a:lumMod val="75000"/>
                </a:schemeClr>
              </a:solidFill>
              <a:latin typeface="Arial" charset="0"/>
            </a:endParaRPr>
          </a:p>
        </p:txBody>
      </p:sp>
      <p:sp>
        <p:nvSpPr>
          <p:cNvPr id="76" name="AutoShape 16">
            <a:extLst>
              <a:ext uri="{FF2B5EF4-FFF2-40B4-BE49-F238E27FC236}">
                <a16:creationId xmlns:a16="http://schemas.microsoft.com/office/drawing/2014/main" id="{E6E6171C-B746-49B0-A24D-14148313B28C}"/>
              </a:ext>
            </a:extLst>
          </p:cNvPr>
          <p:cNvSpPr>
            <a:spLocks noChangeArrowheads="1"/>
          </p:cNvSpPr>
          <p:nvPr/>
        </p:nvSpPr>
        <p:spPr bwMode="auto">
          <a:xfrm>
            <a:off x="1376362" y="2798536"/>
            <a:ext cx="1198563" cy="574675"/>
          </a:xfrm>
          <a:prstGeom prst="wedgeRectCallout">
            <a:avLst>
              <a:gd name="adj1" fmla="val -14993"/>
              <a:gd name="adj2" fmla="val 289888"/>
            </a:avLst>
          </a:prstGeom>
          <a:gradFill>
            <a:gsLst>
              <a:gs pos="100000">
                <a:srgbClr val="FADFCD"/>
              </a:gs>
              <a:gs pos="100000">
                <a:schemeClr val="accent2">
                  <a:lumMod val="20000"/>
                  <a:lumOff val="80000"/>
                </a:schemeClr>
              </a:gs>
              <a:gs pos="100000">
                <a:schemeClr val="accent2">
                  <a:lumMod val="60000"/>
                  <a:lumOff val="40000"/>
                </a:schemeClr>
              </a:gs>
              <a:gs pos="40000">
                <a:srgbClr val="EAB693"/>
              </a:gs>
              <a:gs pos="0">
                <a:schemeClr val="accent2">
                  <a:lumMod val="75000"/>
                </a:schemeClr>
              </a:gs>
            </a:gsLst>
            <a:lin ang="5400000" scaled="0"/>
          </a:gradFill>
          <a:ln w="9525">
            <a:solidFill>
              <a:schemeClr val="tx1"/>
            </a:solidFill>
            <a:miter lim="800000"/>
            <a:headEnd/>
            <a:tailEnd/>
          </a:ln>
          <a:effectLst/>
          <a:extLst/>
        </p:spPr>
        <p:txBody>
          <a:bodyPr/>
          <a:lstStyle/>
          <a:p>
            <a:pPr algn="ctr">
              <a:defRPr/>
            </a:pPr>
            <a:r>
              <a:rPr lang="en-US" altLang="zh-CN" sz="1600" dirty="0">
                <a:solidFill>
                  <a:srgbClr val="C00000"/>
                </a:solidFill>
                <a:latin typeface="Arial" charset="0"/>
              </a:rPr>
              <a:t>APARNET</a:t>
            </a:r>
          </a:p>
          <a:p>
            <a:pPr algn="ctr">
              <a:defRPr/>
            </a:pPr>
            <a:r>
              <a:rPr lang="en-US" altLang="zh-CN" dirty="0">
                <a:solidFill>
                  <a:srgbClr val="C00000"/>
                </a:solidFill>
                <a:latin typeface="Arial" charset="0"/>
              </a:rPr>
              <a:t>1970s</a:t>
            </a:r>
            <a:endParaRPr lang="zh-CN" altLang="en-US" dirty="0">
              <a:solidFill>
                <a:srgbClr val="C00000"/>
              </a:solidFill>
              <a:latin typeface="Arial" charset="0"/>
            </a:endParaRPr>
          </a:p>
        </p:txBody>
      </p:sp>
      <p:sp>
        <p:nvSpPr>
          <p:cNvPr id="77" name="Text Box 26">
            <a:extLst>
              <a:ext uri="{FF2B5EF4-FFF2-40B4-BE49-F238E27FC236}">
                <a16:creationId xmlns:a16="http://schemas.microsoft.com/office/drawing/2014/main" id="{CC1FE63D-4A78-4A34-9C13-073BC3C40957}"/>
              </a:ext>
            </a:extLst>
          </p:cNvPr>
          <p:cNvSpPr txBox="1">
            <a:spLocks noChangeArrowheads="1"/>
          </p:cNvSpPr>
          <p:nvPr/>
        </p:nvSpPr>
        <p:spPr bwMode="auto">
          <a:xfrm>
            <a:off x="1376361" y="1649185"/>
            <a:ext cx="4864100" cy="831850"/>
          </a:xfrm>
          <a:prstGeom prst="rect">
            <a:avLst/>
          </a:prstGeom>
          <a:gradFill flip="none" rotWithShape="1">
            <a:gsLst>
              <a:gs pos="98000">
                <a:schemeClr val="accent2">
                  <a:lumMod val="75000"/>
                </a:schemeClr>
              </a:gs>
              <a:gs pos="31000">
                <a:schemeClr val="accent2">
                  <a:lumMod val="20000"/>
                  <a:lumOff val="80000"/>
                </a:schemeClr>
              </a:gs>
              <a:gs pos="0">
                <a:schemeClr val="accent2">
                  <a:lumMod val="20000"/>
                  <a:lumOff val="80000"/>
                </a:schemeClr>
              </a:gs>
            </a:gsLst>
            <a:lin ang="4800000" scaled="0"/>
            <a:tileRect/>
          </a:gradFill>
          <a:ln>
            <a:headEnd/>
            <a:tailEnd/>
          </a:ln>
        </p:spPr>
        <p:style>
          <a:lnRef idx="1">
            <a:schemeClr val="dk1"/>
          </a:lnRef>
          <a:fillRef idx="2">
            <a:schemeClr val="dk1"/>
          </a:fillRef>
          <a:effectRef idx="1">
            <a:schemeClr val="dk1"/>
          </a:effectRef>
          <a:fontRef idx="minor">
            <a:schemeClr val="dk1"/>
          </a:fontRef>
        </p:style>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ts val="0"/>
              </a:spcBef>
              <a:defRPr/>
            </a:pPr>
            <a:r>
              <a:rPr lang="zh-CN" altLang="en-US" sz="2400" dirty="0">
                <a:solidFill>
                  <a:schemeClr val="accent2">
                    <a:lumMod val="50000"/>
                  </a:schemeClr>
                </a:solidFill>
              </a:rPr>
              <a:t>互联网及其经济的发展：</a:t>
            </a:r>
            <a:endParaRPr lang="en-US" altLang="zh-CN" sz="2400" dirty="0">
              <a:solidFill>
                <a:schemeClr val="accent2">
                  <a:lumMod val="50000"/>
                </a:schemeClr>
              </a:solidFill>
            </a:endParaRPr>
          </a:p>
          <a:p>
            <a:pPr algn="ctr" eaLnBrk="1" hangingPunct="1">
              <a:spcBef>
                <a:spcPts val="0"/>
              </a:spcBef>
              <a:defRPr/>
            </a:pPr>
            <a:r>
              <a:rPr lang="zh-CN" altLang="en-US" sz="2400" dirty="0">
                <a:solidFill>
                  <a:schemeClr val="accent2">
                    <a:lumMod val="50000"/>
                  </a:schemeClr>
                </a:solidFill>
              </a:rPr>
              <a:t>互联网 </a:t>
            </a:r>
            <a:r>
              <a:rPr lang="en-US" altLang="zh-CN" sz="2400" dirty="0">
                <a:solidFill>
                  <a:schemeClr val="accent2">
                    <a:lumMod val="50000"/>
                  </a:schemeClr>
                </a:solidFill>
              </a:rPr>
              <a:t>=&gt;  +</a:t>
            </a:r>
            <a:r>
              <a:rPr lang="zh-CN" altLang="en-US" sz="2400" dirty="0">
                <a:solidFill>
                  <a:schemeClr val="accent2">
                    <a:lumMod val="50000"/>
                  </a:schemeClr>
                </a:solidFill>
              </a:rPr>
              <a:t>互联网  </a:t>
            </a:r>
            <a:r>
              <a:rPr lang="en-US" altLang="zh-CN" sz="2400" dirty="0">
                <a:solidFill>
                  <a:schemeClr val="accent2">
                    <a:lumMod val="50000"/>
                  </a:schemeClr>
                </a:solidFill>
              </a:rPr>
              <a:t>=&gt;  </a:t>
            </a:r>
            <a:r>
              <a:rPr lang="zh-CN" altLang="en-US" sz="2400" dirty="0">
                <a:solidFill>
                  <a:schemeClr val="accent2">
                    <a:lumMod val="50000"/>
                  </a:schemeClr>
                </a:solidFill>
              </a:rPr>
              <a:t>互联网</a:t>
            </a:r>
            <a:r>
              <a:rPr lang="en-US" altLang="zh-CN" sz="2400" dirty="0">
                <a:solidFill>
                  <a:schemeClr val="accent2">
                    <a:lumMod val="50000"/>
                  </a:schemeClr>
                </a:solidFill>
              </a:rPr>
              <a:t>+</a:t>
            </a:r>
            <a:endParaRPr lang="zh-CN" altLang="en-US" sz="2400" dirty="0">
              <a:solidFill>
                <a:schemeClr val="accent2">
                  <a:lumMod val="50000"/>
                </a:schemeClr>
              </a:solidFill>
            </a:endParaRPr>
          </a:p>
        </p:txBody>
      </p:sp>
      <p:sp>
        <p:nvSpPr>
          <p:cNvPr id="78" name="Line 40">
            <a:extLst>
              <a:ext uri="{FF2B5EF4-FFF2-40B4-BE49-F238E27FC236}">
                <a16:creationId xmlns:a16="http://schemas.microsoft.com/office/drawing/2014/main" id="{430E7241-1AC1-49B2-A2BE-092FE1C0DD00}"/>
              </a:ext>
            </a:extLst>
          </p:cNvPr>
          <p:cNvSpPr>
            <a:spLocks noChangeShapeType="1"/>
          </p:cNvSpPr>
          <p:nvPr/>
        </p:nvSpPr>
        <p:spPr bwMode="auto">
          <a:xfrm flipV="1">
            <a:off x="5974555" y="5729060"/>
            <a:ext cx="0" cy="287337"/>
          </a:xfrm>
          <a:prstGeom prst="line">
            <a:avLst/>
          </a:prstGeom>
          <a:noFill/>
          <a:ln w="57150">
            <a:solidFill>
              <a:schemeClr val="tx1"/>
            </a:solidFill>
            <a:round/>
            <a:headEnd/>
            <a:tailEnd type="triangle" w="med" len="med"/>
          </a:ln>
          <a:effectLst/>
          <a:extLst/>
        </p:spPr>
        <p:txBody>
          <a:bodyPr/>
          <a:lstStyle/>
          <a:p>
            <a:pPr>
              <a:defRPr/>
            </a:pPr>
            <a:endParaRPr lang="zh-CN" altLang="en-US">
              <a:solidFill>
                <a:schemeClr val="accent2">
                  <a:lumMod val="75000"/>
                </a:schemeClr>
              </a:solidFill>
              <a:latin typeface="Arial" charset="0"/>
            </a:endParaRPr>
          </a:p>
        </p:txBody>
      </p:sp>
      <p:sp>
        <p:nvSpPr>
          <p:cNvPr id="79" name="Line 42">
            <a:extLst>
              <a:ext uri="{FF2B5EF4-FFF2-40B4-BE49-F238E27FC236}">
                <a16:creationId xmlns:a16="http://schemas.microsoft.com/office/drawing/2014/main" id="{83B6B9B8-408A-4950-AF0C-9D5DE4251446}"/>
              </a:ext>
            </a:extLst>
          </p:cNvPr>
          <p:cNvSpPr>
            <a:spLocks noChangeShapeType="1"/>
          </p:cNvSpPr>
          <p:nvPr/>
        </p:nvSpPr>
        <p:spPr bwMode="auto">
          <a:xfrm>
            <a:off x="3717924" y="5379810"/>
            <a:ext cx="673100" cy="4764"/>
          </a:xfrm>
          <a:prstGeom prst="line">
            <a:avLst/>
          </a:prstGeom>
          <a:noFill/>
          <a:ln w="57150">
            <a:solidFill>
              <a:schemeClr val="accent2">
                <a:lumMod val="40000"/>
                <a:lumOff val="60000"/>
              </a:schemeClr>
            </a:solidFill>
            <a:round/>
            <a:headEnd/>
            <a:tailEnd type="triangle" w="med" len="med"/>
          </a:ln>
          <a:effectLst/>
          <a:extLst/>
        </p:spPr>
        <p:txBody>
          <a:bodyPr/>
          <a:lstStyle/>
          <a:p>
            <a:pPr>
              <a:defRPr/>
            </a:pPr>
            <a:endParaRPr lang="zh-CN" altLang="en-US">
              <a:solidFill>
                <a:schemeClr val="accent2">
                  <a:lumMod val="75000"/>
                </a:schemeClr>
              </a:solidFill>
              <a:latin typeface="Arial" charset="0"/>
            </a:endParaRPr>
          </a:p>
        </p:txBody>
      </p:sp>
      <p:sp>
        <p:nvSpPr>
          <p:cNvPr id="80" name="Line 43">
            <a:extLst>
              <a:ext uri="{FF2B5EF4-FFF2-40B4-BE49-F238E27FC236}">
                <a16:creationId xmlns:a16="http://schemas.microsoft.com/office/drawing/2014/main" id="{DB8A0BF5-67FC-43FC-9C91-63502E7886FC}"/>
              </a:ext>
            </a:extLst>
          </p:cNvPr>
          <p:cNvSpPr>
            <a:spLocks noChangeShapeType="1"/>
          </p:cNvSpPr>
          <p:nvPr/>
        </p:nvSpPr>
        <p:spPr bwMode="auto">
          <a:xfrm flipH="1" flipV="1">
            <a:off x="1663700" y="5332185"/>
            <a:ext cx="720725" cy="20638"/>
          </a:xfrm>
          <a:prstGeom prst="line">
            <a:avLst/>
          </a:prstGeom>
          <a:noFill/>
          <a:ln w="57150">
            <a:solidFill>
              <a:schemeClr val="accent2">
                <a:lumMod val="60000"/>
                <a:lumOff val="40000"/>
              </a:schemeClr>
            </a:solidFill>
            <a:round/>
            <a:headEnd/>
            <a:tailEnd type="triangle" w="med" len="med"/>
          </a:ln>
          <a:effectLst/>
          <a:extLst/>
        </p:spPr>
        <p:txBody>
          <a:bodyPr/>
          <a:lstStyle/>
          <a:p>
            <a:pPr>
              <a:defRPr/>
            </a:pPr>
            <a:endParaRPr lang="zh-CN" altLang="en-US">
              <a:solidFill>
                <a:schemeClr val="accent2">
                  <a:lumMod val="75000"/>
                </a:schemeClr>
              </a:solidFill>
              <a:latin typeface="Arial" charset="0"/>
            </a:endParaRPr>
          </a:p>
        </p:txBody>
      </p:sp>
      <p:sp>
        <p:nvSpPr>
          <p:cNvPr id="81" name="Line 38">
            <a:extLst>
              <a:ext uri="{FF2B5EF4-FFF2-40B4-BE49-F238E27FC236}">
                <a16:creationId xmlns:a16="http://schemas.microsoft.com/office/drawing/2014/main" id="{297AB759-1168-48F7-8903-466A2DC4C730}"/>
              </a:ext>
            </a:extLst>
          </p:cNvPr>
          <p:cNvSpPr>
            <a:spLocks noChangeShapeType="1"/>
          </p:cNvSpPr>
          <p:nvPr/>
        </p:nvSpPr>
        <p:spPr bwMode="auto">
          <a:xfrm flipV="1">
            <a:off x="1663699" y="4852760"/>
            <a:ext cx="0" cy="876300"/>
          </a:xfrm>
          <a:prstGeom prst="line">
            <a:avLst/>
          </a:prstGeom>
          <a:noFill/>
          <a:ln w="44450">
            <a:solidFill>
              <a:srgbClr val="008000"/>
            </a:solidFill>
            <a:round/>
            <a:headEnd type="none"/>
            <a:tailEnd type="triangle"/>
          </a:ln>
          <a:effectLst/>
          <a:extLst/>
        </p:spPr>
        <p:txBody>
          <a:bodyPr/>
          <a:lstStyle/>
          <a:p>
            <a:pPr>
              <a:defRPr/>
            </a:pPr>
            <a:endParaRPr lang="zh-CN" altLang="en-US">
              <a:solidFill>
                <a:schemeClr val="accent2">
                  <a:lumMod val="75000"/>
                </a:schemeClr>
              </a:solidFill>
              <a:latin typeface="Arial" charset="0"/>
            </a:endParaRPr>
          </a:p>
        </p:txBody>
      </p:sp>
      <p:cxnSp>
        <p:nvCxnSpPr>
          <p:cNvPr id="82" name="直接箭头连接符 47">
            <a:extLst>
              <a:ext uri="{FF2B5EF4-FFF2-40B4-BE49-F238E27FC236}">
                <a16:creationId xmlns:a16="http://schemas.microsoft.com/office/drawing/2014/main" id="{5F2F54A7-B19A-4E2F-AE89-65B14F584FEF}"/>
              </a:ext>
            </a:extLst>
          </p:cNvPr>
          <p:cNvCxnSpPr>
            <a:cxnSpLocks noChangeShapeType="1"/>
          </p:cNvCxnSpPr>
          <p:nvPr/>
        </p:nvCxnSpPr>
        <p:spPr bwMode="auto">
          <a:xfrm flipH="1">
            <a:off x="1663700" y="5138510"/>
            <a:ext cx="911225" cy="0"/>
          </a:xfrm>
          <a:prstGeom prst="straightConnector1">
            <a:avLst/>
          </a:prstGeom>
          <a:noFill/>
          <a:ln w="9525">
            <a:noFill/>
            <a:round/>
            <a:headEnd/>
            <a:tailEnd type="arrow" w="med" len="med"/>
          </a:ln>
        </p:spPr>
      </p:cxnSp>
      <p:sp>
        <p:nvSpPr>
          <p:cNvPr id="83" name="TextBox 48">
            <a:extLst>
              <a:ext uri="{FF2B5EF4-FFF2-40B4-BE49-F238E27FC236}">
                <a16:creationId xmlns:a16="http://schemas.microsoft.com/office/drawing/2014/main" id="{38D3CBEF-0A54-4C25-9515-C014BCD8D9A9}"/>
              </a:ext>
            </a:extLst>
          </p:cNvPr>
          <p:cNvSpPr txBox="1">
            <a:spLocks noChangeArrowheads="1"/>
          </p:cNvSpPr>
          <p:nvPr/>
        </p:nvSpPr>
        <p:spPr bwMode="auto">
          <a:xfrm>
            <a:off x="2559049" y="5230585"/>
            <a:ext cx="1114425" cy="369888"/>
          </a:xfrm>
          <a:prstGeom prst="rect">
            <a:avLst/>
          </a:prstGeom>
          <a:noFill/>
          <a:ln w="9525">
            <a:noFill/>
            <a:miter lim="800000"/>
            <a:headEnd/>
            <a:tailEnd/>
          </a:ln>
        </p:spPr>
        <p:txBody>
          <a:bodyPr wrap="none">
            <a:spAutoFit/>
          </a:bodyPr>
          <a:lstStyle/>
          <a:p>
            <a:r>
              <a:rPr lang="zh-CN" altLang="en-US" b="1" dirty="0"/>
              <a:t>学术研究</a:t>
            </a:r>
          </a:p>
        </p:txBody>
      </p:sp>
      <p:sp>
        <p:nvSpPr>
          <p:cNvPr id="84" name="椭圆 49">
            <a:extLst>
              <a:ext uri="{FF2B5EF4-FFF2-40B4-BE49-F238E27FC236}">
                <a16:creationId xmlns:a16="http://schemas.microsoft.com/office/drawing/2014/main" id="{234BA88D-5F1A-4C46-8E25-F2A79B0C3983}"/>
              </a:ext>
            </a:extLst>
          </p:cNvPr>
          <p:cNvSpPr>
            <a:spLocks noChangeArrowheads="1"/>
          </p:cNvSpPr>
          <p:nvPr/>
        </p:nvSpPr>
        <p:spPr bwMode="auto">
          <a:xfrm>
            <a:off x="1663700" y="4700360"/>
            <a:ext cx="288925" cy="279400"/>
          </a:xfrm>
          <a:prstGeom prst="ellipse">
            <a:avLst/>
          </a:prstGeom>
          <a:solidFill>
            <a:schemeClr val="accent2">
              <a:lumMod val="50000"/>
            </a:schemeClr>
          </a:solidFill>
          <a:ln w="9525">
            <a:noFill/>
            <a:round/>
            <a:headEnd/>
            <a:tailEnd/>
          </a:ln>
        </p:spPr>
        <p:txBody>
          <a:bodyPr/>
          <a:lstStyle/>
          <a:p>
            <a:pPr marL="342900" indent="14288">
              <a:buClr>
                <a:schemeClr val="accent2"/>
              </a:buClr>
              <a:buFont typeface="Wingdings" pitchFamily="2" charset="2"/>
              <a:buChar char="p"/>
            </a:pPr>
            <a:endParaRPr lang="zh-CN" altLang="en-US">
              <a:cs typeface="Arial" pitchFamily="34" charset="0"/>
            </a:endParaRPr>
          </a:p>
        </p:txBody>
      </p:sp>
      <p:sp>
        <p:nvSpPr>
          <p:cNvPr id="85" name="AutoShape 16">
            <a:extLst>
              <a:ext uri="{FF2B5EF4-FFF2-40B4-BE49-F238E27FC236}">
                <a16:creationId xmlns:a16="http://schemas.microsoft.com/office/drawing/2014/main" id="{597722DE-A412-4F0E-93C8-AA4FD1AC6519}"/>
              </a:ext>
            </a:extLst>
          </p:cNvPr>
          <p:cNvSpPr>
            <a:spLocks noChangeArrowheads="1"/>
          </p:cNvSpPr>
          <p:nvPr/>
        </p:nvSpPr>
        <p:spPr bwMode="auto">
          <a:xfrm>
            <a:off x="2505075" y="3590699"/>
            <a:ext cx="1196975" cy="574675"/>
          </a:xfrm>
          <a:prstGeom prst="wedgeRectCallout">
            <a:avLst>
              <a:gd name="adj1" fmla="val -2106"/>
              <a:gd name="adj2" fmla="val 167968"/>
            </a:avLst>
          </a:prstGeom>
          <a:gradFill>
            <a:gsLst>
              <a:gs pos="0">
                <a:schemeClr val="accent2">
                  <a:lumMod val="75000"/>
                </a:schemeClr>
              </a:gs>
              <a:gs pos="37000">
                <a:schemeClr val="accent2">
                  <a:lumMod val="40000"/>
                  <a:lumOff val="60000"/>
                </a:schemeClr>
              </a:gs>
              <a:gs pos="100000">
                <a:schemeClr val="accent2">
                  <a:lumMod val="20000"/>
                  <a:lumOff val="80000"/>
                </a:schemeClr>
              </a:gs>
            </a:gsLst>
            <a:lin ang="5400000" scaled="0"/>
          </a:gradFill>
          <a:ln w="9525">
            <a:solidFill>
              <a:schemeClr val="tx1"/>
            </a:solidFill>
            <a:miter lim="800000"/>
            <a:headEnd/>
            <a:tailEnd/>
          </a:ln>
          <a:effectLst/>
          <a:extLst/>
        </p:spPr>
        <p:txBody>
          <a:bodyPr/>
          <a:lstStyle/>
          <a:p>
            <a:pPr algn="ctr">
              <a:defRPr/>
            </a:pPr>
            <a:r>
              <a:rPr lang="en-US" altLang="zh-CN" sz="1600" dirty="0">
                <a:solidFill>
                  <a:srgbClr val="C00000"/>
                </a:solidFill>
                <a:latin typeface="Arial" charset="0"/>
              </a:rPr>
              <a:t>TCP/IP</a:t>
            </a:r>
          </a:p>
          <a:p>
            <a:pPr algn="ctr">
              <a:defRPr/>
            </a:pPr>
            <a:r>
              <a:rPr lang="en-US" altLang="zh-CN" dirty="0">
                <a:solidFill>
                  <a:srgbClr val="C00000"/>
                </a:solidFill>
                <a:latin typeface="Arial" charset="0"/>
              </a:rPr>
              <a:t>1980s</a:t>
            </a:r>
            <a:endParaRPr lang="zh-CN" altLang="en-US" dirty="0">
              <a:solidFill>
                <a:srgbClr val="C00000"/>
              </a:solidFill>
              <a:latin typeface="Arial" charset="0"/>
            </a:endParaRPr>
          </a:p>
        </p:txBody>
      </p:sp>
      <p:sp>
        <p:nvSpPr>
          <p:cNvPr id="86" name="椭圆 51">
            <a:extLst>
              <a:ext uri="{FF2B5EF4-FFF2-40B4-BE49-F238E27FC236}">
                <a16:creationId xmlns:a16="http://schemas.microsoft.com/office/drawing/2014/main" id="{DC82E81F-2CAB-477A-8E1C-08874DD490A7}"/>
              </a:ext>
            </a:extLst>
          </p:cNvPr>
          <p:cNvSpPr>
            <a:spLocks noChangeArrowheads="1"/>
          </p:cNvSpPr>
          <p:nvPr/>
        </p:nvSpPr>
        <p:spPr bwMode="auto">
          <a:xfrm>
            <a:off x="2936875" y="4700360"/>
            <a:ext cx="288925" cy="279400"/>
          </a:xfrm>
          <a:prstGeom prst="ellipse">
            <a:avLst/>
          </a:prstGeom>
          <a:solidFill>
            <a:schemeClr val="accent2">
              <a:lumMod val="50000"/>
            </a:schemeClr>
          </a:solidFill>
          <a:ln w="9525">
            <a:noFill/>
            <a:round/>
            <a:headEnd/>
            <a:tailEnd/>
          </a:ln>
        </p:spPr>
        <p:txBody>
          <a:bodyPr/>
          <a:lstStyle/>
          <a:p>
            <a:pPr marL="342900" indent="14288">
              <a:buClr>
                <a:schemeClr val="accent2"/>
              </a:buClr>
              <a:buFont typeface="Wingdings" pitchFamily="2" charset="2"/>
              <a:buChar char="p"/>
            </a:pPr>
            <a:endParaRPr lang="zh-CN" altLang="en-US">
              <a:cs typeface="Arial" pitchFamily="34" charset="0"/>
            </a:endParaRPr>
          </a:p>
        </p:txBody>
      </p:sp>
      <p:sp>
        <p:nvSpPr>
          <p:cNvPr id="87" name="AutoShape 16">
            <a:extLst>
              <a:ext uri="{FF2B5EF4-FFF2-40B4-BE49-F238E27FC236}">
                <a16:creationId xmlns:a16="http://schemas.microsoft.com/office/drawing/2014/main" id="{62D430F7-F725-4B95-81FE-F36936CF2F17}"/>
              </a:ext>
            </a:extLst>
          </p:cNvPr>
          <p:cNvSpPr>
            <a:spLocks noChangeArrowheads="1"/>
          </p:cNvSpPr>
          <p:nvPr/>
        </p:nvSpPr>
        <p:spPr bwMode="auto">
          <a:xfrm>
            <a:off x="3586162" y="2798536"/>
            <a:ext cx="1198563" cy="574675"/>
          </a:xfrm>
          <a:prstGeom prst="wedgeRectCallout">
            <a:avLst>
              <a:gd name="adj1" fmla="val 16729"/>
              <a:gd name="adj2" fmla="val 322952"/>
            </a:avLst>
          </a:prstGeom>
          <a:gradFill>
            <a:gsLst>
              <a:gs pos="0">
                <a:schemeClr val="accent2">
                  <a:lumMod val="75000"/>
                </a:schemeClr>
              </a:gs>
              <a:gs pos="37000">
                <a:schemeClr val="accent2">
                  <a:lumMod val="40000"/>
                  <a:lumOff val="60000"/>
                </a:schemeClr>
              </a:gs>
              <a:gs pos="100000">
                <a:schemeClr val="accent2">
                  <a:lumMod val="20000"/>
                  <a:lumOff val="80000"/>
                </a:schemeClr>
              </a:gs>
            </a:gsLst>
            <a:lin ang="5400000" scaled="0"/>
          </a:gradFill>
          <a:ln w="9525">
            <a:solidFill>
              <a:schemeClr val="tx1"/>
            </a:solidFill>
            <a:miter lim="800000"/>
            <a:headEnd/>
            <a:tailEnd/>
          </a:ln>
          <a:effectLst/>
          <a:extLst/>
        </p:spPr>
        <p:txBody>
          <a:bodyPr/>
          <a:lstStyle/>
          <a:p>
            <a:pPr algn="ctr">
              <a:defRPr/>
            </a:pPr>
            <a:r>
              <a:rPr lang="en-US" altLang="zh-CN" sz="1600" dirty="0">
                <a:solidFill>
                  <a:srgbClr val="C00000"/>
                </a:solidFill>
                <a:latin typeface="Arial" charset="0"/>
              </a:rPr>
              <a:t>WWW</a:t>
            </a:r>
          </a:p>
          <a:p>
            <a:pPr algn="ctr">
              <a:defRPr/>
            </a:pPr>
            <a:r>
              <a:rPr lang="en-US" altLang="zh-CN" dirty="0">
                <a:solidFill>
                  <a:srgbClr val="C00000"/>
                </a:solidFill>
                <a:latin typeface="Arial" charset="0"/>
              </a:rPr>
              <a:t>1990s</a:t>
            </a:r>
            <a:endParaRPr lang="zh-CN" altLang="en-US" dirty="0">
              <a:solidFill>
                <a:srgbClr val="C00000"/>
              </a:solidFill>
              <a:latin typeface="Arial" charset="0"/>
            </a:endParaRPr>
          </a:p>
        </p:txBody>
      </p:sp>
      <p:sp>
        <p:nvSpPr>
          <p:cNvPr id="88" name="椭圆 53">
            <a:extLst>
              <a:ext uri="{FF2B5EF4-FFF2-40B4-BE49-F238E27FC236}">
                <a16:creationId xmlns:a16="http://schemas.microsoft.com/office/drawing/2014/main" id="{8F77B2A8-AE06-42D9-887D-03B5F769B8BF}"/>
              </a:ext>
            </a:extLst>
          </p:cNvPr>
          <p:cNvSpPr>
            <a:spLocks noChangeArrowheads="1"/>
          </p:cNvSpPr>
          <p:nvPr/>
        </p:nvSpPr>
        <p:spPr bwMode="auto">
          <a:xfrm>
            <a:off x="4246562" y="4700360"/>
            <a:ext cx="288925" cy="279400"/>
          </a:xfrm>
          <a:prstGeom prst="ellipse">
            <a:avLst/>
          </a:prstGeom>
          <a:solidFill>
            <a:schemeClr val="accent2">
              <a:lumMod val="50000"/>
            </a:schemeClr>
          </a:solidFill>
          <a:ln w="9525">
            <a:noFill/>
            <a:round/>
            <a:headEnd/>
            <a:tailEnd/>
          </a:ln>
        </p:spPr>
        <p:txBody>
          <a:bodyPr/>
          <a:lstStyle/>
          <a:p>
            <a:pPr marL="342900" indent="14288">
              <a:buClr>
                <a:schemeClr val="accent2"/>
              </a:buClr>
              <a:buFont typeface="Wingdings" pitchFamily="2" charset="2"/>
              <a:buChar char="p"/>
            </a:pPr>
            <a:endParaRPr lang="zh-CN" altLang="en-US">
              <a:cs typeface="Arial" pitchFamily="34" charset="0"/>
            </a:endParaRPr>
          </a:p>
        </p:txBody>
      </p:sp>
      <p:sp>
        <p:nvSpPr>
          <p:cNvPr id="89" name="AutoShape 16">
            <a:extLst>
              <a:ext uri="{FF2B5EF4-FFF2-40B4-BE49-F238E27FC236}">
                <a16:creationId xmlns:a16="http://schemas.microsoft.com/office/drawing/2014/main" id="{B89D304C-933E-4B50-AF44-9889FDFD0322}"/>
              </a:ext>
            </a:extLst>
          </p:cNvPr>
          <p:cNvSpPr>
            <a:spLocks noChangeArrowheads="1"/>
          </p:cNvSpPr>
          <p:nvPr/>
        </p:nvSpPr>
        <p:spPr bwMode="auto">
          <a:xfrm>
            <a:off x="5367336" y="2844573"/>
            <a:ext cx="731838" cy="374650"/>
          </a:xfrm>
          <a:prstGeom prst="wedgeRectCallout">
            <a:avLst>
              <a:gd name="adj1" fmla="val -15187"/>
              <a:gd name="adj2" fmla="val 455636"/>
            </a:avLst>
          </a:prstGeom>
          <a:gradFill>
            <a:gsLst>
              <a:gs pos="0">
                <a:schemeClr val="accent2">
                  <a:lumMod val="75000"/>
                </a:schemeClr>
              </a:gs>
              <a:gs pos="37000">
                <a:schemeClr val="accent2">
                  <a:lumMod val="40000"/>
                  <a:lumOff val="60000"/>
                </a:schemeClr>
              </a:gs>
              <a:gs pos="100000">
                <a:schemeClr val="accent2">
                  <a:lumMod val="20000"/>
                  <a:lumOff val="80000"/>
                </a:schemeClr>
              </a:gs>
            </a:gsLst>
            <a:lin ang="5400000" scaled="0"/>
          </a:gradFill>
          <a:ln w="9525">
            <a:solidFill>
              <a:schemeClr val="tx1"/>
            </a:solidFill>
            <a:miter lim="800000"/>
            <a:headEnd/>
            <a:tailEnd/>
          </a:ln>
          <a:effectLst/>
          <a:extLst/>
        </p:spPr>
        <p:txBody>
          <a:bodyPr/>
          <a:lstStyle/>
          <a:p>
            <a:pPr algn="ctr">
              <a:defRPr/>
            </a:pPr>
            <a:r>
              <a:rPr lang="en-US" altLang="zh-CN" dirty="0">
                <a:solidFill>
                  <a:srgbClr val="C00000"/>
                </a:solidFill>
                <a:latin typeface="Arial" charset="0"/>
              </a:rPr>
              <a:t>2G</a:t>
            </a:r>
            <a:endParaRPr lang="zh-CN" altLang="en-US" dirty="0">
              <a:solidFill>
                <a:srgbClr val="C00000"/>
              </a:solidFill>
              <a:latin typeface="Arial" charset="0"/>
            </a:endParaRPr>
          </a:p>
        </p:txBody>
      </p:sp>
      <p:sp>
        <p:nvSpPr>
          <p:cNvPr id="90" name="椭圆 57">
            <a:extLst>
              <a:ext uri="{FF2B5EF4-FFF2-40B4-BE49-F238E27FC236}">
                <a16:creationId xmlns:a16="http://schemas.microsoft.com/office/drawing/2014/main" id="{EC83C445-B850-4B12-AD01-6611F5E9596C}"/>
              </a:ext>
            </a:extLst>
          </p:cNvPr>
          <p:cNvSpPr>
            <a:spLocks noChangeArrowheads="1"/>
          </p:cNvSpPr>
          <p:nvPr/>
        </p:nvSpPr>
        <p:spPr bwMode="auto">
          <a:xfrm>
            <a:off x="5545137" y="4713061"/>
            <a:ext cx="288925" cy="277813"/>
          </a:xfrm>
          <a:prstGeom prst="ellipse">
            <a:avLst/>
          </a:prstGeom>
          <a:solidFill>
            <a:schemeClr val="accent2">
              <a:lumMod val="50000"/>
            </a:schemeClr>
          </a:solidFill>
          <a:ln w="9525">
            <a:noFill/>
            <a:round/>
            <a:headEnd/>
            <a:tailEnd/>
          </a:ln>
        </p:spPr>
        <p:txBody>
          <a:bodyPr/>
          <a:lstStyle/>
          <a:p>
            <a:pPr marL="342900" indent="14288">
              <a:buClr>
                <a:schemeClr val="accent2"/>
              </a:buClr>
              <a:buFont typeface="Wingdings" pitchFamily="2" charset="2"/>
              <a:buChar char="p"/>
            </a:pPr>
            <a:endParaRPr lang="zh-CN" altLang="en-US">
              <a:cs typeface="Arial" pitchFamily="34" charset="0"/>
            </a:endParaRPr>
          </a:p>
        </p:txBody>
      </p:sp>
      <p:sp>
        <p:nvSpPr>
          <p:cNvPr id="91" name="AutoShape 16">
            <a:extLst>
              <a:ext uri="{FF2B5EF4-FFF2-40B4-BE49-F238E27FC236}">
                <a16:creationId xmlns:a16="http://schemas.microsoft.com/office/drawing/2014/main" id="{0E9294E9-69CC-497B-98A8-E73B2E3EF1C9}"/>
              </a:ext>
            </a:extLst>
          </p:cNvPr>
          <p:cNvSpPr>
            <a:spLocks noChangeArrowheads="1"/>
          </p:cNvSpPr>
          <p:nvPr/>
        </p:nvSpPr>
        <p:spPr bwMode="auto">
          <a:xfrm>
            <a:off x="6345237" y="1798411"/>
            <a:ext cx="1120775" cy="682625"/>
          </a:xfrm>
          <a:prstGeom prst="wedgeRectCallout">
            <a:avLst>
              <a:gd name="adj1" fmla="val -60832"/>
              <a:gd name="adj2" fmla="val 402655"/>
            </a:avLst>
          </a:prstGeom>
          <a:gradFill>
            <a:gsLst>
              <a:gs pos="0">
                <a:schemeClr val="accent2">
                  <a:lumMod val="75000"/>
                </a:schemeClr>
              </a:gs>
              <a:gs pos="37000">
                <a:schemeClr val="accent2">
                  <a:lumMod val="40000"/>
                  <a:lumOff val="60000"/>
                </a:schemeClr>
              </a:gs>
              <a:gs pos="100000">
                <a:schemeClr val="accent2">
                  <a:lumMod val="20000"/>
                  <a:lumOff val="80000"/>
                </a:schemeClr>
              </a:gs>
            </a:gsLst>
            <a:lin ang="5400000" scaled="0"/>
          </a:gradFill>
          <a:ln w="9525">
            <a:solidFill>
              <a:schemeClr val="tx1"/>
            </a:solidFill>
            <a:miter lim="800000"/>
            <a:headEnd/>
            <a:tailEnd/>
          </a:ln>
          <a:effectLst/>
          <a:extLst/>
        </p:spPr>
        <p:txBody>
          <a:bodyPr/>
          <a:lstStyle/>
          <a:p>
            <a:pPr algn="ctr">
              <a:defRPr/>
            </a:pPr>
            <a:r>
              <a:rPr lang="zh-CN" altLang="en-US" sz="1600" dirty="0">
                <a:solidFill>
                  <a:srgbClr val="C00000"/>
                </a:solidFill>
                <a:latin typeface="Arial" charset="0"/>
              </a:rPr>
              <a:t>电子商务</a:t>
            </a:r>
            <a:endParaRPr lang="en-US" altLang="zh-CN" sz="1600" dirty="0">
              <a:solidFill>
                <a:srgbClr val="C00000"/>
              </a:solidFill>
              <a:latin typeface="Arial" charset="0"/>
            </a:endParaRPr>
          </a:p>
          <a:p>
            <a:pPr algn="ctr">
              <a:defRPr/>
            </a:pPr>
            <a:r>
              <a:rPr lang="en-US" altLang="zh-CN" dirty="0">
                <a:solidFill>
                  <a:srgbClr val="C00000"/>
                </a:solidFill>
                <a:latin typeface="Arial" charset="0"/>
              </a:rPr>
              <a:t>2000s</a:t>
            </a:r>
            <a:endParaRPr lang="zh-CN" altLang="en-US" dirty="0">
              <a:solidFill>
                <a:srgbClr val="C00000"/>
              </a:solidFill>
              <a:latin typeface="Arial" charset="0"/>
            </a:endParaRPr>
          </a:p>
        </p:txBody>
      </p:sp>
      <p:sp>
        <p:nvSpPr>
          <p:cNvPr id="92" name="椭圆 59">
            <a:extLst>
              <a:ext uri="{FF2B5EF4-FFF2-40B4-BE49-F238E27FC236}">
                <a16:creationId xmlns:a16="http://schemas.microsoft.com/office/drawing/2014/main" id="{351ACB16-D326-45ED-8999-79A80562AA03}"/>
              </a:ext>
            </a:extLst>
          </p:cNvPr>
          <p:cNvSpPr>
            <a:spLocks noChangeArrowheads="1"/>
          </p:cNvSpPr>
          <p:nvPr/>
        </p:nvSpPr>
        <p:spPr bwMode="auto">
          <a:xfrm>
            <a:off x="6096000" y="4713061"/>
            <a:ext cx="288925" cy="277813"/>
          </a:xfrm>
          <a:prstGeom prst="ellipse">
            <a:avLst/>
          </a:prstGeom>
          <a:solidFill>
            <a:schemeClr val="accent2">
              <a:lumMod val="50000"/>
            </a:schemeClr>
          </a:solidFill>
          <a:ln w="9525">
            <a:noFill/>
            <a:round/>
            <a:headEnd/>
            <a:tailEnd/>
          </a:ln>
        </p:spPr>
        <p:txBody>
          <a:bodyPr/>
          <a:lstStyle/>
          <a:p>
            <a:pPr marL="342900" indent="14288">
              <a:buClr>
                <a:schemeClr val="accent2"/>
              </a:buClr>
              <a:buFont typeface="Wingdings" pitchFamily="2" charset="2"/>
              <a:buChar char="p"/>
            </a:pPr>
            <a:endParaRPr lang="zh-CN" altLang="en-US">
              <a:cs typeface="Arial" pitchFamily="34" charset="0"/>
            </a:endParaRPr>
          </a:p>
        </p:txBody>
      </p:sp>
      <p:sp>
        <p:nvSpPr>
          <p:cNvPr id="93" name="Line 38">
            <a:extLst>
              <a:ext uri="{FF2B5EF4-FFF2-40B4-BE49-F238E27FC236}">
                <a16:creationId xmlns:a16="http://schemas.microsoft.com/office/drawing/2014/main" id="{0AE7F89E-8C64-4CE3-8159-EB81DE1DF2BE}"/>
              </a:ext>
            </a:extLst>
          </p:cNvPr>
          <p:cNvSpPr>
            <a:spLocks noChangeShapeType="1"/>
          </p:cNvSpPr>
          <p:nvPr/>
        </p:nvSpPr>
        <p:spPr bwMode="auto">
          <a:xfrm flipV="1">
            <a:off x="4391024" y="4905148"/>
            <a:ext cx="0" cy="876300"/>
          </a:xfrm>
          <a:prstGeom prst="line">
            <a:avLst/>
          </a:prstGeom>
          <a:noFill/>
          <a:ln w="44450">
            <a:solidFill>
              <a:srgbClr val="008000"/>
            </a:solidFill>
            <a:round/>
            <a:headEnd type="none"/>
            <a:tailEnd type="triangle"/>
          </a:ln>
          <a:effectLst/>
          <a:extLst/>
        </p:spPr>
        <p:txBody>
          <a:bodyPr/>
          <a:lstStyle/>
          <a:p>
            <a:pPr>
              <a:defRPr/>
            </a:pPr>
            <a:endParaRPr lang="zh-CN" altLang="en-US">
              <a:solidFill>
                <a:schemeClr val="accent2">
                  <a:lumMod val="75000"/>
                </a:schemeClr>
              </a:solidFill>
              <a:latin typeface="Arial" charset="0"/>
            </a:endParaRPr>
          </a:p>
        </p:txBody>
      </p:sp>
      <p:sp>
        <p:nvSpPr>
          <p:cNvPr id="94" name="Line 38">
            <a:extLst>
              <a:ext uri="{FF2B5EF4-FFF2-40B4-BE49-F238E27FC236}">
                <a16:creationId xmlns:a16="http://schemas.microsoft.com/office/drawing/2014/main" id="{62D5290D-FE68-4D76-8CDE-4EC89EC023A9}"/>
              </a:ext>
            </a:extLst>
          </p:cNvPr>
          <p:cNvSpPr>
            <a:spLocks noChangeShapeType="1"/>
          </p:cNvSpPr>
          <p:nvPr/>
        </p:nvSpPr>
        <p:spPr bwMode="auto">
          <a:xfrm flipV="1">
            <a:off x="7280274" y="4905148"/>
            <a:ext cx="0" cy="876300"/>
          </a:xfrm>
          <a:prstGeom prst="line">
            <a:avLst/>
          </a:prstGeom>
          <a:noFill/>
          <a:ln w="44450">
            <a:solidFill>
              <a:srgbClr val="008000"/>
            </a:solidFill>
            <a:round/>
            <a:headEnd type="none"/>
            <a:tailEnd type="triangle"/>
          </a:ln>
          <a:effectLst/>
          <a:extLst/>
        </p:spPr>
        <p:txBody>
          <a:bodyPr/>
          <a:lstStyle/>
          <a:p>
            <a:pPr>
              <a:defRPr/>
            </a:pPr>
            <a:endParaRPr lang="zh-CN" altLang="en-US">
              <a:solidFill>
                <a:schemeClr val="accent2">
                  <a:lumMod val="75000"/>
                </a:schemeClr>
              </a:solidFill>
              <a:latin typeface="Arial" charset="0"/>
            </a:endParaRPr>
          </a:p>
        </p:txBody>
      </p:sp>
      <p:sp>
        <p:nvSpPr>
          <p:cNvPr id="95" name="AutoShape 16">
            <a:extLst>
              <a:ext uri="{FF2B5EF4-FFF2-40B4-BE49-F238E27FC236}">
                <a16:creationId xmlns:a16="http://schemas.microsoft.com/office/drawing/2014/main" id="{5DE0AAEB-10D0-4D75-A52F-B9CC18F3EBFD}"/>
              </a:ext>
            </a:extLst>
          </p:cNvPr>
          <p:cNvSpPr>
            <a:spLocks noChangeArrowheads="1"/>
          </p:cNvSpPr>
          <p:nvPr/>
        </p:nvSpPr>
        <p:spPr bwMode="auto">
          <a:xfrm>
            <a:off x="7923212" y="2481035"/>
            <a:ext cx="1198563" cy="419100"/>
          </a:xfrm>
          <a:prstGeom prst="wedgeRectCallout">
            <a:avLst>
              <a:gd name="adj1" fmla="val -61583"/>
              <a:gd name="adj2" fmla="val 520084"/>
            </a:avLst>
          </a:prstGeom>
          <a:gradFill>
            <a:gsLst>
              <a:gs pos="0">
                <a:schemeClr val="accent2">
                  <a:lumMod val="75000"/>
                </a:schemeClr>
              </a:gs>
              <a:gs pos="37000">
                <a:schemeClr val="accent2">
                  <a:lumMod val="40000"/>
                  <a:lumOff val="60000"/>
                </a:schemeClr>
              </a:gs>
              <a:gs pos="100000">
                <a:schemeClr val="accent2">
                  <a:lumMod val="20000"/>
                  <a:lumOff val="80000"/>
                </a:schemeClr>
              </a:gs>
            </a:gsLst>
            <a:lin ang="5400000" scaled="0"/>
          </a:gradFill>
          <a:ln w="9525">
            <a:solidFill>
              <a:schemeClr val="tx1"/>
            </a:solidFill>
            <a:miter lim="800000"/>
            <a:headEnd/>
            <a:tailEnd/>
          </a:ln>
          <a:effectLst/>
          <a:extLst/>
        </p:spPr>
        <p:txBody>
          <a:bodyPr/>
          <a:lstStyle/>
          <a:p>
            <a:pPr algn="ctr">
              <a:defRPr/>
            </a:pPr>
            <a:r>
              <a:rPr lang="zh-CN" altLang="en-US" dirty="0">
                <a:solidFill>
                  <a:srgbClr val="C00000"/>
                </a:solidFill>
                <a:latin typeface="Arial" charset="0"/>
              </a:rPr>
              <a:t>物联网</a:t>
            </a:r>
          </a:p>
        </p:txBody>
      </p:sp>
      <p:sp>
        <p:nvSpPr>
          <p:cNvPr id="96" name="椭圆 65">
            <a:extLst>
              <a:ext uri="{FF2B5EF4-FFF2-40B4-BE49-F238E27FC236}">
                <a16:creationId xmlns:a16="http://schemas.microsoft.com/office/drawing/2014/main" id="{0D88C6A4-8B51-4B70-AFE9-0CC7B64DA641}"/>
              </a:ext>
            </a:extLst>
          </p:cNvPr>
          <p:cNvSpPr>
            <a:spLocks noChangeArrowheads="1"/>
          </p:cNvSpPr>
          <p:nvPr/>
        </p:nvSpPr>
        <p:spPr bwMode="auto">
          <a:xfrm>
            <a:off x="7610475" y="4713061"/>
            <a:ext cx="288925" cy="277813"/>
          </a:xfrm>
          <a:prstGeom prst="ellipse">
            <a:avLst/>
          </a:prstGeom>
          <a:solidFill>
            <a:schemeClr val="accent2">
              <a:lumMod val="50000"/>
            </a:schemeClr>
          </a:solidFill>
          <a:ln w="9525">
            <a:noFill/>
            <a:round/>
            <a:headEnd/>
            <a:tailEnd/>
          </a:ln>
        </p:spPr>
        <p:txBody>
          <a:bodyPr/>
          <a:lstStyle/>
          <a:p>
            <a:pPr marL="342900" indent="14288">
              <a:buClr>
                <a:schemeClr val="accent2"/>
              </a:buClr>
              <a:buFont typeface="Wingdings" pitchFamily="2" charset="2"/>
              <a:buChar char="p"/>
            </a:pPr>
            <a:endParaRPr lang="zh-CN" altLang="en-US">
              <a:cs typeface="Arial" pitchFamily="34" charset="0"/>
            </a:endParaRPr>
          </a:p>
        </p:txBody>
      </p:sp>
      <p:sp>
        <p:nvSpPr>
          <p:cNvPr id="97" name="AutoShape 16">
            <a:extLst>
              <a:ext uri="{FF2B5EF4-FFF2-40B4-BE49-F238E27FC236}">
                <a16:creationId xmlns:a16="http://schemas.microsoft.com/office/drawing/2014/main" id="{D19E2F60-6EFD-4D47-8E14-46F9F6D9D148}"/>
              </a:ext>
            </a:extLst>
          </p:cNvPr>
          <p:cNvSpPr>
            <a:spLocks noChangeArrowheads="1"/>
          </p:cNvSpPr>
          <p:nvPr/>
        </p:nvSpPr>
        <p:spPr bwMode="auto">
          <a:xfrm>
            <a:off x="7008811" y="3590699"/>
            <a:ext cx="914400" cy="574675"/>
          </a:xfrm>
          <a:prstGeom prst="wedgeRectCallout">
            <a:avLst>
              <a:gd name="adj1" fmla="val -16334"/>
              <a:gd name="adj2" fmla="val 174168"/>
            </a:avLst>
          </a:prstGeom>
          <a:gradFill>
            <a:gsLst>
              <a:gs pos="0">
                <a:schemeClr val="accent2">
                  <a:lumMod val="75000"/>
                </a:schemeClr>
              </a:gs>
              <a:gs pos="37000">
                <a:schemeClr val="accent2">
                  <a:lumMod val="40000"/>
                  <a:lumOff val="60000"/>
                </a:schemeClr>
              </a:gs>
              <a:gs pos="100000">
                <a:schemeClr val="accent2">
                  <a:lumMod val="20000"/>
                  <a:lumOff val="80000"/>
                </a:schemeClr>
              </a:gs>
            </a:gsLst>
            <a:lin ang="5400000" scaled="0"/>
          </a:gradFill>
          <a:ln w="9525">
            <a:solidFill>
              <a:schemeClr val="tx1"/>
            </a:solidFill>
            <a:miter lim="800000"/>
            <a:headEnd/>
            <a:tailEnd/>
          </a:ln>
          <a:effectLst/>
          <a:extLst/>
        </p:spPr>
        <p:txBody>
          <a:bodyPr/>
          <a:lstStyle/>
          <a:p>
            <a:pPr algn="ctr">
              <a:defRPr/>
            </a:pPr>
            <a:r>
              <a:rPr lang="en-US" altLang="zh-CN" sz="1600" dirty="0">
                <a:solidFill>
                  <a:srgbClr val="C00000"/>
                </a:solidFill>
                <a:latin typeface="Arial" charset="0"/>
              </a:rPr>
              <a:t>3G</a:t>
            </a:r>
          </a:p>
          <a:p>
            <a:pPr algn="ctr">
              <a:defRPr/>
            </a:pPr>
            <a:r>
              <a:rPr lang="en-US" altLang="zh-CN" dirty="0">
                <a:solidFill>
                  <a:srgbClr val="C00000"/>
                </a:solidFill>
                <a:latin typeface="Arial" charset="0"/>
              </a:rPr>
              <a:t>2007</a:t>
            </a:r>
            <a:endParaRPr lang="zh-CN" altLang="en-US" dirty="0">
              <a:solidFill>
                <a:srgbClr val="C00000"/>
              </a:solidFill>
              <a:latin typeface="Arial" charset="0"/>
            </a:endParaRPr>
          </a:p>
        </p:txBody>
      </p:sp>
      <p:sp>
        <p:nvSpPr>
          <p:cNvPr id="98" name="椭圆 63">
            <a:extLst>
              <a:ext uri="{FF2B5EF4-FFF2-40B4-BE49-F238E27FC236}">
                <a16:creationId xmlns:a16="http://schemas.microsoft.com/office/drawing/2014/main" id="{711660A5-044A-417F-8181-B1D26AAB4792}"/>
              </a:ext>
            </a:extLst>
          </p:cNvPr>
          <p:cNvSpPr>
            <a:spLocks noChangeArrowheads="1"/>
          </p:cNvSpPr>
          <p:nvPr/>
        </p:nvSpPr>
        <p:spPr bwMode="auto">
          <a:xfrm>
            <a:off x="7156450" y="4700360"/>
            <a:ext cx="288925" cy="279400"/>
          </a:xfrm>
          <a:prstGeom prst="ellipse">
            <a:avLst/>
          </a:prstGeom>
          <a:solidFill>
            <a:schemeClr val="accent2">
              <a:lumMod val="50000"/>
            </a:schemeClr>
          </a:solidFill>
          <a:ln w="9525">
            <a:noFill/>
            <a:round/>
            <a:headEnd/>
            <a:tailEnd/>
          </a:ln>
        </p:spPr>
        <p:txBody>
          <a:bodyPr/>
          <a:lstStyle/>
          <a:p>
            <a:pPr marL="342900" indent="14288">
              <a:buClr>
                <a:schemeClr val="accent2"/>
              </a:buClr>
              <a:buFont typeface="Wingdings" pitchFamily="2" charset="2"/>
              <a:buChar char="p"/>
            </a:pPr>
            <a:endParaRPr lang="zh-CN" altLang="en-US">
              <a:cs typeface="Arial" pitchFamily="34" charset="0"/>
            </a:endParaRPr>
          </a:p>
        </p:txBody>
      </p:sp>
      <p:sp>
        <p:nvSpPr>
          <p:cNvPr id="99" name="AutoShape 16">
            <a:extLst>
              <a:ext uri="{FF2B5EF4-FFF2-40B4-BE49-F238E27FC236}">
                <a16:creationId xmlns:a16="http://schemas.microsoft.com/office/drawing/2014/main" id="{3D201A44-9C29-457C-B76D-6F3303DE2D2D}"/>
              </a:ext>
            </a:extLst>
          </p:cNvPr>
          <p:cNvSpPr>
            <a:spLocks noChangeArrowheads="1"/>
          </p:cNvSpPr>
          <p:nvPr/>
        </p:nvSpPr>
        <p:spPr bwMode="auto">
          <a:xfrm>
            <a:off x="9536111" y="2223860"/>
            <a:ext cx="731838" cy="376238"/>
          </a:xfrm>
          <a:prstGeom prst="wedgeRectCallout">
            <a:avLst>
              <a:gd name="adj1" fmla="val -138534"/>
              <a:gd name="adj2" fmla="val 657819"/>
            </a:avLst>
          </a:prstGeom>
          <a:gradFill>
            <a:gsLst>
              <a:gs pos="0">
                <a:schemeClr val="accent2">
                  <a:lumMod val="75000"/>
                </a:schemeClr>
              </a:gs>
              <a:gs pos="37000">
                <a:schemeClr val="accent2">
                  <a:lumMod val="40000"/>
                  <a:lumOff val="60000"/>
                </a:schemeClr>
              </a:gs>
              <a:gs pos="100000">
                <a:schemeClr val="accent2">
                  <a:lumMod val="20000"/>
                  <a:lumOff val="80000"/>
                </a:schemeClr>
              </a:gs>
            </a:gsLst>
            <a:lin ang="5400000" scaled="0"/>
          </a:gradFill>
          <a:ln w="9525">
            <a:solidFill>
              <a:schemeClr val="tx1"/>
            </a:solidFill>
            <a:miter lim="800000"/>
            <a:headEnd/>
            <a:tailEnd/>
          </a:ln>
          <a:effectLst/>
          <a:extLst/>
        </p:spPr>
        <p:txBody>
          <a:bodyPr/>
          <a:lstStyle/>
          <a:p>
            <a:pPr algn="ctr">
              <a:defRPr/>
            </a:pPr>
            <a:r>
              <a:rPr lang="en-US" altLang="zh-CN" dirty="0">
                <a:solidFill>
                  <a:srgbClr val="C00000"/>
                </a:solidFill>
                <a:latin typeface="Arial" charset="0"/>
              </a:rPr>
              <a:t>4G+</a:t>
            </a:r>
            <a:endParaRPr lang="zh-CN" altLang="en-US" dirty="0">
              <a:solidFill>
                <a:srgbClr val="C00000"/>
              </a:solidFill>
              <a:latin typeface="Arial" charset="0"/>
            </a:endParaRPr>
          </a:p>
        </p:txBody>
      </p:sp>
      <p:sp>
        <p:nvSpPr>
          <p:cNvPr id="100" name="椭圆 71">
            <a:extLst>
              <a:ext uri="{FF2B5EF4-FFF2-40B4-BE49-F238E27FC236}">
                <a16:creationId xmlns:a16="http://schemas.microsoft.com/office/drawing/2014/main" id="{12C62FC3-3593-4A7B-A080-089711D52E4E}"/>
              </a:ext>
            </a:extLst>
          </p:cNvPr>
          <p:cNvSpPr>
            <a:spLocks noChangeArrowheads="1"/>
          </p:cNvSpPr>
          <p:nvPr/>
        </p:nvSpPr>
        <p:spPr bwMode="auto">
          <a:xfrm>
            <a:off x="8786812" y="4713061"/>
            <a:ext cx="288925" cy="277813"/>
          </a:xfrm>
          <a:prstGeom prst="ellipse">
            <a:avLst/>
          </a:prstGeom>
          <a:solidFill>
            <a:schemeClr val="accent2">
              <a:lumMod val="50000"/>
            </a:schemeClr>
          </a:solidFill>
          <a:ln w="9525">
            <a:noFill/>
            <a:round/>
            <a:headEnd/>
            <a:tailEnd/>
          </a:ln>
        </p:spPr>
        <p:txBody>
          <a:bodyPr/>
          <a:lstStyle/>
          <a:p>
            <a:pPr marL="342900" indent="14288">
              <a:buClr>
                <a:schemeClr val="accent2"/>
              </a:buClr>
              <a:buFont typeface="Wingdings" pitchFamily="2" charset="2"/>
              <a:buChar char="p"/>
            </a:pPr>
            <a:endParaRPr lang="zh-CN" altLang="en-US">
              <a:cs typeface="Arial" pitchFamily="34" charset="0"/>
            </a:endParaRPr>
          </a:p>
        </p:txBody>
      </p:sp>
      <p:sp>
        <p:nvSpPr>
          <p:cNvPr id="101" name="AutoShape 16">
            <a:extLst>
              <a:ext uri="{FF2B5EF4-FFF2-40B4-BE49-F238E27FC236}">
                <a16:creationId xmlns:a16="http://schemas.microsoft.com/office/drawing/2014/main" id="{AB4E0E1D-7924-489A-A623-60CCE39B7B7C}"/>
              </a:ext>
            </a:extLst>
          </p:cNvPr>
          <p:cNvSpPr>
            <a:spLocks noChangeArrowheads="1"/>
          </p:cNvSpPr>
          <p:nvPr/>
        </p:nvSpPr>
        <p:spPr bwMode="auto">
          <a:xfrm>
            <a:off x="8337549" y="3520849"/>
            <a:ext cx="1198562" cy="574675"/>
          </a:xfrm>
          <a:prstGeom prst="wedgeRectCallout">
            <a:avLst>
              <a:gd name="adj1" fmla="val -56626"/>
              <a:gd name="adj2" fmla="val 184501"/>
            </a:avLst>
          </a:prstGeom>
          <a:gradFill>
            <a:gsLst>
              <a:gs pos="0">
                <a:schemeClr val="accent2">
                  <a:lumMod val="75000"/>
                </a:schemeClr>
              </a:gs>
              <a:gs pos="37000">
                <a:schemeClr val="accent2">
                  <a:lumMod val="40000"/>
                  <a:lumOff val="60000"/>
                </a:schemeClr>
              </a:gs>
              <a:gs pos="100000">
                <a:schemeClr val="accent2">
                  <a:lumMod val="20000"/>
                  <a:lumOff val="80000"/>
                </a:schemeClr>
              </a:gs>
            </a:gsLst>
            <a:lin ang="5400000" scaled="0"/>
          </a:gradFill>
          <a:ln w="9525">
            <a:solidFill>
              <a:schemeClr val="tx1"/>
            </a:solidFill>
            <a:miter lim="800000"/>
            <a:headEnd/>
            <a:tailEnd/>
          </a:ln>
          <a:effectLst/>
          <a:extLst/>
        </p:spPr>
        <p:txBody>
          <a:bodyPr/>
          <a:lstStyle/>
          <a:p>
            <a:pPr algn="ctr">
              <a:defRPr/>
            </a:pPr>
            <a:r>
              <a:rPr lang="zh-CN" altLang="en-US" dirty="0">
                <a:solidFill>
                  <a:srgbClr val="C00000"/>
                </a:solidFill>
                <a:latin typeface="Arial" charset="0"/>
              </a:rPr>
              <a:t>大数据</a:t>
            </a:r>
            <a:r>
              <a:rPr lang="en-US" altLang="zh-CN" dirty="0">
                <a:solidFill>
                  <a:srgbClr val="C00000"/>
                </a:solidFill>
                <a:latin typeface="Arial" charset="0"/>
              </a:rPr>
              <a:t>2008</a:t>
            </a:r>
            <a:endParaRPr lang="zh-CN" altLang="en-US" dirty="0">
              <a:solidFill>
                <a:srgbClr val="C00000"/>
              </a:solidFill>
              <a:latin typeface="Arial" charset="0"/>
            </a:endParaRPr>
          </a:p>
        </p:txBody>
      </p:sp>
      <p:sp>
        <p:nvSpPr>
          <p:cNvPr id="102" name="椭圆 69">
            <a:extLst>
              <a:ext uri="{FF2B5EF4-FFF2-40B4-BE49-F238E27FC236}">
                <a16:creationId xmlns:a16="http://schemas.microsoft.com/office/drawing/2014/main" id="{D5075416-192F-443B-A6BC-BAF7C781DAE0}"/>
              </a:ext>
            </a:extLst>
          </p:cNvPr>
          <p:cNvSpPr>
            <a:spLocks noChangeArrowheads="1"/>
          </p:cNvSpPr>
          <p:nvPr/>
        </p:nvSpPr>
        <p:spPr bwMode="auto">
          <a:xfrm>
            <a:off x="8124825" y="4713061"/>
            <a:ext cx="288925" cy="277813"/>
          </a:xfrm>
          <a:prstGeom prst="ellipse">
            <a:avLst/>
          </a:prstGeom>
          <a:solidFill>
            <a:schemeClr val="accent2">
              <a:lumMod val="50000"/>
            </a:schemeClr>
          </a:solidFill>
          <a:ln w="9525">
            <a:noFill/>
            <a:round/>
            <a:headEnd/>
            <a:tailEnd/>
          </a:ln>
        </p:spPr>
        <p:txBody>
          <a:bodyPr/>
          <a:lstStyle/>
          <a:p>
            <a:pPr marL="342900" indent="14288">
              <a:buClr>
                <a:schemeClr val="accent2"/>
              </a:buClr>
              <a:buFont typeface="Wingdings" pitchFamily="2" charset="2"/>
              <a:buChar char="p"/>
            </a:pPr>
            <a:endParaRPr lang="zh-CN" altLang="en-US">
              <a:cs typeface="Arial" pitchFamily="34" charset="0"/>
            </a:endParaRPr>
          </a:p>
        </p:txBody>
      </p:sp>
      <p:sp>
        <p:nvSpPr>
          <p:cNvPr id="103" name="AutoShape 16">
            <a:extLst>
              <a:ext uri="{FF2B5EF4-FFF2-40B4-BE49-F238E27FC236}">
                <a16:creationId xmlns:a16="http://schemas.microsoft.com/office/drawing/2014/main" id="{AF8265F1-FEF5-4C3C-9A5A-3E40B8EDDE1C}"/>
              </a:ext>
            </a:extLst>
          </p:cNvPr>
          <p:cNvSpPr>
            <a:spLocks noChangeArrowheads="1"/>
          </p:cNvSpPr>
          <p:nvPr/>
        </p:nvSpPr>
        <p:spPr bwMode="auto">
          <a:xfrm flipH="1">
            <a:off x="6488111" y="2844574"/>
            <a:ext cx="977900" cy="661987"/>
          </a:xfrm>
          <a:prstGeom prst="wedgeRectCallout">
            <a:avLst>
              <a:gd name="adj1" fmla="val 19864"/>
              <a:gd name="adj2" fmla="val 259660"/>
            </a:avLst>
          </a:prstGeom>
          <a:gradFill>
            <a:gsLst>
              <a:gs pos="0">
                <a:schemeClr val="accent2">
                  <a:lumMod val="75000"/>
                </a:schemeClr>
              </a:gs>
              <a:gs pos="37000">
                <a:schemeClr val="accent2">
                  <a:lumMod val="40000"/>
                  <a:lumOff val="60000"/>
                </a:schemeClr>
              </a:gs>
              <a:gs pos="100000">
                <a:schemeClr val="accent2">
                  <a:lumMod val="20000"/>
                  <a:lumOff val="80000"/>
                </a:schemeClr>
              </a:gs>
            </a:gsLst>
            <a:lin ang="5400000" scaled="0"/>
          </a:gradFill>
          <a:ln w="9525">
            <a:solidFill>
              <a:schemeClr val="tx1"/>
            </a:solidFill>
            <a:miter lim="800000"/>
            <a:headEnd/>
            <a:tailEnd/>
          </a:ln>
          <a:effectLst/>
          <a:extLst/>
        </p:spPr>
        <p:txBody>
          <a:bodyPr/>
          <a:lstStyle/>
          <a:p>
            <a:pPr algn="ctr">
              <a:defRPr/>
            </a:pPr>
            <a:r>
              <a:rPr lang="zh-CN" altLang="en-US" dirty="0">
                <a:solidFill>
                  <a:srgbClr val="C00000"/>
                </a:solidFill>
                <a:latin typeface="Arial" charset="0"/>
              </a:rPr>
              <a:t>云计算</a:t>
            </a:r>
            <a:endParaRPr lang="en-US" altLang="zh-CN" dirty="0">
              <a:solidFill>
                <a:srgbClr val="C00000"/>
              </a:solidFill>
              <a:latin typeface="Arial" charset="0"/>
            </a:endParaRPr>
          </a:p>
          <a:p>
            <a:pPr algn="ctr">
              <a:defRPr/>
            </a:pPr>
            <a:r>
              <a:rPr lang="en-US" altLang="zh-CN" dirty="0">
                <a:solidFill>
                  <a:srgbClr val="C00000"/>
                </a:solidFill>
                <a:latin typeface="Arial" charset="0"/>
              </a:rPr>
              <a:t>2005</a:t>
            </a:r>
            <a:endParaRPr lang="zh-CN" altLang="en-US" dirty="0">
              <a:solidFill>
                <a:srgbClr val="C00000"/>
              </a:solidFill>
              <a:latin typeface="Arial" charset="0"/>
            </a:endParaRPr>
          </a:p>
        </p:txBody>
      </p:sp>
      <p:sp>
        <p:nvSpPr>
          <p:cNvPr id="104" name="椭圆 67">
            <a:extLst>
              <a:ext uri="{FF2B5EF4-FFF2-40B4-BE49-F238E27FC236}">
                <a16:creationId xmlns:a16="http://schemas.microsoft.com/office/drawing/2014/main" id="{144E874E-6BA5-4C9A-8A17-CB541B5D01B2}"/>
              </a:ext>
            </a:extLst>
          </p:cNvPr>
          <p:cNvSpPr>
            <a:spLocks noChangeArrowheads="1"/>
          </p:cNvSpPr>
          <p:nvPr/>
        </p:nvSpPr>
        <p:spPr bwMode="auto">
          <a:xfrm>
            <a:off x="6638925" y="4716235"/>
            <a:ext cx="288925" cy="279400"/>
          </a:xfrm>
          <a:prstGeom prst="ellipse">
            <a:avLst/>
          </a:prstGeom>
          <a:solidFill>
            <a:schemeClr val="accent2">
              <a:lumMod val="50000"/>
            </a:schemeClr>
          </a:solidFill>
          <a:ln w="9525">
            <a:noFill/>
            <a:round/>
            <a:headEnd/>
            <a:tailEnd/>
          </a:ln>
        </p:spPr>
        <p:txBody>
          <a:bodyPr/>
          <a:lstStyle/>
          <a:p>
            <a:pPr marL="342900" indent="14288">
              <a:buClr>
                <a:schemeClr val="accent2"/>
              </a:buClr>
              <a:buFont typeface="Wingdings" pitchFamily="2" charset="2"/>
              <a:buChar char="p"/>
            </a:pPr>
            <a:endParaRPr lang="zh-CN" altLang="en-US">
              <a:cs typeface="Arial" pitchFamily="34" charset="0"/>
            </a:endParaRPr>
          </a:p>
        </p:txBody>
      </p:sp>
      <p:sp>
        <p:nvSpPr>
          <p:cNvPr id="105" name="Line 38">
            <a:extLst>
              <a:ext uri="{FF2B5EF4-FFF2-40B4-BE49-F238E27FC236}">
                <a16:creationId xmlns:a16="http://schemas.microsoft.com/office/drawing/2014/main" id="{71E2761C-F995-45A8-BF8B-7A94D14AF6D0}"/>
              </a:ext>
            </a:extLst>
          </p:cNvPr>
          <p:cNvSpPr>
            <a:spLocks noChangeShapeType="1"/>
          </p:cNvSpPr>
          <p:nvPr/>
        </p:nvSpPr>
        <p:spPr bwMode="auto">
          <a:xfrm flipV="1">
            <a:off x="9993311" y="4792435"/>
            <a:ext cx="0" cy="876300"/>
          </a:xfrm>
          <a:prstGeom prst="line">
            <a:avLst/>
          </a:prstGeom>
          <a:noFill/>
          <a:ln w="44450">
            <a:solidFill>
              <a:srgbClr val="008000"/>
            </a:solidFill>
            <a:round/>
            <a:headEnd type="none"/>
            <a:tailEnd type="triangle"/>
          </a:ln>
          <a:effectLst/>
          <a:extLst/>
        </p:spPr>
        <p:txBody>
          <a:bodyPr/>
          <a:lstStyle/>
          <a:p>
            <a:pPr>
              <a:defRPr/>
            </a:pPr>
            <a:endParaRPr lang="zh-CN" altLang="en-US">
              <a:solidFill>
                <a:schemeClr val="accent2">
                  <a:lumMod val="75000"/>
                </a:schemeClr>
              </a:solidFill>
              <a:latin typeface="Arial" charset="0"/>
            </a:endParaRPr>
          </a:p>
        </p:txBody>
      </p:sp>
      <p:sp>
        <p:nvSpPr>
          <p:cNvPr id="106" name="Line 42">
            <a:extLst>
              <a:ext uri="{FF2B5EF4-FFF2-40B4-BE49-F238E27FC236}">
                <a16:creationId xmlns:a16="http://schemas.microsoft.com/office/drawing/2014/main" id="{4462B026-899C-448A-A06F-6022407A528E}"/>
              </a:ext>
            </a:extLst>
          </p:cNvPr>
          <p:cNvSpPr>
            <a:spLocks noChangeShapeType="1"/>
          </p:cNvSpPr>
          <p:nvPr/>
        </p:nvSpPr>
        <p:spPr bwMode="auto">
          <a:xfrm flipV="1">
            <a:off x="6651624" y="5392510"/>
            <a:ext cx="628650" cy="0"/>
          </a:xfrm>
          <a:prstGeom prst="line">
            <a:avLst/>
          </a:prstGeom>
          <a:noFill/>
          <a:ln w="57150">
            <a:solidFill>
              <a:schemeClr val="accent2">
                <a:lumMod val="40000"/>
                <a:lumOff val="60000"/>
              </a:schemeClr>
            </a:solidFill>
            <a:round/>
            <a:headEnd/>
            <a:tailEnd type="triangle" w="med" len="med"/>
          </a:ln>
          <a:effectLst/>
          <a:extLst/>
        </p:spPr>
        <p:txBody>
          <a:bodyPr/>
          <a:lstStyle/>
          <a:p>
            <a:pPr>
              <a:defRPr/>
            </a:pPr>
            <a:endParaRPr lang="zh-CN" altLang="en-US">
              <a:solidFill>
                <a:schemeClr val="accent2">
                  <a:lumMod val="75000"/>
                </a:schemeClr>
              </a:solidFill>
              <a:latin typeface="Arial" charset="0"/>
            </a:endParaRPr>
          </a:p>
        </p:txBody>
      </p:sp>
      <p:sp>
        <p:nvSpPr>
          <p:cNvPr id="107" name="Line 43">
            <a:extLst>
              <a:ext uri="{FF2B5EF4-FFF2-40B4-BE49-F238E27FC236}">
                <a16:creationId xmlns:a16="http://schemas.microsoft.com/office/drawing/2014/main" id="{9BB3512A-7D12-4D91-8379-DD4337D5EA10}"/>
              </a:ext>
            </a:extLst>
          </p:cNvPr>
          <p:cNvSpPr>
            <a:spLocks noChangeShapeType="1"/>
          </p:cNvSpPr>
          <p:nvPr/>
        </p:nvSpPr>
        <p:spPr bwMode="auto">
          <a:xfrm flipH="1" flipV="1">
            <a:off x="4478334" y="5379809"/>
            <a:ext cx="696915" cy="4763"/>
          </a:xfrm>
          <a:prstGeom prst="line">
            <a:avLst/>
          </a:prstGeom>
          <a:noFill/>
          <a:ln w="57150">
            <a:solidFill>
              <a:schemeClr val="accent2">
                <a:lumMod val="40000"/>
                <a:lumOff val="60000"/>
              </a:schemeClr>
            </a:solidFill>
            <a:round/>
            <a:headEnd/>
            <a:tailEnd type="triangle" w="med" len="med"/>
          </a:ln>
          <a:effectLst/>
          <a:extLst/>
        </p:spPr>
        <p:txBody>
          <a:bodyPr/>
          <a:lstStyle/>
          <a:p>
            <a:pPr>
              <a:defRPr/>
            </a:pPr>
            <a:endParaRPr lang="zh-CN" altLang="en-US">
              <a:solidFill>
                <a:schemeClr val="accent2">
                  <a:lumMod val="75000"/>
                </a:schemeClr>
              </a:solidFill>
              <a:latin typeface="Arial" charset="0"/>
            </a:endParaRPr>
          </a:p>
        </p:txBody>
      </p:sp>
      <p:sp>
        <p:nvSpPr>
          <p:cNvPr id="108" name="TextBox 75">
            <a:extLst>
              <a:ext uri="{FF2B5EF4-FFF2-40B4-BE49-F238E27FC236}">
                <a16:creationId xmlns:a16="http://schemas.microsoft.com/office/drawing/2014/main" id="{06A6A5CB-6EEC-46F6-9072-020B93B60FE3}"/>
              </a:ext>
            </a:extLst>
          </p:cNvPr>
          <p:cNvSpPr txBox="1">
            <a:spLocks noChangeArrowheads="1"/>
          </p:cNvSpPr>
          <p:nvPr/>
        </p:nvSpPr>
        <p:spPr bwMode="auto">
          <a:xfrm>
            <a:off x="5365749" y="5224235"/>
            <a:ext cx="1217612" cy="400050"/>
          </a:xfrm>
          <a:prstGeom prst="rect">
            <a:avLst/>
          </a:prstGeom>
          <a:noFill/>
          <a:ln w="9525">
            <a:noFill/>
            <a:miter lim="800000"/>
            <a:headEnd/>
            <a:tailEnd/>
          </a:ln>
        </p:spPr>
        <p:txBody>
          <a:bodyPr wrap="none">
            <a:spAutoFit/>
          </a:bodyPr>
          <a:lstStyle/>
          <a:p>
            <a:r>
              <a:rPr lang="zh-CN" altLang="en-US" sz="2000" b="1" dirty="0"/>
              <a:t>生活娱乐</a:t>
            </a:r>
          </a:p>
        </p:txBody>
      </p:sp>
      <p:sp>
        <p:nvSpPr>
          <p:cNvPr id="109" name="Line 42">
            <a:extLst>
              <a:ext uri="{FF2B5EF4-FFF2-40B4-BE49-F238E27FC236}">
                <a16:creationId xmlns:a16="http://schemas.microsoft.com/office/drawing/2014/main" id="{F615EC06-D708-4460-9A6B-FC1F1A17E146}"/>
              </a:ext>
            </a:extLst>
          </p:cNvPr>
          <p:cNvSpPr>
            <a:spLocks noChangeShapeType="1"/>
          </p:cNvSpPr>
          <p:nvPr/>
        </p:nvSpPr>
        <p:spPr bwMode="auto">
          <a:xfrm flipV="1">
            <a:off x="9351961" y="5392511"/>
            <a:ext cx="628650" cy="15875"/>
          </a:xfrm>
          <a:prstGeom prst="line">
            <a:avLst/>
          </a:prstGeom>
          <a:noFill/>
          <a:ln w="57150">
            <a:solidFill>
              <a:schemeClr val="accent2">
                <a:lumMod val="40000"/>
                <a:lumOff val="60000"/>
              </a:schemeClr>
            </a:solidFill>
            <a:round/>
            <a:headEnd/>
            <a:tailEnd type="triangle" w="med" len="med"/>
          </a:ln>
          <a:effectLst/>
          <a:extLst/>
        </p:spPr>
        <p:txBody>
          <a:bodyPr/>
          <a:lstStyle/>
          <a:p>
            <a:pPr>
              <a:defRPr/>
            </a:pPr>
            <a:endParaRPr lang="zh-CN" altLang="en-US">
              <a:solidFill>
                <a:schemeClr val="accent2">
                  <a:lumMod val="75000"/>
                </a:schemeClr>
              </a:solidFill>
              <a:latin typeface="Arial" charset="0"/>
            </a:endParaRPr>
          </a:p>
        </p:txBody>
      </p:sp>
      <p:sp>
        <p:nvSpPr>
          <p:cNvPr id="110" name="Line 43">
            <a:extLst>
              <a:ext uri="{FF2B5EF4-FFF2-40B4-BE49-F238E27FC236}">
                <a16:creationId xmlns:a16="http://schemas.microsoft.com/office/drawing/2014/main" id="{C7900059-ABCC-438D-9408-743F8864BEF9}"/>
              </a:ext>
            </a:extLst>
          </p:cNvPr>
          <p:cNvSpPr>
            <a:spLocks noChangeShapeType="1"/>
          </p:cNvSpPr>
          <p:nvPr/>
        </p:nvSpPr>
        <p:spPr bwMode="auto">
          <a:xfrm flipH="1" flipV="1">
            <a:off x="7324725" y="5379810"/>
            <a:ext cx="720725" cy="20638"/>
          </a:xfrm>
          <a:prstGeom prst="line">
            <a:avLst/>
          </a:prstGeom>
          <a:noFill/>
          <a:ln w="57150">
            <a:solidFill>
              <a:schemeClr val="accent2">
                <a:lumMod val="40000"/>
                <a:lumOff val="60000"/>
              </a:schemeClr>
            </a:solidFill>
            <a:round/>
            <a:headEnd/>
            <a:tailEnd type="triangle" w="med" len="med"/>
          </a:ln>
          <a:effectLst/>
          <a:extLst/>
        </p:spPr>
        <p:txBody>
          <a:bodyPr/>
          <a:lstStyle/>
          <a:p>
            <a:pPr>
              <a:defRPr/>
            </a:pPr>
            <a:endParaRPr lang="zh-CN" altLang="en-US">
              <a:solidFill>
                <a:schemeClr val="accent2">
                  <a:lumMod val="75000"/>
                </a:schemeClr>
              </a:solidFill>
              <a:latin typeface="Arial" charset="0"/>
            </a:endParaRPr>
          </a:p>
        </p:txBody>
      </p:sp>
      <p:sp>
        <p:nvSpPr>
          <p:cNvPr id="111" name="TextBox 78">
            <a:extLst>
              <a:ext uri="{FF2B5EF4-FFF2-40B4-BE49-F238E27FC236}">
                <a16:creationId xmlns:a16="http://schemas.microsoft.com/office/drawing/2014/main" id="{C66911C5-1DE7-4E62-ADF1-925C63E4E90E}"/>
              </a:ext>
            </a:extLst>
          </p:cNvPr>
          <p:cNvSpPr txBox="1">
            <a:spLocks noChangeArrowheads="1"/>
          </p:cNvSpPr>
          <p:nvPr/>
        </p:nvSpPr>
        <p:spPr bwMode="auto">
          <a:xfrm>
            <a:off x="8199437" y="5241699"/>
            <a:ext cx="1114425" cy="369887"/>
          </a:xfrm>
          <a:prstGeom prst="rect">
            <a:avLst/>
          </a:prstGeom>
          <a:noFill/>
          <a:ln w="9525">
            <a:noFill/>
            <a:miter lim="800000"/>
            <a:headEnd/>
            <a:tailEnd/>
          </a:ln>
        </p:spPr>
        <p:txBody>
          <a:bodyPr wrap="none">
            <a:spAutoFit/>
          </a:bodyPr>
          <a:lstStyle/>
          <a:p>
            <a:r>
              <a:rPr lang="zh-CN" altLang="en-US" b="1" dirty="0"/>
              <a:t>产业服务</a:t>
            </a:r>
          </a:p>
        </p:txBody>
      </p:sp>
      <p:sp>
        <p:nvSpPr>
          <p:cNvPr id="112" name="AutoShape 16">
            <a:extLst>
              <a:ext uri="{FF2B5EF4-FFF2-40B4-BE49-F238E27FC236}">
                <a16:creationId xmlns:a16="http://schemas.microsoft.com/office/drawing/2014/main" id="{6FA318AF-3BF4-4978-9759-6CF9835BFDA7}"/>
              </a:ext>
            </a:extLst>
          </p:cNvPr>
          <p:cNvSpPr>
            <a:spLocks noChangeArrowheads="1"/>
          </p:cNvSpPr>
          <p:nvPr/>
        </p:nvSpPr>
        <p:spPr bwMode="auto">
          <a:xfrm>
            <a:off x="4635499" y="3506561"/>
            <a:ext cx="1198562" cy="574675"/>
          </a:xfrm>
          <a:prstGeom prst="wedgeRectCallout">
            <a:avLst>
              <a:gd name="adj1" fmla="val -11027"/>
              <a:gd name="adj2" fmla="val 184501"/>
            </a:avLst>
          </a:prstGeom>
          <a:gradFill>
            <a:gsLst>
              <a:gs pos="0">
                <a:schemeClr val="accent2">
                  <a:lumMod val="75000"/>
                </a:schemeClr>
              </a:gs>
              <a:gs pos="37000">
                <a:schemeClr val="accent2">
                  <a:lumMod val="40000"/>
                  <a:lumOff val="60000"/>
                </a:schemeClr>
              </a:gs>
              <a:gs pos="100000">
                <a:schemeClr val="accent2">
                  <a:lumMod val="20000"/>
                  <a:lumOff val="80000"/>
                </a:schemeClr>
              </a:gs>
            </a:gsLst>
            <a:lin ang="5400000" scaled="0"/>
          </a:gradFill>
          <a:ln w="9525">
            <a:solidFill>
              <a:schemeClr val="tx1"/>
            </a:solidFill>
            <a:miter lim="800000"/>
            <a:headEnd/>
            <a:tailEnd/>
          </a:ln>
          <a:effectLst/>
          <a:extLst/>
        </p:spPr>
        <p:txBody>
          <a:bodyPr/>
          <a:lstStyle/>
          <a:p>
            <a:pPr algn="ctr">
              <a:defRPr/>
            </a:pPr>
            <a:r>
              <a:rPr lang="zh-CN" altLang="en-US" sz="1600" dirty="0">
                <a:solidFill>
                  <a:srgbClr val="C00000"/>
                </a:solidFill>
                <a:latin typeface="Arial" charset="0"/>
              </a:rPr>
              <a:t>搜索引擎</a:t>
            </a:r>
            <a:endParaRPr lang="en-US" altLang="zh-CN" sz="1600" dirty="0">
              <a:solidFill>
                <a:srgbClr val="C00000"/>
              </a:solidFill>
              <a:latin typeface="Arial" charset="0"/>
            </a:endParaRPr>
          </a:p>
          <a:p>
            <a:pPr algn="ctr">
              <a:defRPr/>
            </a:pPr>
            <a:r>
              <a:rPr lang="en-US" altLang="zh-CN" dirty="0">
                <a:solidFill>
                  <a:srgbClr val="C00000"/>
                </a:solidFill>
                <a:latin typeface="Arial" charset="0"/>
              </a:rPr>
              <a:t>1995</a:t>
            </a:r>
            <a:endParaRPr lang="zh-CN" altLang="en-US" dirty="0">
              <a:solidFill>
                <a:srgbClr val="C00000"/>
              </a:solidFill>
              <a:latin typeface="Arial" charset="0"/>
            </a:endParaRPr>
          </a:p>
        </p:txBody>
      </p:sp>
      <p:sp>
        <p:nvSpPr>
          <p:cNvPr id="113" name="椭圆 55">
            <a:extLst>
              <a:ext uri="{FF2B5EF4-FFF2-40B4-BE49-F238E27FC236}">
                <a16:creationId xmlns:a16="http://schemas.microsoft.com/office/drawing/2014/main" id="{CE7C11B6-AB79-45A3-8714-E7544A8B1E44}"/>
              </a:ext>
            </a:extLst>
          </p:cNvPr>
          <p:cNvSpPr>
            <a:spLocks noChangeArrowheads="1"/>
          </p:cNvSpPr>
          <p:nvPr/>
        </p:nvSpPr>
        <p:spPr bwMode="auto">
          <a:xfrm>
            <a:off x="4945062" y="4709885"/>
            <a:ext cx="288925" cy="279400"/>
          </a:xfrm>
          <a:prstGeom prst="ellipse">
            <a:avLst/>
          </a:prstGeom>
          <a:solidFill>
            <a:schemeClr val="accent2">
              <a:lumMod val="50000"/>
            </a:schemeClr>
          </a:solidFill>
          <a:ln w="9525">
            <a:noFill/>
            <a:round/>
            <a:headEnd/>
            <a:tailEnd/>
          </a:ln>
        </p:spPr>
        <p:txBody>
          <a:bodyPr/>
          <a:lstStyle/>
          <a:p>
            <a:pPr marL="342900" indent="14288">
              <a:buClr>
                <a:schemeClr val="accent2"/>
              </a:buClr>
              <a:buFont typeface="Wingdings" pitchFamily="2" charset="2"/>
              <a:buChar char="p"/>
            </a:pPr>
            <a:endParaRPr lang="zh-CN" altLang="en-US">
              <a:cs typeface="Arial" pitchFamily="34" charset="0"/>
            </a:endParaRPr>
          </a:p>
        </p:txBody>
      </p:sp>
    </p:spTree>
    <p:extLst>
      <p:ext uri="{BB962C8B-B14F-4D97-AF65-F5344CB8AC3E}">
        <p14:creationId xmlns:p14="http://schemas.microsoft.com/office/powerpoint/2010/main" val="116824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1B5964-3EDB-4A65-AB16-F6C00100B01E}"/>
              </a:ext>
            </a:extLst>
          </p:cNvPr>
          <p:cNvSpPr/>
          <p:nvPr/>
        </p:nvSpPr>
        <p:spPr>
          <a:xfrm>
            <a:off x="-47625" y="342900"/>
            <a:ext cx="2206625" cy="569913"/>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356CD47-9E64-4AEA-8695-10244900C875}"/>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40" name="文本框 5">
            <a:extLst>
              <a:ext uri="{FF2B5EF4-FFF2-40B4-BE49-F238E27FC236}">
                <a16:creationId xmlns:a16="http://schemas.microsoft.com/office/drawing/2014/main" id="{0F73A715-3C24-40B7-863B-CCBEA8A2C170}"/>
              </a:ext>
            </a:extLst>
          </p:cNvPr>
          <p:cNvSpPr txBox="1">
            <a:spLocks noChangeArrowheads="1"/>
          </p:cNvSpPr>
          <p:nvPr/>
        </p:nvSpPr>
        <p:spPr bwMode="auto">
          <a:xfrm>
            <a:off x="19049" y="314325"/>
            <a:ext cx="83411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rgbClr val="D76739"/>
                </a:solidFill>
                <a:latin typeface="微软雅黑" panose="020B0503020204020204" pitchFamily="34" charset="-122"/>
                <a:ea typeface="微软雅黑" panose="020B0503020204020204" pitchFamily="34" charset="-122"/>
              </a:rPr>
              <a:t>近几年报道的重大安全事件</a:t>
            </a:r>
          </a:p>
        </p:txBody>
      </p:sp>
      <p:sp>
        <p:nvSpPr>
          <p:cNvPr id="21" name="TextBox 4">
            <a:extLst>
              <a:ext uri="{FF2B5EF4-FFF2-40B4-BE49-F238E27FC236}">
                <a16:creationId xmlns:a16="http://schemas.microsoft.com/office/drawing/2014/main" id="{DB95DB67-DCDA-4BC4-A108-75444CE48865}"/>
              </a:ext>
            </a:extLst>
          </p:cNvPr>
          <p:cNvSpPr txBox="1">
            <a:spLocks noChangeArrowheads="1"/>
          </p:cNvSpPr>
          <p:nvPr/>
        </p:nvSpPr>
        <p:spPr bwMode="auto">
          <a:xfrm>
            <a:off x="2208213" y="836613"/>
            <a:ext cx="2951162" cy="215900"/>
          </a:xfrm>
          <a:prstGeom prst="rect">
            <a:avLst/>
          </a:prstGeom>
          <a:noFill/>
          <a:ln w="9525">
            <a:noFill/>
            <a:miter lim="800000"/>
            <a:headEnd/>
            <a:tailEnd/>
          </a:ln>
        </p:spPr>
        <p:txBody>
          <a:bodyPr>
            <a:spAutoFit/>
          </a:bodyPr>
          <a:lstStyle/>
          <a:p>
            <a:pPr algn="ctr"/>
            <a:r>
              <a:rPr lang="en-US" altLang="zh-CN" sz="800" b="1">
                <a:solidFill>
                  <a:schemeClr val="bg1"/>
                </a:solidFill>
                <a:latin typeface="Times New Roman" pitchFamily="18" charset="0"/>
                <a:cs typeface="Times New Roman" pitchFamily="18" charset="0"/>
              </a:rPr>
              <a:t>Nanjing University of Posts &amp; Telecommunications</a:t>
            </a:r>
            <a:endParaRPr lang="zh-CN" altLang="en-US" sz="800" b="1">
              <a:solidFill>
                <a:schemeClr val="bg1"/>
              </a:solidFill>
              <a:latin typeface="Times New Roman" pitchFamily="18" charset="0"/>
              <a:cs typeface="Times New Roman" pitchFamily="18" charset="0"/>
            </a:endParaRPr>
          </a:p>
        </p:txBody>
      </p:sp>
      <p:sp>
        <p:nvSpPr>
          <p:cNvPr id="22" name="Line 4">
            <a:extLst>
              <a:ext uri="{FF2B5EF4-FFF2-40B4-BE49-F238E27FC236}">
                <a16:creationId xmlns:a16="http://schemas.microsoft.com/office/drawing/2014/main" id="{A1DB8A69-3493-4ADE-82C8-7804AB60DA76}"/>
              </a:ext>
            </a:extLst>
          </p:cNvPr>
          <p:cNvSpPr>
            <a:spLocks noChangeShapeType="1"/>
          </p:cNvSpPr>
          <p:nvPr/>
        </p:nvSpPr>
        <p:spPr bwMode="auto">
          <a:xfrm>
            <a:off x="1774826" y="1123950"/>
            <a:ext cx="8748713" cy="1588"/>
          </a:xfrm>
          <a:prstGeom prst="line">
            <a:avLst/>
          </a:prstGeom>
          <a:noFill/>
          <a:ln w="25400">
            <a:solidFill>
              <a:schemeClr val="folHlink"/>
            </a:solidFill>
            <a:round/>
            <a:headEnd/>
            <a:tailEnd/>
          </a:ln>
        </p:spPr>
        <p:txBody>
          <a:bodyPr/>
          <a:lstStyle/>
          <a:p>
            <a:endParaRPr lang="zh-CN" altLang="en-US"/>
          </a:p>
        </p:txBody>
      </p:sp>
      <p:sp>
        <p:nvSpPr>
          <p:cNvPr id="25" name="矩形 7">
            <a:extLst>
              <a:ext uri="{FF2B5EF4-FFF2-40B4-BE49-F238E27FC236}">
                <a16:creationId xmlns:a16="http://schemas.microsoft.com/office/drawing/2014/main" id="{F1CD5ECF-B3ED-4D55-910D-C4142382DBAF}"/>
              </a:ext>
            </a:extLst>
          </p:cNvPr>
          <p:cNvSpPr>
            <a:spLocks noChangeArrowheads="1"/>
          </p:cNvSpPr>
          <p:nvPr/>
        </p:nvSpPr>
        <p:spPr bwMode="auto">
          <a:xfrm>
            <a:off x="983432" y="1196975"/>
            <a:ext cx="10234297" cy="4616648"/>
          </a:xfrm>
          <a:prstGeom prst="rect">
            <a:avLst/>
          </a:prstGeom>
          <a:gradFill>
            <a:gsLst>
              <a:gs pos="33000">
                <a:srgbClr val="F4B183"/>
              </a:gs>
              <a:gs pos="6000">
                <a:schemeClr val="accent2">
                  <a:lumMod val="40000"/>
                  <a:lumOff val="60000"/>
                </a:schemeClr>
              </a:gs>
              <a:gs pos="17000">
                <a:schemeClr val="accent2">
                  <a:lumMod val="60000"/>
                  <a:lumOff val="40000"/>
                </a:schemeClr>
              </a:gs>
              <a:gs pos="100000">
                <a:schemeClr val="accent2">
                  <a:lumMod val="75000"/>
                </a:schemeClr>
              </a:gs>
            </a:gsLst>
            <a:lin ang="2700000" scaled="1"/>
          </a:gradFill>
          <a:ln w="9525">
            <a:noFill/>
            <a:miter lim="800000"/>
            <a:headEnd/>
            <a:tailEnd/>
          </a:ln>
        </p:spPr>
        <p:txBody>
          <a:bodyPr wrap="square">
            <a:spAutoFit/>
          </a:bodyPr>
          <a:lstStyle/>
          <a:p>
            <a:pPr eaLnBrk="0" hangingPunct="0">
              <a:spcBef>
                <a:spcPts val="1800"/>
              </a:spcBef>
              <a:buClr>
                <a:schemeClr val="accent2"/>
              </a:buClr>
              <a:buSzPct val="75000"/>
              <a:buFont typeface="Wingdings" pitchFamily="2" charset="2"/>
              <a:buChar char="u"/>
              <a:defRPr/>
            </a:pPr>
            <a:r>
              <a:rPr lang="en-US" altLang="zh-CN" sz="2400" b="1" dirty="0">
                <a:solidFill>
                  <a:schemeClr val="bg1"/>
                </a:solidFill>
              </a:rPr>
              <a:t>2013</a:t>
            </a:r>
            <a:r>
              <a:rPr lang="zh-CN" altLang="en-US" sz="2400" b="1" dirty="0">
                <a:solidFill>
                  <a:schemeClr val="bg1"/>
                </a:solidFill>
              </a:rPr>
              <a:t>年</a:t>
            </a:r>
            <a:r>
              <a:rPr lang="en-US" altLang="zh-CN" sz="2400" b="1" dirty="0">
                <a:solidFill>
                  <a:schemeClr val="bg1"/>
                </a:solidFill>
              </a:rPr>
              <a:t>3</a:t>
            </a:r>
            <a:r>
              <a:rPr lang="zh-CN" altLang="en-US" sz="2400" b="1" dirty="0">
                <a:solidFill>
                  <a:schemeClr val="bg1"/>
                </a:solidFill>
              </a:rPr>
              <a:t>月，美国银行、汤森路透、</a:t>
            </a:r>
            <a:r>
              <a:rPr lang="en-US" altLang="zh-CN" sz="2400" b="1" dirty="0" err="1">
                <a:solidFill>
                  <a:schemeClr val="bg1"/>
                </a:solidFill>
              </a:rPr>
              <a:t>ClearForest</a:t>
            </a:r>
            <a:r>
              <a:rPr lang="zh-CN" altLang="en-US" sz="2400" b="1" dirty="0">
                <a:solidFill>
                  <a:schemeClr val="bg1"/>
                </a:solidFill>
              </a:rPr>
              <a:t>、彭博社、</a:t>
            </a:r>
            <a:r>
              <a:rPr lang="en-US" altLang="zh-CN" sz="2400" b="1" dirty="0" err="1">
                <a:solidFill>
                  <a:schemeClr val="bg1"/>
                </a:solidFill>
              </a:rPr>
              <a:t>TEKSystems</a:t>
            </a:r>
            <a:r>
              <a:rPr lang="zh-CN" altLang="en-US" sz="2400" b="1" dirty="0">
                <a:solidFill>
                  <a:schemeClr val="bg1"/>
                </a:solidFill>
              </a:rPr>
              <a:t>在内多家“重型企业”的内部文件</a:t>
            </a:r>
            <a:r>
              <a:rPr lang="en-US" altLang="zh-CN" sz="2400" b="1" dirty="0">
                <a:solidFill>
                  <a:schemeClr val="bg1"/>
                </a:solidFill>
              </a:rPr>
              <a:t>(</a:t>
            </a:r>
            <a:r>
              <a:rPr lang="zh-CN" altLang="en-US" sz="2400" b="1" dirty="0">
                <a:solidFill>
                  <a:schemeClr val="bg1"/>
                </a:solidFill>
              </a:rPr>
              <a:t>包括客户资料</a:t>
            </a:r>
            <a:r>
              <a:rPr lang="en-US" altLang="zh-CN" sz="2400" b="1" dirty="0">
                <a:solidFill>
                  <a:schemeClr val="bg1"/>
                </a:solidFill>
              </a:rPr>
              <a:t>)</a:t>
            </a:r>
            <a:r>
              <a:rPr lang="zh-CN" altLang="en-US" sz="2400" b="1" dirty="0">
                <a:solidFill>
                  <a:schemeClr val="bg1"/>
                </a:solidFill>
              </a:rPr>
              <a:t>，数据的链接和说明都可以在网页上找到，据悉这些机密数据总量达到了</a:t>
            </a:r>
            <a:r>
              <a:rPr lang="en-US" altLang="zh-CN" sz="2400" b="1" dirty="0">
                <a:solidFill>
                  <a:schemeClr val="bg1"/>
                </a:solidFill>
              </a:rPr>
              <a:t>14GB</a:t>
            </a:r>
          </a:p>
          <a:p>
            <a:pPr eaLnBrk="0" hangingPunct="0">
              <a:spcBef>
                <a:spcPts val="1800"/>
              </a:spcBef>
              <a:buClr>
                <a:schemeClr val="accent2"/>
              </a:buClr>
              <a:buSzPct val="75000"/>
              <a:buFont typeface="Wingdings" pitchFamily="2" charset="2"/>
              <a:buChar char="u"/>
              <a:defRPr/>
            </a:pPr>
            <a:r>
              <a:rPr lang="en-US" altLang="zh-CN" sz="2400" b="1" dirty="0">
                <a:solidFill>
                  <a:schemeClr val="bg1"/>
                </a:solidFill>
              </a:rPr>
              <a:t>2013</a:t>
            </a:r>
            <a:r>
              <a:rPr lang="zh-CN" altLang="en-US" sz="2400" b="1" dirty="0">
                <a:solidFill>
                  <a:schemeClr val="bg1"/>
                </a:solidFill>
              </a:rPr>
              <a:t>年</a:t>
            </a:r>
            <a:r>
              <a:rPr lang="en-US" altLang="zh-CN" sz="2400" b="1" dirty="0">
                <a:solidFill>
                  <a:schemeClr val="bg1"/>
                </a:solidFill>
              </a:rPr>
              <a:t>2</a:t>
            </a:r>
            <a:r>
              <a:rPr lang="zh-CN" altLang="en-US" sz="2400" b="1" dirty="0">
                <a:solidFill>
                  <a:schemeClr val="bg1"/>
                </a:solidFill>
              </a:rPr>
              <a:t>月</a:t>
            </a:r>
            <a:r>
              <a:rPr lang="en-US" altLang="zh-CN" sz="2400" b="1" dirty="0">
                <a:solidFill>
                  <a:schemeClr val="bg1"/>
                </a:solidFill>
              </a:rPr>
              <a:t>16</a:t>
            </a:r>
            <a:r>
              <a:rPr lang="zh-CN" altLang="en-US" sz="2400" b="1" dirty="0">
                <a:solidFill>
                  <a:schemeClr val="bg1"/>
                </a:solidFill>
              </a:rPr>
              <a:t>日，</a:t>
            </a:r>
            <a:r>
              <a:rPr lang="en-US" altLang="zh-CN" sz="2400" b="1" dirty="0">
                <a:solidFill>
                  <a:schemeClr val="bg1"/>
                </a:solidFill>
              </a:rPr>
              <a:t>Apple</a:t>
            </a:r>
            <a:r>
              <a:rPr lang="zh-CN" altLang="en-US" sz="2400" b="1" dirty="0">
                <a:solidFill>
                  <a:schemeClr val="bg1"/>
                </a:solidFill>
              </a:rPr>
              <a:t>、</a:t>
            </a:r>
            <a:r>
              <a:rPr lang="en-US" altLang="zh-CN" sz="2400" b="1" dirty="0">
                <a:solidFill>
                  <a:schemeClr val="bg1"/>
                </a:solidFill>
              </a:rPr>
              <a:t>Facebook </a:t>
            </a:r>
            <a:r>
              <a:rPr lang="zh-CN" altLang="en-US" sz="2400" b="1" dirty="0">
                <a:solidFill>
                  <a:schemeClr val="bg1"/>
                </a:solidFill>
              </a:rPr>
              <a:t>和 </a:t>
            </a:r>
            <a:r>
              <a:rPr lang="en-US" altLang="zh-CN" sz="2400" b="1" dirty="0">
                <a:solidFill>
                  <a:schemeClr val="bg1"/>
                </a:solidFill>
              </a:rPr>
              <a:t>Twitter </a:t>
            </a:r>
            <a:r>
              <a:rPr lang="zh-CN" altLang="en-US" sz="2400" b="1" dirty="0">
                <a:solidFill>
                  <a:schemeClr val="bg1"/>
                </a:solidFill>
              </a:rPr>
              <a:t>等科技巨头都公开表示被黑客入侵，其中 </a:t>
            </a:r>
            <a:r>
              <a:rPr lang="en-US" altLang="zh-CN" sz="2400" b="1" dirty="0">
                <a:solidFill>
                  <a:schemeClr val="bg1"/>
                </a:solidFill>
              </a:rPr>
              <a:t>Twitter </a:t>
            </a:r>
            <a:r>
              <a:rPr lang="zh-CN" altLang="en-US" sz="2400" b="1" dirty="0">
                <a:solidFill>
                  <a:schemeClr val="bg1"/>
                </a:solidFill>
              </a:rPr>
              <a:t>被黑后泄露了 </a:t>
            </a:r>
            <a:r>
              <a:rPr lang="en-US" altLang="zh-CN" sz="2400" b="1" dirty="0">
                <a:solidFill>
                  <a:schemeClr val="bg1"/>
                </a:solidFill>
              </a:rPr>
              <a:t>25 </a:t>
            </a:r>
            <a:r>
              <a:rPr lang="zh-CN" altLang="en-US" sz="2400" b="1" dirty="0">
                <a:solidFill>
                  <a:schemeClr val="bg1"/>
                </a:solidFill>
              </a:rPr>
              <a:t>万用户的资料</a:t>
            </a:r>
          </a:p>
          <a:p>
            <a:pPr eaLnBrk="0" hangingPunct="0">
              <a:spcBef>
                <a:spcPts val="1800"/>
              </a:spcBef>
              <a:buClr>
                <a:schemeClr val="accent2"/>
              </a:buClr>
              <a:buSzPct val="75000"/>
              <a:buFont typeface="Wingdings" pitchFamily="2" charset="2"/>
              <a:buChar char="u"/>
              <a:defRPr/>
            </a:pPr>
            <a:r>
              <a:rPr lang="en-US" altLang="zh-CN" sz="2400" b="1" dirty="0">
                <a:solidFill>
                  <a:schemeClr val="bg1"/>
                </a:solidFill>
                <a:latin typeface="+mj-ea"/>
              </a:rPr>
              <a:t>2014</a:t>
            </a:r>
            <a:r>
              <a:rPr lang="zh-CN" altLang="en-US" sz="2400" b="1" dirty="0">
                <a:solidFill>
                  <a:schemeClr val="bg1"/>
                </a:solidFill>
                <a:latin typeface="+mj-ea"/>
              </a:rPr>
              <a:t>年，国内通用顶级域的根服务器忽然出现异常，导致众多知名网站出现</a:t>
            </a:r>
            <a:r>
              <a:rPr lang="en-US" altLang="zh-CN" sz="2400" b="1" dirty="0">
                <a:solidFill>
                  <a:schemeClr val="bg1"/>
                </a:solidFill>
                <a:latin typeface="+mj-ea"/>
              </a:rPr>
              <a:t>DNS</a:t>
            </a:r>
            <a:r>
              <a:rPr lang="zh-CN" altLang="en-US" sz="2400" b="1" dirty="0">
                <a:solidFill>
                  <a:schemeClr val="bg1"/>
                </a:solidFill>
                <a:latin typeface="+mj-ea"/>
              </a:rPr>
              <a:t>解析故障，用户无法正常访问。虽然国内访问根服务器很快恢复，但由于</a:t>
            </a:r>
            <a:r>
              <a:rPr lang="en-US" altLang="zh-CN" sz="2400" b="1" dirty="0">
                <a:solidFill>
                  <a:schemeClr val="bg1"/>
                </a:solidFill>
                <a:latin typeface="+mj-ea"/>
              </a:rPr>
              <a:t>DNS</a:t>
            </a:r>
            <a:r>
              <a:rPr lang="zh-CN" altLang="en-US" sz="2400" b="1" dirty="0">
                <a:solidFill>
                  <a:schemeClr val="bg1"/>
                </a:solidFill>
                <a:latin typeface="+mj-ea"/>
              </a:rPr>
              <a:t>缓存问题，部分地区用户“断网”现象仍持续了数个小时，至少有</a:t>
            </a:r>
            <a:r>
              <a:rPr lang="en-US" altLang="zh-CN" sz="2400" b="1" dirty="0">
                <a:solidFill>
                  <a:schemeClr val="bg1"/>
                </a:solidFill>
                <a:latin typeface="+mj-ea"/>
              </a:rPr>
              <a:t>2/3</a:t>
            </a:r>
            <a:r>
              <a:rPr lang="zh-CN" altLang="en-US" sz="2400" b="1" dirty="0">
                <a:solidFill>
                  <a:schemeClr val="bg1"/>
                </a:solidFill>
                <a:latin typeface="+mj-ea"/>
              </a:rPr>
              <a:t>的国内网站受到影响。微博调查显示，“</a:t>
            </a:r>
            <a:r>
              <a:rPr lang="en-US" altLang="zh-CN" sz="2400" b="1" dirty="0">
                <a:solidFill>
                  <a:schemeClr val="bg1"/>
                </a:solidFill>
                <a:latin typeface="+mj-ea"/>
              </a:rPr>
              <a:t>1•21</a:t>
            </a:r>
            <a:r>
              <a:rPr lang="zh-CN" altLang="en-US" sz="2400" b="1" dirty="0">
                <a:solidFill>
                  <a:schemeClr val="bg1"/>
                </a:solidFill>
                <a:latin typeface="+mj-ea"/>
              </a:rPr>
              <a:t>全国</a:t>
            </a:r>
            <a:r>
              <a:rPr lang="en-US" altLang="zh-CN" sz="2400" b="1" dirty="0">
                <a:solidFill>
                  <a:schemeClr val="bg1"/>
                </a:solidFill>
                <a:latin typeface="+mj-ea"/>
              </a:rPr>
              <a:t>DNS</a:t>
            </a:r>
            <a:r>
              <a:rPr lang="zh-CN" altLang="en-US" sz="2400" b="1" dirty="0">
                <a:solidFill>
                  <a:schemeClr val="bg1"/>
                </a:solidFill>
                <a:latin typeface="+mj-ea"/>
              </a:rPr>
              <a:t>大劫难”影响空前。事故发生期间，超过</a:t>
            </a:r>
            <a:r>
              <a:rPr lang="en-US" altLang="zh-CN" sz="2400" b="1" dirty="0">
                <a:solidFill>
                  <a:schemeClr val="bg1"/>
                </a:solidFill>
                <a:latin typeface="+mj-ea"/>
              </a:rPr>
              <a:t>85%</a:t>
            </a:r>
            <a:r>
              <a:rPr lang="zh-CN" altLang="en-US" sz="2400" b="1" dirty="0">
                <a:solidFill>
                  <a:schemeClr val="bg1"/>
                </a:solidFill>
                <a:latin typeface="+mj-ea"/>
              </a:rPr>
              <a:t>的用户遭遇了</a:t>
            </a:r>
            <a:r>
              <a:rPr lang="en-US" altLang="zh-CN" sz="2400" b="1" dirty="0">
                <a:solidFill>
                  <a:schemeClr val="bg1"/>
                </a:solidFill>
                <a:latin typeface="+mj-ea"/>
              </a:rPr>
              <a:t>DNS</a:t>
            </a:r>
            <a:r>
              <a:rPr lang="zh-CN" altLang="en-US" sz="2400" b="1" dirty="0">
                <a:solidFill>
                  <a:schemeClr val="bg1"/>
                </a:solidFill>
                <a:latin typeface="+mj-ea"/>
              </a:rPr>
              <a:t>故障，引发网速变慢和打不开网站的情况。</a:t>
            </a:r>
          </a:p>
        </p:txBody>
      </p:sp>
      <p:sp>
        <p:nvSpPr>
          <p:cNvPr id="3" name="标题 2">
            <a:extLst>
              <a:ext uri="{FF2B5EF4-FFF2-40B4-BE49-F238E27FC236}">
                <a16:creationId xmlns:a16="http://schemas.microsoft.com/office/drawing/2014/main" id="{C7A6592C-30E7-4C8A-B567-41CFDD009DA3}"/>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147031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1B5964-3EDB-4A65-AB16-F6C00100B01E}"/>
              </a:ext>
            </a:extLst>
          </p:cNvPr>
          <p:cNvSpPr/>
          <p:nvPr/>
        </p:nvSpPr>
        <p:spPr>
          <a:xfrm>
            <a:off x="-47625" y="342900"/>
            <a:ext cx="2206625" cy="569913"/>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356CD47-9E64-4AEA-8695-10244900C875}"/>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40" name="文本框 5">
            <a:extLst>
              <a:ext uri="{FF2B5EF4-FFF2-40B4-BE49-F238E27FC236}">
                <a16:creationId xmlns:a16="http://schemas.microsoft.com/office/drawing/2014/main" id="{0F73A715-3C24-40B7-863B-CCBEA8A2C170}"/>
              </a:ext>
            </a:extLst>
          </p:cNvPr>
          <p:cNvSpPr txBox="1">
            <a:spLocks noChangeArrowheads="1"/>
          </p:cNvSpPr>
          <p:nvPr/>
        </p:nvSpPr>
        <p:spPr bwMode="auto">
          <a:xfrm>
            <a:off x="19049" y="314325"/>
            <a:ext cx="83411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rgbClr val="D76739"/>
                </a:solidFill>
                <a:latin typeface="微软雅黑" panose="020B0503020204020204" pitchFamily="34" charset="-122"/>
                <a:ea typeface="微软雅黑" panose="020B0503020204020204" pitchFamily="34" charset="-122"/>
              </a:rPr>
              <a:t>近几年报道的重大安全事件</a:t>
            </a:r>
          </a:p>
        </p:txBody>
      </p:sp>
      <p:sp>
        <p:nvSpPr>
          <p:cNvPr id="21" name="TextBox 4">
            <a:extLst>
              <a:ext uri="{FF2B5EF4-FFF2-40B4-BE49-F238E27FC236}">
                <a16:creationId xmlns:a16="http://schemas.microsoft.com/office/drawing/2014/main" id="{DB95DB67-DCDA-4BC4-A108-75444CE48865}"/>
              </a:ext>
            </a:extLst>
          </p:cNvPr>
          <p:cNvSpPr txBox="1">
            <a:spLocks noChangeArrowheads="1"/>
          </p:cNvSpPr>
          <p:nvPr/>
        </p:nvSpPr>
        <p:spPr bwMode="auto">
          <a:xfrm>
            <a:off x="2208213" y="836613"/>
            <a:ext cx="2951162" cy="215900"/>
          </a:xfrm>
          <a:prstGeom prst="rect">
            <a:avLst/>
          </a:prstGeom>
          <a:noFill/>
          <a:ln w="9525">
            <a:noFill/>
            <a:miter lim="800000"/>
            <a:headEnd/>
            <a:tailEnd/>
          </a:ln>
        </p:spPr>
        <p:txBody>
          <a:bodyPr>
            <a:spAutoFit/>
          </a:bodyPr>
          <a:lstStyle/>
          <a:p>
            <a:pPr algn="ctr"/>
            <a:r>
              <a:rPr lang="en-US" altLang="zh-CN" sz="800" b="1">
                <a:solidFill>
                  <a:schemeClr val="bg1"/>
                </a:solidFill>
                <a:latin typeface="Times New Roman" pitchFamily="18" charset="0"/>
                <a:cs typeface="Times New Roman" pitchFamily="18" charset="0"/>
              </a:rPr>
              <a:t>Nanjing University of Posts &amp; Telecommunications</a:t>
            </a:r>
            <a:endParaRPr lang="zh-CN" altLang="en-US" sz="800" b="1">
              <a:solidFill>
                <a:schemeClr val="bg1"/>
              </a:solidFill>
              <a:latin typeface="Times New Roman" pitchFamily="18" charset="0"/>
              <a:cs typeface="Times New Roman" pitchFamily="18" charset="0"/>
            </a:endParaRPr>
          </a:p>
        </p:txBody>
      </p:sp>
      <p:sp>
        <p:nvSpPr>
          <p:cNvPr id="22" name="Line 4">
            <a:extLst>
              <a:ext uri="{FF2B5EF4-FFF2-40B4-BE49-F238E27FC236}">
                <a16:creationId xmlns:a16="http://schemas.microsoft.com/office/drawing/2014/main" id="{A1DB8A69-3493-4ADE-82C8-7804AB60DA76}"/>
              </a:ext>
            </a:extLst>
          </p:cNvPr>
          <p:cNvSpPr>
            <a:spLocks noChangeShapeType="1"/>
          </p:cNvSpPr>
          <p:nvPr/>
        </p:nvSpPr>
        <p:spPr bwMode="auto">
          <a:xfrm>
            <a:off x="1721643" y="993662"/>
            <a:ext cx="8748713" cy="1588"/>
          </a:xfrm>
          <a:prstGeom prst="line">
            <a:avLst/>
          </a:prstGeom>
          <a:noFill/>
          <a:ln w="25400">
            <a:solidFill>
              <a:schemeClr val="folHlink"/>
            </a:solidFill>
            <a:round/>
            <a:headEnd/>
            <a:tailEnd/>
          </a:ln>
        </p:spPr>
        <p:txBody>
          <a:bodyPr/>
          <a:lstStyle/>
          <a:p>
            <a:endParaRPr lang="zh-CN" altLang="en-US"/>
          </a:p>
        </p:txBody>
      </p:sp>
      <p:sp>
        <p:nvSpPr>
          <p:cNvPr id="25" name="矩形 7">
            <a:extLst>
              <a:ext uri="{FF2B5EF4-FFF2-40B4-BE49-F238E27FC236}">
                <a16:creationId xmlns:a16="http://schemas.microsoft.com/office/drawing/2014/main" id="{F1CD5ECF-B3ED-4D55-910D-C4142382DBAF}"/>
              </a:ext>
            </a:extLst>
          </p:cNvPr>
          <p:cNvSpPr>
            <a:spLocks noChangeArrowheads="1"/>
          </p:cNvSpPr>
          <p:nvPr/>
        </p:nvSpPr>
        <p:spPr bwMode="auto">
          <a:xfrm>
            <a:off x="176893" y="1089812"/>
            <a:ext cx="11665768" cy="3277820"/>
          </a:xfrm>
          <a:prstGeom prst="rect">
            <a:avLst/>
          </a:prstGeom>
          <a:gradFill>
            <a:gsLst>
              <a:gs pos="33000">
                <a:srgbClr val="F4B183"/>
              </a:gs>
              <a:gs pos="6000">
                <a:schemeClr val="accent2">
                  <a:lumMod val="40000"/>
                  <a:lumOff val="60000"/>
                </a:schemeClr>
              </a:gs>
              <a:gs pos="17000">
                <a:schemeClr val="accent2">
                  <a:lumMod val="60000"/>
                  <a:lumOff val="40000"/>
                </a:schemeClr>
              </a:gs>
              <a:gs pos="100000">
                <a:schemeClr val="accent2">
                  <a:lumMod val="75000"/>
                </a:schemeClr>
              </a:gs>
            </a:gsLst>
            <a:lin ang="2700000" scaled="1"/>
          </a:gradFill>
          <a:ln w="9525">
            <a:noFill/>
            <a:miter lim="800000"/>
            <a:headEnd/>
            <a:tailEnd/>
          </a:ln>
        </p:spPr>
        <p:txBody>
          <a:bodyPr wrap="square">
            <a:spAutoFit/>
          </a:bodyPr>
          <a:lstStyle/>
          <a:p>
            <a:pPr eaLnBrk="0" hangingPunct="0">
              <a:spcBef>
                <a:spcPts val="1800"/>
              </a:spcBef>
              <a:buClr>
                <a:schemeClr val="accent2"/>
              </a:buClr>
              <a:buSzPct val="75000"/>
              <a:buFont typeface="Wingdings" pitchFamily="2" charset="2"/>
              <a:buChar char="u"/>
              <a:defRPr/>
            </a:pPr>
            <a:r>
              <a:rPr lang="en-US" altLang="zh-CN" sz="2400" b="1" dirty="0">
                <a:solidFill>
                  <a:schemeClr val="bg1"/>
                </a:solidFill>
              </a:rPr>
              <a:t>2015</a:t>
            </a:r>
            <a:r>
              <a:rPr lang="zh-CN" altLang="en-US" sz="2400" b="1" dirty="0">
                <a:solidFill>
                  <a:schemeClr val="bg1"/>
                </a:solidFill>
              </a:rPr>
              <a:t>年</a:t>
            </a:r>
            <a:r>
              <a:rPr lang="en-US" altLang="zh-CN" sz="2400" b="1" dirty="0">
                <a:solidFill>
                  <a:schemeClr val="bg1"/>
                </a:solidFill>
              </a:rPr>
              <a:t>4</a:t>
            </a:r>
            <a:r>
              <a:rPr lang="zh-CN" altLang="en-US" sz="2400" b="1" dirty="0">
                <a:solidFill>
                  <a:schemeClr val="bg1"/>
                </a:solidFill>
              </a:rPr>
              <a:t>月，补天平台曝出重庆、上海、山西、贵州、河南等省市卫生和社保系统出现大量高危漏洞，数千万用户的社保信息可能因此被泄露，其中包括个人身份证、社保参保信息、财务、薪酬、房屋等敏感信息。</a:t>
            </a:r>
          </a:p>
          <a:p>
            <a:pPr eaLnBrk="0" hangingPunct="0">
              <a:spcBef>
                <a:spcPts val="1800"/>
              </a:spcBef>
              <a:buClr>
                <a:schemeClr val="accent2"/>
              </a:buClr>
              <a:buSzPct val="75000"/>
              <a:buFont typeface="Wingdings" pitchFamily="2" charset="2"/>
              <a:buChar char="u"/>
              <a:defRPr/>
            </a:pPr>
            <a:r>
              <a:rPr lang="en-US" altLang="zh-CN" sz="2400" b="1" dirty="0">
                <a:solidFill>
                  <a:schemeClr val="bg1"/>
                </a:solidFill>
              </a:rPr>
              <a:t>2016</a:t>
            </a:r>
            <a:r>
              <a:rPr lang="zh-CN" altLang="en-US" sz="2400" b="1" dirty="0">
                <a:solidFill>
                  <a:schemeClr val="bg1"/>
                </a:solidFill>
              </a:rPr>
              <a:t>年</a:t>
            </a:r>
            <a:r>
              <a:rPr lang="en-US" altLang="zh-CN" sz="2400" b="1" dirty="0">
                <a:solidFill>
                  <a:schemeClr val="bg1"/>
                </a:solidFill>
                <a:latin typeface="Arial" charset="0"/>
              </a:rPr>
              <a:t>10</a:t>
            </a:r>
            <a:r>
              <a:rPr lang="zh-CN" altLang="en-US" sz="2400" b="1" dirty="0">
                <a:solidFill>
                  <a:schemeClr val="bg1"/>
                </a:solidFill>
                <a:latin typeface="Arial" charset="0"/>
              </a:rPr>
              <a:t>月，从美国东海岸到西海岸黑客一天共发动三波网络攻击。第一波黑客攻击发生在美东时间上午</a:t>
            </a:r>
            <a:r>
              <a:rPr lang="en-US" altLang="zh-CN" sz="2400" b="1" dirty="0">
                <a:solidFill>
                  <a:schemeClr val="bg1"/>
                </a:solidFill>
                <a:latin typeface="Arial" charset="0"/>
              </a:rPr>
              <a:t>7</a:t>
            </a:r>
            <a:r>
              <a:rPr lang="zh-CN" altLang="en-US" sz="2400" b="1" dirty="0">
                <a:solidFill>
                  <a:schemeClr val="bg1"/>
                </a:solidFill>
                <a:latin typeface="Arial" charset="0"/>
              </a:rPr>
              <a:t>点</a:t>
            </a:r>
            <a:r>
              <a:rPr lang="en-US" altLang="zh-CN" sz="2400" b="1" dirty="0">
                <a:solidFill>
                  <a:schemeClr val="bg1"/>
                </a:solidFill>
                <a:latin typeface="Arial" charset="0"/>
              </a:rPr>
              <a:t>10</a:t>
            </a:r>
            <a:r>
              <a:rPr lang="zh-CN" altLang="en-US" sz="2400" b="1" dirty="0">
                <a:solidFill>
                  <a:schemeClr val="bg1"/>
                </a:solidFill>
                <a:latin typeface="Arial" charset="0"/>
              </a:rPr>
              <a:t>分左右，在当日上午</a:t>
            </a:r>
            <a:r>
              <a:rPr lang="en-US" altLang="zh-CN" sz="2400" b="1" dirty="0">
                <a:solidFill>
                  <a:schemeClr val="bg1"/>
                </a:solidFill>
                <a:latin typeface="Arial" charset="0"/>
              </a:rPr>
              <a:t>9</a:t>
            </a:r>
            <a:r>
              <a:rPr lang="zh-CN" altLang="en-US" sz="2400" b="1" dirty="0">
                <a:solidFill>
                  <a:schemeClr val="bg1"/>
                </a:solidFill>
                <a:latin typeface="Arial" charset="0"/>
              </a:rPr>
              <a:t>点半左右恢复了运营。但是，上午</a:t>
            </a:r>
            <a:r>
              <a:rPr lang="en-US" altLang="zh-CN" sz="2400" b="1" dirty="0">
                <a:solidFill>
                  <a:schemeClr val="bg1"/>
                </a:solidFill>
                <a:latin typeface="Arial" charset="0"/>
              </a:rPr>
              <a:t>11</a:t>
            </a:r>
            <a:r>
              <a:rPr lang="zh-CN" altLang="en-US" sz="2400" b="1" dirty="0">
                <a:solidFill>
                  <a:schemeClr val="bg1"/>
                </a:solidFill>
                <a:latin typeface="Arial" charset="0"/>
              </a:rPr>
              <a:t>点</a:t>
            </a:r>
            <a:r>
              <a:rPr lang="en-US" altLang="zh-CN" sz="2400" b="1" dirty="0">
                <a:solidFill>
                  <a:schemeClr val="bg1"/>
                </a:solidFill>
                <a:latin typeface="Arial" charset="0"/>
              </a:rPr>
              <a:t>52</a:t>
            </a:r>
            <a:r>
              <a:rPr lang="zh-CN" altLang="en-US" sz="2400" b="1" dirty="0">
                <a:solidFill>
                  <a:schemeClr val="bg1"/>
                </a:solidFill>
                <a:latin typeface="Arial" charset="0"/>
              </a:rPr>
              <a:t>分，又发生了第二波攻击。第三次攻击则出现在下午</a:t>
            </a:r>
            <a:r>
              <a:rPr lang="en-US" altLang="zh-CN" sz="2400" b="1" dirty="0">
                <a:solidFill>
                  <a:schemeClr val="bg1"/>
                </a:solidFill>
                <a:latin typeface="Arial" charset="0"/>
              </a:rPr>
              <a:t>5</a:t>
            </a:r>
            <a:r>
              <a:rPr lang="zh-CN" altLang="en-US" sz="2400" b="1" dirty="0">
                <a:solidFill>
                  <a:schemeClr val="bg1"/>
                </a:solidFill>
                <a:latin typeface="Arial" charset="0"/>
              </a:rPr>
              <a:t>点</a:t>
            </a:r>
            <a:r>
              <a:rPr lang="zh-CN" altLang="en-US" sz="2400" b="1" dirty="0">
                <a:latin typeface="Arial" charset="0"/>
              </a:rPr>
              <a:t>。</a:t>
            </a:r>
            <a:r>
              <a:rPr lang="zh-CN" altLang="en-US" sz="2400" b="1" dirty="0">
                <a:solidFill>
                  <a:schemeClr val="bg1"/>
                </a:solidFill>
                <a:latin typeface="Arial" charset="0"/>
              </a:rPr>
              <a:t>一场始于美国东部的大规模互联网瘫痪席卷了全美，包括</a:t>
            </a:r>
            <a:r>
              <a:rPr lang="en-US" altLang="zh-CN" sz="2400" b="1" dirty="0">
                <a:solidFill>
                  <a:schemeClr val="bg1"/>
                </a:solidFill>
                <a:latin typeface="Arial" charset="0"/>
              </a:rPr>
              <a:t>twitter</a:t>
            </a:r>
            <a:r>
              <a:rPr lang="zh-CN" altLang="en-US" sz="2400" b="1" dirty="0">
                <a:solidFill>
                  <a:schemeClr val="bg1"/>
                </a:solidFill>
                <a:latin typeface="Arial" charset="0"/>
              </a:rPr>
              <a:t>、</a:t>
            </a:r>
            <a:r>
              <a:rPr lang="en-US" altLang="zh-CN" sz="2400" b="1" dirty="0" err="1">
                <a:solidFill>
                  <a:schemeClr val="bg1"/>
                </a:solidFill>
                <a:latin typeface="Arial" charset="0"/>
              </a:rPr>
              <a:t>spotify</a:t>
            </a:r>
            <a:r>
              <a:rPr lang="zh-CN" altLang="en-US" sz="2400" b="1" dirty="0">
                <a:solidFill>
                  <a:schemeClr val="bg1"/>
                </a:solidFill>
                <a:latin typeface="Arial" charset="0"/>
              </a:rPr>
              <a:t>、</a:t>
            </a:r>
            <a:r>
              <a:rPr lang="en-US" altLang="zh-CN" sz="2400" b="1" dirty="0" err="1">
                <a:solidFill>
                  <a:schemeClr val="bg1"/>
                </a:solidFill>
                <a:latin typeface="Arial" charset="0"/>
              </a:rPr>
              <a:t>netflix</a:t>
            </a:r>
            <a:r>
              <a:rPr lang="zh-CN" altLang="en-US" sz="2400" b="1" dirty="0">
                <a:solidFill>
                  <a:schemeClr val="bg1"/>
                </a:solidFill>
                <a:latin typeface="Arial" charset="0"/>
              </a:rPr>
              <a:t>、</a:t>
            </a:r>
            <a:r>
              <a:rPr lang="en-US" altLang="zh-CN" sz="2400" b="1" dirty="0" err="1">
                <a:solidFill>
                  <a:schemeClr val="bg1"/>
                </a:solidFill>
                <a:latin typeface="Arial" charset="0"/>
              </a:rPr>
              <a:t>airbnb</a:t>
            </a:r>
            <a:r>
              <a:rPr lang="zh-CN" altLang="en-US" sz="2400" b="1" dirty="0">
                <a:solidFill>
                  <a:schemeClr val="bg1"/>
                </a:solidFill>
                <a:latin typeface="Arial" charset="0"/>
              </a:rPr>
              <a:t>、</a:t>
            </a:r>
            <a:r>
              <a:rPr lang="en-US" altLang="zh-CN" sz="2400" b="1" dirty="0" err="1">
                <a:solidFill>
                  <a:schemeClr val="bg1"/>
                </a:solidFill>
                <a:latin typeface="Arial" charset="0"/>
              </a:rPr>
              <a:t>githubg</a:t>
            </a:r>
            <a:r>
              <a:rPr lang="zh-CN" altLang="en-US" sz="2400" b="1" dirty="0">
                <a:solidFill>
                  <a:schemeClr val="bg1"/>
                </a:solidFill>
                <a:latin typeface="Arial" charset="0"/>
              </a:rPr>
              <a:t>、</a:t>
            </a:r>
            <a:r>
              <a:rPr lang="en-US" altLang="zh-CN" sz="2400" b="1" dirty="0">
                <a:solidFill>
                  <a:schemeClr val="bg1"/>
                </a:solidFill>
                <a:latin typeface="Arial" charset="0"/>
              </a:rPr>
              <a:t>reddit</a:t>
            </a:r>
            <a:r>
              <a:rPr lang="zh-CN" altLang="en-US" sz="2400" b="1" dirty="0">
                <a:solidFill>
                  <a:schemeClr val="bg1"/>
                </a:solidFill>
                <a:latin typeface="Arial" charset="0"/>
              </a:rPr>
              <a:t>以及</a:t>
            </a:r>
            <a:r>
              <a:rPr lang="en-US" altLang="zh-CN" sz="2400" b="1" dirty="0">
                <a:solidFill>
                  <a:schemeClr val="bg1"/>
                </a:solidFill>
                <a:latin typeface="Arial" charset="0"/>
              </a:rPr>
              <a:t>《</a:t>
            </a:r>
            <a:r>
              <a:rPr lang="zh-CN" altLang="en-US" sz="2400" b="1" dirty="0">
                <a:solidFill>
                  <a:schemeClr val="bg1"/>
                </a:solidFill>
                <a:latin typeface="Arial" charset="0"/>
              </a:rPr>
              <a:t>纽约时报</a:t>
            </a:r>
            <a:r>
              <a:rPr lang="en-US" altLang="zh-CN" sz="2400" b="1" dirty="0">
                <a:solidFill>
                  <a:schemeClr val="bg1"/>
                </a:solidFill>
                <a:latin typeface="Arial" charset="0"/>
              </a:rPr>
              <a:t>》</a:t>
            </a:r>
            <a:r>
              <a:rPr lang="zh-CN" altLang="en-US" sz="2400" b="1" dirty="0">
                <a:solidFill>
                  <a:schemeClr val="bg1"/>
                </a:solidFill>
                <a:latin typeface="Arial" charset="0"/>
              </a:rPr>
              <a:t>等主要网站都受到黑客攻击。</a:t>
            </a:r>
            <a:endParaRPr lang="zh-CN" altLang="en-US" sz="2400" b="1" dirty="0">
              <a:solidFill>
                <a:schemeClr val="accent3"/>
              </a:solidFill>
              <a:latin typeface="+mj-ea"/>
            </a:endParaRPr>
          </a:p>
        </p:txBody>
      </p:sp>
      <p:sp>
        <p:nvSpPr>
          <p:cNvPr id="3" name="标题 2">
            <a:extLst>
              <a:ext uri="{FF2B5EF4-FFF2-40B4-BE49-F238E27FC236}">
                <a16:creationId xmlns:a16="http://schemas.microsoft.com/office/drawing/2014/main" id="{C7A6592C-30E7-4C8A-B567-41CFDD009DA3}"/>
              </a:ext>
            </a:extLst>
          </p:cNvPr>
          <p:cNvSpPr>
            <a:spLocks noGrp="1"/>
          </p:cNvSpPr>
          <p:nvPr>
            <p:ph type="title"/>
          </p:nvPr>
        </p:nvSpPr>
        <p:spPr/>
        <p:txBody>
          <a:bodyPr/>
          <a:lstStyle/>
          <a:p>
            <a:endParaRPr lang="zh-CN" altLang="en-US" dirty="0"/>
          </a:p>
        </p:txBody>
      </p:sp>
      <p:pic>
        <p:nvPicPr>
          <p:cNvPr id="28" name="图片 6" descr="eb74a8d.jpg">
            <a:extLst>
              <a:ext uri="{FF2B5EF4-FFF2-40B4-BE49-F238E27FC236}">
                <a16:creationId xmlns:a16="http://schemas.microsoft.com/office/drawing/2014/main" id="{2B7FEC72-073B-4FC1-9569-91E7D5746526}"/>
              </a:ext>
            </a:extLst>
          </p:cNvPr>
          <p:cNvPicPr>
            <a:picLocks noChangeAspect="1"/>
          </p:cNvPicPr>
          <p:nvPr/>
        </p:nvPicPr>
        <p:blipFill>
          <a:blip r:embed="rId2"/>
          <a:srcRect/>
          <a:stretch>
            <a:fillRect/>
          </a:stretch>
        </p:blipFill>
        <p:spPr bwMode="auto">
          <a:xfrm>
            <a:off x="3239249" y="4404931"/>
            <a:ext cx="5541056" cy="2217649"/>
          </a:xfrm>
          <a:prstGeom prst="rect">
            <a:avLst/>
          </a:prstGeom>
          <a:noFill/>
          <a:ln w="9525">
            <a:noFill/>
            <a:miter lim="800000"/>
            <a:headEnd/>
            <a:tailEnd/>
          </a:ln>
        </p:spPr>
      </p:pic>
    </p:spTree>
    <p:extLst>
      <p:ext uri="{BB962C8B-B14F-4D97-AF65-F5344CB8AC3E}">
        <p14:creationId xmlns:p14="http://schemas.microsoft.com/office/powerpoint/2010/main" val="4178210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D1B5964-3EDB-4A65-AB16-F6C00100B01E}"/>
              </a:ext>
            </a:extLst>
          </p:cNvPr>
          <p:cNvSpPr/>
          <p:nvPr/>
        </p:nvSpPr>
        <p:spPr>
          <a:xfrm>
            <a:off x="-47625" y="342900"/>
            <a:ext cx="2206625" cy="569913"/>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356CD47-9E64-4AEA-8695-10244900C875}"/>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340" name="文本框 5">
            <a:extLst>
              <a:ext uri="{FF2B5EF4-FFF2-40B4-BE49-F238E27FC236}">
                <a16:creationId xmlns:a16="http://schemas.microsoft.com/office/drawing/2014/main" id="{0F73A715-3C24-40B7-863B-CCBEA8A2C170}"/>
              </a:ext>
            </a:extLst>
          </p:cNvPr>
          <p:cNvSpPr txBox="1">
            <a:spLocks noChangeArrowheads="1"/>
          </p:cNvSpPr>
          <p:nvPr/>
        </p:nvSpPr>
        <p:spPr bwMode="auto">
          <a:xfrm>
            <a:off x="19049" y="314325"/>
            <a:ext cx="83411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200" b="1" dirty="0">
                <a:solidFill>
                  <a:srgbClr val="D76739"/>
                </a:solidFill>
                <a:latin typeface="微软雅黑" panose="020B0503020204020204" pitchFamily="34" charset="-122"/>
                <a:ea typeface="微软雅黑" panose="020B0503020204020204" pitchFamily="34" charset="-122"/>
              </a:rPr>
              <a:t>近几年报道的重大安全事件</a:t>
            </a:r>
          </a:p>
        </p:txBody>
      </p:sp>
      <p:sp>
        <p:nvSpPr>
          <p:cNvPr id="21" name="TextBox 4">
            <a:extLst>
              <a:ext uri="{FF2B5EF4-FFF2-40B4-BE49-F238E27FC236}">
                <a16:creationId xmlns:a16="http://schemas.microsoft.com/office/drawing/2014/main" id="{DB95DB67-DCDA-4BC4-A108-75444CE48865}"/>
              </a:ext>
            </a:extLst>
          </p:cNvPr>
          <p:cNvSpPr txBox="1">
            <a:spLocks noChangeArrowheads="1"/>
          </p:cNvSpPr>
          <p:nvPr/>
        </p:nvSpPr>
        <p:spPr bwMode="auto">
          <a:xfrm>
            <a:off x="2208213" y="836613"/>
            <a:ext cx="2951162" cy="215900"/>
          </a:xfrm>
          <a:prstGeom prst="rect">
            <a:avLst/>
          </a:prstGeom>
          <a:noFill/>
          <a:ln w="9525">
            <a:noFill/>
            <a:miter lim="800000"/>
            <a:headEnd/>
            <a:tailEnd/>
          </a:ln>
        </p:spPr>
        <p:txBody>
          <a:bodyPr>
            <a:spAutoFit/>
          </a:bodyPr>
          <a:lstStyle/>
          <a:p>
            <a:pPr algn="ctr"/>
            <a:r>
              <a:rPr lang="en-US" altLang="zh-CN" sz="800" b="1">
                <a:solidFill>
                  <a:schemeClr val="bg1"/>
                </a:solidFill>
                <a:latin typeface="Times New Roman" pitchFamily="18" charset="0"/>
                <a:cs typeface="Times New Roman" pitchFamily="18" charset="0"/>
              </a:rPr>
              <a:t>Nanjing University of Posts &amp; Telecommunications</a:t>
            </a:r>
            <a:endParaRPr lang="zh-CN" altLang="en-US" sz="800" b="1">
              <a:solidFill>
                <a:schemeClr val="bg1"/>
              </a:solidFill>
              <a:latin typeface="Times New Roman" pitchFamily="18" charset="0"/>
              <a:cs typeface="Times New Roman" pitchFamily="18" charset="0"/>
            </a:endParaRPr>
          </a:p>
        </p:txBody>
      </p:sp>
      <p:sp>
        <p:nvSpPr>
          <p:cNvPr id="22" name="Line 4">
            <a:extLst>
              <a:ext uri="{FF2B5EF4-FFF2-40B4-BE49-F238E27FC236}">
                <a16:creationId xmlns:a16="http://schemas.microsoft.com/office/drawing/2014/main" id="{A1DB8A69-3493-4ADE-82C8-7804AB60DA76}"/>
              </a:ext>
            </a:extLst>
          </p:cNvPr>
          <p:cNvSpPr>
            <a:spLocks noChangeShapeType="1"/>
          </p:cNvSpPr>
          <p:nvPr/>
        </p:nvSpPr>
        <p:spPr bwMode="auto">
          <a:xfrm>
            <a:off x="1774826" y="1123950"/>
            <a:ext cx="8748713" cy="1588"/>
          </a:xfrm>
          <a:prstGeom prst="line">
            <a:avLst/>
          </a:prstGeom>
          <a:noFill/>
          <a:ln w="25400">
            <a:solidFill>
              <a:schemeClr val="folHlink"/>
            </a:solidFill>
            <a:round/>
            <a:headEnd/>
            <a:tailEnd/>
          </a:ln>
        </p:spPr>
        <p:txBody>
          <a:bodyPr/>
          <a:lstStyle/>
          <a:p>
            <a:endParaRPr lang="zh-CN" altLang="en-US"/>
          </a:p>
        </p:txBody>
      </p:sp>
      <p:sp>
        <p:nvSpPr>
          <p:cNvPr id="3" name="标题 2">
            <a:extLst>
              <a:ext uri="{FF2B5EF4-FFF2-40B4-BE49-F238E27FC236}">
                <a16:creationId xmlns:a16="http://schemas.microsoft.com/office/drawing/2014/main" id="{C7A6592C-30E7-4C8A-B567-41CFDD009DA3}"/>
              </a:ext>
            </a:extLst>
          </p:cNvPr>
          <p:cNvSpPr>
            <a:spLocks noGrp="1"/>
          </p:cNvSpPr>
          <p:nvPr>
            <p:ph type="title"/>
          </p:nvPr>
        </p:nvSpPr>
        <p:spPr/>
        <p:txBody>
          <a:bodyPr/>
          <a:lstStyle/>
          <a:p>
            <a:endParaRPr lang="zh-CN" altLang="en-US" dirty="0"/>
          </a:p>
        </p:txBody>
      </p:sp>
      <p:sp>
        <p:nvSpPr>
          <p:cNvPr id="10" name="矩形 7">
            <a:extLst>
              <a:ext uri="{FF2B5EF4-FFF2-40B4-BE49-F238E27FC236}">
                <a16:creationId xmlns:a16="http://schemas.microsoft.com/office/drawing/2014/main" id="{458BDBD1-60D2-4540-BDC5-2418B42E9C08}"/>
              </a:ext>
            </a:extLst>
          </p:cNvPr>
          <p:cNvSpPr>
            <a:spLocks noChangeArrowheads="1"/>
          </p:cNvSpPr>
          <p:nvPr/>
        </p:nvSpPr>
        <p:spPr bwMode="auto">
          <a:xfrm>
            <a:off x="643474" y="1381232"/>
            <a:ext cx="10513168" cy="4722795"/>
          </a:xfrm>
          <a:prstGeom prst="rect">
            <a:avLst/>
          </a:prstGeom>
          <a:gradFill>
            <a:gsLst>
              <a:gs pos="33000">
                <a:srgbClr val="F4B183"/>
              </a:gs>
              <a:gs pos="6000">
                <a:schemeClr val="accent2">
                  <a:lumMod val="40000"/>
                  <a:lumOff val="60000"/>
                </a:schemeClr>
              </a:gs>
              <a:gs pos="17000">
                <a:schemeClr val="accent2">
                  <a:lumMod val="60000"/>
                  <a:lumOff val="40000"/>
                </a:schemeClr>
              </a:gs>
              <a:gs pos="100000">
                <a:schemeClr val="accent2">
                  <a:lumMod val="75000"/>
                </a:schemeClr>
              </a:gs>
            </a:gsLst>
            <a:lin ang="2700000" scaled="1"/>
          </a:gradFill>
          <a:ln w="9525">
            <a:noFill/>
            <a:miter lim="800000"/>
            <a:headEnd/>
            <a:tailEnd/>
          </a:ln>
        </p:spPr>
        <p:txBody>
          <a:bodyPr wrap="square" lIns="252000" tIns="144000" rIns="252000" bIns="144000">
            <a:spAutoFit/>
          </a:bodyPr>
          <a:lstStyle/>
          <a:p>
            <a:r>
              <a:rPr lang="en-US" altLang="zh-CN" sz="2400" b="1" dirty="0">
                <a:solidFill>
                  <a:schemeClr val="bg1"/>
                </a:solidFill>
                <a:latin typeface="Arial" charset="0"/>
              </a:rPr>
              <a:t>2017</a:t>
            </a:r>
            <a:r>
              <a:rPr lang="zh-CN" altLang="en-US" sz="2400" b="1" dirty="0">
                <a:solidFill>
                  <a:schemeClr val="bg1"/>
                </a:solidFill>
                <a:latin typeface="Arial" charset="0"/>
              </a:rPr>
              <a:t>年</a:t>
            </a:r>
            <a:r>
              <a:rPr lang="en-US" altLang="zh-CN" sz="2400" b="1" dirty="0">
                <a:solidFill>
                  <a:schemeClr val="bg1"/>
                </a:solidFill>
                <a:latin typeface="Arial" charset="0"/>
              </a:rPr>
              <a:t>5</a:t>
            </a:r>
            <a:r>
              <a:rPr lang="zh-CN" altLang="en-US" sz="2400" b="1" dirty="0">
                <a:solidFill>
                  <a:schemeClr val="bg1"/>
                </a:solidFill>
                <a:latin typeface="Arial" charset="0"/>
              </a:rPr>
              <a:t>月，全球范围内爆发基于</a:t>
            </a:r>
            <a:r>
              <a:rPr lang="en-US" altLang="zh-CN" sz="2400" b="1" dirty="0">
                <a:solidFill>
                  <a:schemeClr val="bg1"/>
                </a:solidFill>
                <a:latin typeface="Arial" charset="0"/>
              </a:rPr>
              <a:t>Windows</a:t>
            </a:r>
            <a:r>
              <a:rPr lang="zh-CN" altLang="en-US" sz="2400" b="1" dirty="0">
                <a:solidFill>
                  <a:schemeClr val="bg1"/>
                </a:solidFill>
                <a:latin typeface="Arial" charset="0"/>
              </a:rPr>
              <a:t>网络共享协议进行攻击传播的蠕虫恶意代码，这是不法分子通过改造之前泄露的</a:t>
            </a:r>
            <a:r>
              <a:rPr lang="en-US" altLang="zh-CN" sz="2400" b="1" dirty="0">
                <a:solidFill>
                  <a:schemeClr val="bg1"/>
                </a:solidFill>
                <a:latin typeface="Arial" charset="0"/>
              </a:rPr>
              <a:t>NSA</a:t>
            </a:r>
            <a:r>
              <a:rPr lang="zh-CN" altLang="en-US" sz="2400" b="1" dirty="0">
                <a:solidFill>
                  <a:schemeClr val="bg1"/>
                </a:solidFill>
                <a:latin typeface="Arial" charset="0"/>
              </a:rPr>
              <a:t>黑客武器库中“永恒之蓝”攻击程序发起的网络攻击事件。五个小时内，包括英国、俄罗斯、整个欧洲以及中国国内多个高校校内网、大型企业内网和政府机构专网中招，被勒索支付高额赎金才能解密恢复文件，对重要数据造成严重损失</a:t>
            </a:r>
            <a:endParaRPr lang="en-US" altLang="zh-CN" sz="2400" b="1" dirty="0">
              <a:solidFill>
                <a:schemeClr val="bg1"/>
              </a:solidFill>
              <a:latin typeface="Arial" charset="0"/>
            </a:endParaRPr>
          </a:p>
          <a:p>
            <a:r>
              <a:rPr lang="en-US" altLang="zh-CN" sz="2400" b="1" dirty="0">
                <a:solidFill>
                  <a:schemeClr val="bg1"/>
                </a:solidFill>
                <a:latin typeface="Arial" charset="0"/>
              </a:rPr>
              <a:t>2018</a:t>
            </a:r>
            <a:r>
              <a:rPr lang="zh-CN" altLang="en-US" sz="2400" b="1" dirty="0">
                <a:solidFill>
                  <a:schemeClr val="bg1"/>
                </a:solidFill>
                <a:latin typeface="Arial" charset="0"/>
              </a:rPr>
              <a:t>年</a:t>
            </a:r>
            <a:r>
              <a:rPr lang="en-US" altLang="zh-CN" sz="2400" b="1" dirty="0">
                <a:solidFill>
                  <a:schemeClr val="bg1"/>
                </a:solidFill>
                <a:latin typeface="Arial" charset="0"/>
              </a:rPr>
              <a:t>1</a:t>
            </a:r>
            <a:r>
              <a:rPr lang="zh-CN" altLang="en-US" sz="2400" b="1" dirty="0">
                <a:solidFill>
                  <a:schemeClr val="bg1"/>
                </a:solidFill>
                <a:latin typeface="Arial" charset="0"/>
              </a:rPr>
              <a:t>月，记录数十亿用户活动的运动应用程序</a:t>
            </a:r>
            <a:r>
              <a:rPr lang="en-US" altLang="zh-CN" sz="2400" b="1" dirty="0" err="1">
                <a:solidFill>
                  <a:schemeClr val="bg1"/>
                </a:solidFill>
                <a:latin typeface="Arial" charset="0"/>
              </a:rPr>
              <a:t>Strava</a:t>
            </a:r>
            <a:r>
              <a:rPr lang="zh-CN" altLang="en-US" sz="2400" b="1" dirty="0">
                <a:solidFill>
                  <a:schemeClr val="bg1"/>
                </a:solidFill>
                <a:latin typeface="Arial" charset="0"/>
              </a:rPr>
              <a:t>发布了一个全球“热图”显示某一活动时，无意间透露了全球数十个军事基地的位置。通过查看地图，很容易从世界任何地方发现几乎所有使用该应用程序的人的日常模式，例如行走路线、常用地点等等，通过大量这些数据可以计算出一些秘密基地的位置。</a:t>
            </a:r>
            <a:endParaRPr lang="en-US" altLang="zh-CN" sz="2400" b="1" dirty="0">
              <a:solidFill>
                <a:schemeClr val="bg1"/>
              </a:solidFill>
              <a:latin typeface="Arial" charset="0"/>
            </a:endParaRPr>
          </a:p>
          <a:p>
            <a:r>
              <a:rPr lang="en-US" altLang="zh-CN" sz="2400" b="1" dirty="0">
                <a:solidFill>
                  <a:schemeClr val="bg1"/>
                </a:solidFill>
                <a:latin typeface="Arial" charset="0"/>
              </a:rPr>
              <a:t>2018</a:t>
            </a:r>
            <a:r>
              <a:rPr lang="zh-CN" altLang="en-US" sz="2400" b="1" dirty="0">
                <a:solidFill>
                  <a:schemeClr val="bg1"/>
                </a:solidFill>
                <a:latin typeface="Arial" charset="0"/>
              </a:rPr>
              <a:t>年</a:t>
            </a:r>
            <a:r>
              <a:rPr lang="en-US" altLang="zh-CN" sz="2400" b="1" dirty="0">
                <a:solidFill>
                  <a:schemeClr val="bg1"/>
                </a:solidFill>
                <a:latin typeface="Arial" charset="0"/>
              </a:rPr>
              <a:t>3</a:t>
            </a:r>
            <a:r>
              <a:rPr lang="zh-CN" altLang="en-US" sz="2400" b="1" dirty="0">
                <a:solidFill>
                  <a:schemeClr val="bg1"/>
                </a:solidFill>
                <a:latin typeface="Arial" charset="0"/>
              </a:rPr>
              <a:t>月，</a:t>
            </a:r>
            <a:r>
              <a:rPr lang="en-US" altLang="zh-CN" sz="2400" b="1" dirty="0">
                <a:solidFill>
                  <a:schemeClr val="bg1"/>
                </a:solidFill>
                <a:latin typeface="Arial" charset="0"/>
              </a:rPr>
              <a:t>FACEBOOK </a:t>
            </a:r>
            <a:r>
              <a:rPr lang="zh-CN" altLang="en-US" sz="2400" b="1" dirty="0">
                <a:solidFill>
                  <a:schemeClr val="bg1"/>
                </a:solidFill>
                <a:latin typeface="Arial" charset="0"/>
              </a:rPr>
              <a:t>泄露事件</a:t>
            </a:r>
            <a:r>
              <a:rPr lang="en-US" altLang="zh-CN" sz="2400" b="1" dirty="0">
                <a:solidFill>
                  <a:schemeClr val="bg1"/>
                </a:solidFill>
                <a:latin typeface="Arial" charset="0"/>
              </a:rPr>
              <a:t>···</a:t>
            </a:r>
            <a:endParaRPr lang="zh-CN" altLang="en-US" sz="2400" b="1" dirty="0">
              <a:solidFill>
                <a:schemeClr val="bg1"/>
              </a:solidFill>
              <a:latin typeface="Arial" charset="0"/>
            </a:endParaRPr>
          </a:p>
          <a:p>
            <a:endParaRPr lang="zh-CN" altLang="en-US" sz="2400" b="1" dirty="0">
              <a:solidFill>
                <a:schemeClr val="bg1"/>
              </a:solidFill>
              <a:latin typeface="Arial" charset="0"/>
            </a:endParaRPr>
          </a:p>
        </p:txBody>
      </p:sp>
    </p:spTree>
    <p:extLst>
      <p:ext uri="{BB962C8B-B14F-4D97-AF65-F5344CB8AC3E}">
        <p14:creationId xmlns:p14="http://schemas.microsoft.com/office/powerpoint/2010/main" val="189674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520E7D4-28A2-4D6F-B9A4-669BBB157044}"/>
              </a:ext>
            </a:extLst>
          </p:cNvPr>
          <p:cNvPicPr>
            <a:picLocks noChangeAspect="1"/>
          </p:cNvPicPr>
          <p:nvPr/>
        </p:nvPicPr>
        <p:blipFill>
          <a:blip r:embed="rId3"/>
          <a:stretch>
            <a:fillRect/>
          </a:stretch>
        </p:blipFill>
        <p:spPr>
          <a:xfrm>
            <a:off x="1670736" y="1147622"/>
            <a:ext cx="4778972" cy="2645900"/>
          </a:xfrm>
          <a:prstGeom prst="rect">
            <a:avLst/>
          </a:prstGeom>
        </p:spPr>
      </p:pic>
      <p:sp>
        <p:nvSpPr>
          <p:cNvPr id="102" name="Rectangle 3"/>
          <p:cNvSpPr/>
          <p:nvPr/>
        </p:nvSpPr>
        <p:spPr>
          <a:xfrm>
            <a:off x="1652232" y="1164840"/>
            <a:ext cx="4776411" cy="2619309"/>
          </a:xfrm>
          <a:prstGeom prst="rect">
            <a:avLst/>
          </a:prstGeom>
          <a:solidFill>
            <a:srgbClr val="EB5315">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104" name="矩形 47"/>
          <p:cNvSpPr>
            <a:spLocks noChangeArrowheads="1"/>
          </p:cNvSpPr>
          <p:nvPr/>
        </p:nvSpPr>
        <p:spPr bwMode="auto">
          <a:xfrm>
            <a:off x="1874213" y="1499221"/>
            <a:ext cx="3953509" cy="231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50000"/>
              </a:lnSpc>
              <a:spcBef>
                <a:spcPct val="0"/>
              </a:spcBef>
              <a:buNone/>
            </a:pPr>
            <a:r>
              <a:rPr lang="zh-CN" altLang="en-US" sz="1400" dirty="0">
                <a:solidFill>
                  <a:schemeClr val="bg1"/>
                </a:solidFill>
                <a:sym typeface="微软雅黑" panose="020B0503020204020204" pitchFamily="34" charset="-122"/>
              </a:rPr>
              <a:t> </a:t>
            </a:r>
            <a:r>
              <a:rPr lang="en-US" altLang="zh-CN" sz="1400" dirty="0">
                <a:solidFill>
                  <a:schemeClr val="bg1"/>
                </a:solidFill>
                <a:sym typeface="微软雅黑" panose="020B0503020204020204" pitchFamily="34" charset="-122"/>
              </a:rPr>
              <a:t>2018</a:t>
            </a:r>
            <a:r>
              <a:rPr lang="zh-CN" altLang="en-US" sz="1400" dirty="0">
                <a:solidFill>
                  <a:schemeClr val="bg1"/>
                </a:solidFill>
                <a:sym typeface="微软雅黑" panose="020B0503020204020204" pitchFamily="34" charset="-122"/>
              </a:rPr>
              <a:t>年</a:t>
            </a:r>
            <a:r>
              <a:rPr lang="en-US" altLang="zh-CN" sz="1400" dirty="0">
                <a:solidFill>
                  <a:schemeClr val="bg1"/>
                </a:solidFill>
                <a:sym typeface="微软雅黑" panose="020B0503020204020204" pitchFamily="34" charset="-122"/>
              </a:rPr>
              <a:t>3</a:t>
            </a:r>
            <a:r>
              <a:rPr lang="zh-CN" altLang="en-US" sz="1400" dirty="0">
                <a:solidFill>
                  <a:schemeClr val="bg1"/>
                </a:solidFill>
                <a:sym typeface="微软雅黑" panose="020B0503020204020204" pitchFamily="34" charset="-122"/>
              </a:rPr>
              <a:t>月</a:t>
            </a:r>
            <a:r>
              <a:rPr lang="en-US" altLang="zh-CN" sz="1400" dirty="0">
                <a:solidFill>
                  <a:schemeClr val="bg1"/>
                </a:solidFill>
                <a:sym typeface="微软雅黑" panose="020B0503020204020204" pitchFamily="34" charset="-122"/>
              </a:rPr>
              <a:t>17</a:t>
            </a:r>
            <a:r>
              <a:rPr lang="zh-CN" altLang="en-US" sz="1400" dirty="0">
                <a:solidFill>
                  <a:schemeClr val="bg1"/>
                </a:solidFill>
                <a:sym typeface="微软雅黑" panose="020B0503020204020204" pitchFamily="34" charset="-122"/>
              </a:rPr>
              <a:t>日，包括英国</a:t>
            </a:r>
            <a:r>
              <a:rPr lang="en-US" altLang="zh-CN" sz="1400" dirty="0">
                <a:solidFill>
                  <a:schemeClr val="bg1"/>
                </a:solidFill>
                <a:sym typeface="微软雅黑" panose="020B0503020204020204" pitchFamily="34" charset="-122"/>
              </a:rPr>
              <a:t>《</a:t>
            </a:r>
            <a:r>
              <a:rPr lang="zh-CN" altLang="en-US" sz="1400" dirty="0">
                <a:solidFill>
                  <a:schemeClr val="bg1"/>
                </a:solidFill>
                <a:sym typeface="微软雅黑" panose="020B0503020204020204" pitchFamily="34" charset="-122"/>
              </a:rPr>
              <a:t>卫报</a:t>
            </a:r>
            <a:r>
              <a:rPr lang="en-US" altLang="zh-CN" sz="1400" dirty="0">
                <a:solidFill>
                  <a:schemeClr val="bg1"/>
                </a:solidFill>
                <a:sym typeface="微软雅黑" panose="020B0503020204020204" pitchFamily="34" charset="-122"/>
              </a:rPr>
              <a:t>》</a:t>
            </a:r>
            <a:r>
              <a:rPr lang="zh-CN" altLang="en-US" sz="1400" dirty="0">
                <a:solidFill>
                  <a:schemeClr val="bg1"/>
                </a:solidFill>
                <a:sym typeface="微软雅黑" panose="020B0503020204020204" pitchFamily="34" charset="-122"/>
              </a:rPr>
              <a:t>、美国</a:t>
            </a:r>
            <a:r>
              <a:rPr lang="en-US" altLang="zh-CN" sz="1400" dirty="0">
                <a:solidFill>
                  <a:schemeClr val="bg1"/>
                </a:solidFill>
                <a:sym typeface="微软雅黑" panose="020B0503020204020204" pitchFamily="34" charset="-122"/>
              </a:rPr>
              <a:t>《</a:t>
            </a:r>
            <a:r>
              <a:rPr lang="zh-CN" altLang="en-US" sz="1400" dirty="0">
                <a:solidFill>
                  <a:schemeClr val="bg1"/>
                </a:solidFill>
                <a:sym typeface="微软雅黑" panose="020B0503020204020204" pitchFamily="34" charset="-122"/>
              </a:rPr>
              <a:t>纽约时报</a:t>
            </a:r>
            <a:r>
              <a:rPr lang="en-US" altLang="zh-CN" sz="1400" dirty="0">
                <a:solidFill>
                  <a:schemeClr val="bg1"/>
                </a:solidFill>
                <a:sym typeface="微软雅黑" panose="020B0503020204020204" pitchFamily="34" charset="-122"/>
              </a:rPr>
              <a:t>》</a:t>
            </a:r>
            <a:r>
              <a:rPr lang="zh-CN" altLang="en-US" sz="1400" dirty="0">
                <a:solidFill>
                  <a:schemeClr val="bg1"/>
                </a:solidFill>
                <a:sym typeface="微软雅黑" panose="020B0503020204020204" pitchFamily="34" charset="-122"/>
              </a:rPr>
              <a:t>在内的多家媒体爆出英国的数据分析公司</a:t>
            </a:r>
            <a:r>
              <a:rPr lang="en-US" altLang="zh-CN" sz="1400" dirty="0">
                <a:solidFill>
                  <a:schemeClr val="bg1"/>
                </a:solidFill>
                <a:sym typeface="微软雅黑" panose="020B0503020204020204" pitchFamily="34" charset="-122"/>
              </a:rPr>
              <a:t>Cambridge Analytica</a:t>
            </a:r>
            <a:r>
              <a:rPr lang="zh-CN" altLang="en-US" sz="1400" dirty="0">
                <a:solidFill>
                  <a:schemeClr val="bg1"/>
                </a:solidFill>
                <a:sym typeface="微软雅黑" panose="020B0503020204020204" pitchFamily="34" charset="-122"/>
              </a:rPr>
              <a:t>（以下简称</a:t>
            </a:r>
            <a:r>
              <a:rPr lang="en-US" altLang="zh-CN" sz="1400" dirty="0">
                <a:solidFill>
                  <a:schemeClr val="bg1"/>
                </a:solidFill>
                <a:sym typeface="微软雅黑" panose="020B0503020204020204" pitchFamily="34" charset="-122"/>
              </a:rPr>
              <a:t>CA</a:t>
            </a:r>
            <a:r>
              <a:rPr lang="zh-CN" altLang="en-US" sz="1400" dirty="0">
                <a:solidFill>
                  <a:schemeClr val="bg1"/>
                </a:solidFill>
                <a:sym typeface="微软雅黑" panose="020B0503020204020204" pitchFamily="34" charset="-122"/>
              </a:rPr>
              <a:t>）在美国大选中为特朗普服务，且这个大数据服务公司的数据来源于非法获取的</a:t>
            </a:r>
            <a:r>
              <a:rPr lang="en-US" altLang="zh-CN" sz="1400" dirty="0">
                <a:solidFill>
                  <a:schemeClr val="bg1"/>
                </a:solidFill>
                <a:sym typeface="微软雅黑" panose="020B0503020204020204" pitchFamily="34" charset="-122"/>
              </a:rPr>
              <a:t>Facebook</a:t>
            </a:r>
            <a:r>
              <a:rPr lang="zh-CN" altLang="en-US" sz="1400" dirty="0">
                <a:solidFill>
                  <a:schemeClr val="bg1"/>
                </a:solidFill>
                <a:sym typeface="微软雅黑" panose="020B0503020204020204" pitchFamily="34" charset="-122"/>
              </a:rPr>
              <a:t>的用户信息，涉及到的用户人数高达五千万人，这被称为是“</a:t>
            </a:r>
            <a:r>
              <a:rPr lang="en-US" altLang="zh-CN" sz="1400" dirty="0">
                <a:solidFill>
                  <a:schemeClr val="bg1"/>
                </a:solidFill>
                <a:sym typeface="微软雅黑" panose="020B0503020204020204" pitchFamily="34" charset="-122"/>
              </a:rPr>
              <a:t>Facebook</a:t>
            </a:r>
            <a:r>
              <a:rPr lang="zh-CN" altLang="en-US" sz="1400" dirty="0">
                <a:solidFill>
                  <a:schemeClr val="bg1"/>
                </a:solidFill>
                <a:sym typeface="微软雅黑" panose="020B0503020204020204" pitchFamily="34" charset="-122"/>
              </a:rPr>
              <a:t>历史上最大的数据泄漏事件”。</a:t>
            </a:r>
          </a:p>
        </p:txBody>
      </p:sp>
      <p:sp>
        <p:nvSpPr>
          <p:cNvPr id="105" name="Oval 4"/>
          <p:cNvSpPr/>
          <p:nvPr/>
        </p:nvSpPr>
        <p:spPr>
          <a:xfrm>
            <a:off x="3193600" y="4214293"/>
            <a:ext cx="626458" cy="629230"/>
          </a:xfrm>
          <a:prstGeom prst="ellipse">
            <a:avLst/>
          </a:prstGeom>
          <a:solidFill>
            <a:srgbClr val="EB5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106" name="Oval 12"/>
          <p:cNvSpPr/>
          <p:nvPr/>
        </p:nvSpPr>
        <p:spPr>
          <a:xfrm>
            <a:off x="5700749" y="4205477"/>
            <a:ext cx="635234" cy="63804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sp>
        <p:nvSpPr>
          <p:cNvPr id="107" name="Oval 14"/>
          <p:cNvSpPr/>
          <p:nvPr/>
        </p:nvSpPr>
        <p:spPr>
          <a:xfrm>
            <a:off x="8105879" y="4214293"/>
            <a:ext cx="625072" cy="629230"/>
          </a:xfrm>
          <a:prstGeom prst="ellipse">
            <a:avLst/>
          </a:prstGeom>
          <a:solidFill>
            <a:srgbClr val="EB5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grpSp>
        <p:nvGrpSpPr>
          <p:cNvPr id="109" name="Group 20"/>
          <p:cNvGrpSpPr/>
          <p:nvPr/>
        </p:nvGrpSpPr>
        <p:grpSpPr>
          <a:xfrm>
            <a:off x="3336124" y="4353596"/>
            <a:ext cx="350811" cy="352989"/>
            <a:chOff x="7971783" y="2080670"/>
            <a:chExt cx="401822" cy="404317"/>
          </a:xfrm>
          <a:solidFill>
            <a:schemeClr val="bg1"/>
          </a:solidFill>
        </p:grpSpPr>
        <p:sp>
          <p:nvSpPr>
            <p:cNvPr id="110" name="Freeform 42"/>
            <p:cNvSpPr>
              <a:spLocks noEditPoints="1"/>
            </p:cNvSpPr>
            <p:nvPr/>
          </p:nvSpPr>
          <p:spPr bwMode="auto">
            <a:xfrm>
              <a:off x="7971783" y="2080670"/>
              <a:ext cx="401822" cy="404317"/>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11 h 121"/>
                <a:gd name="T12" fmla="*/ 10 w 121"/>
                <a:gd name="T13" fmla="*/ 61 h 121"/>
                <a:gd name="T14" fmla="*/ 60 w 121"/>
                <a:gd name="T15" fmla="*/ 10 h 121"/>
                <a:gd name="T16" fmla="*/ 111 w 121"/>
                <a:gd name="T17" fmla="*/ 61 h 121"/>
                <a:gd name="T18" fmla="*/ 60 w 121"/>
                <a:gd name="T19" fmla="*/ 1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11" name="Freeform 43"/>
            <p:cNvSpPr/>
            <p:nvPr/>
          </p:nvSpPr>
          <p:spPr bwMode="auto">
            <a:xfrm>
              <a:off x="8079103" y="2178006"/>
              <a:ext cx="139764" cy="199662"/>
            </a:xfrm>
            <a:custGeom>
              <a:avLst/>
              <a:gdLst>
                <a:gd name="T0" fmla="*/ 42 w 42"/>
                <a:gd name="T1" fmla="*/ 60 h 60"/>
                <a:gd name="T2" fmla="*/ 42 w 42"/>
                <a:gd name="T3" fmla="*/ 0 h 60"/>
                <a:gd name="T4" fmla="*/ 0 w 42"/>
                <a:gd name="T5" fmla="*/ 42 h 60"/>
                <a:gd name="T6" fmla="*/ 42 w 42"/>
                <a:gd name="T7" fmla="*/ 60 h 60"/>
              </a:gdLst>
              <a:ahLst/>
              <a:cxnLst>
                <a:cxn ang="0">
                  <a:pos x="T0" y="T1"/>
                </a:cxn>
                <a:cxn ang="0">
                  <a:pos x="T2" y="T3"/>
                </a:cxn>
                <a:cxn ang="0">
                  <a:pos x="T4" y="T5"/>
                </a:cxn>
                <a:cxn ang="0">
                  <a:pos x="T6" y="T7"/>
                </a:cxn>
              </a:cxnLst>
              <a:rect l="0" t="0" r="r" b="b"/>
              <a:pathLst>
                <a:path w="42" h="60">
                  <a:moveTo>
                    <a:pt x="42" y="60"/>
                  </a:moveTo>
                  <a:cubicBezTo>
                    <a:pt x="42" y="0"/>
                    <a:pt x="42" y="0"/>
                    <a:pt x="42" y="0"/>
                  </a:cubicBezTo>
                  <a:cubicBezTo>
                    <a:pt x="0" y="42"/>
                    <a:pt x="0" y="42"/>
                    <a:pt x="0" y="42"/>
                  </a:cubicBezTo>
                  <a:cubicBezTo>
                    <a:pt x="29" y="42"/>
                    <a:pt x="42" y="60"/>
                    <a:pt x="42"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grpSp>
      <p:grpSp>
        <p:nvGrpSpPr>
          <p:cNvPr id="112" name="Group 23"/>
          <p:cNvGrpSpPr/>
          <p:nvPr/>
        </p:nvGrpSpPr>
        <p:grpSpPr>
          <a:xfrm>
            <a:off x="5894366" y="4356051"/>
            <a:ext cx="344678" cy="300488"/>
            <a:chOff x="7540014" y="4306907"/>
            <a:chExt cx="389342" cy="339426"/>
          </a:xfrm>
          <a:solidFill>
            <a:schemeClr val="bg1"/>
          </a:solidFill>
        </p:grpSpPr>
        <p:sp>
          <p:nvSpPr>
            <p:cNvPr id="113"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14"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15"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16"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17"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18"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19"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20"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21"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22"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23"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grpSp>
      <p:grpSp>
        <p:nvGrpSpPr>
          <p:cNvPr id="124" name="Group 35"/>
          <p:cNvGrpSpPr/>
          <p:nvPr/>
        </p:nvGrpSpPr>
        <p:grpSpPr>
          <a:xfrm>
            <a:off x="9708936" y="4396301"/>
            <a:ext cx="330806" cy="328630"/>
            <a:chOff x="6853673" y="3715407"/>
            <a:chExt cx="379359" cy="376864"/>
          </a:xfrm>
          <a:solidFill>
            <a:schemeClr val="bg1"/>
          </a:solidFill>
        </p:grpSpPr>
        <p:sp>
          <p:nvSpPr>
            <p:cNvPr id="125" name="Freeform 150"/>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26" name="Rectangle 151"/>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27" name="Rectangle 152"/>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28" name="Rectangle 153"/>
            <p:cNvSpPr>
              <a:spLocks noChangeArrowheads="1"/>
            </p:cNvSpPr>
            <p:nvPr/>
          </p:nvSpPr>
          <p:spPr bwMode="auto">
            <a:xfrm>
              <a:off x="7068311"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29" name="Freeform 154"/>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30" name="Freeform 155"/>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31" name="Freeform 156"/>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32" name="Freeform 157"/>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33" name="Freeform 158"/>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34" name="Rectangle 159"/>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35" name="Freeform 160"/>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36" name="Freeform 161"/>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37" name="Freeform 162"/>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38" name="Freeform 163"/>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39" name="Freeform 164"/>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40" name="Freeform 165"/>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41" name="Rectangle 166"/>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42" name="Rectangle 167"/>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grpSp>
      <p:grpSp>
        <p:nvGrpSpPr>
          <p:cNvPr id="143" name="Group 54"/>
          <p:cNvGrpSpPr/>
          <p:nvPr/>
        </p:nvGrpSpPr>
        <p:grpSpPr>
          <a:xfrm>
            <a:off x="8303553" y="4396301"/>
            <a:ext cx="261474" cy="339916"/>
            <a:chOff x="6421904" y="4798576"/>
            <a:chExt cx="299494" cy="389342"/>
          </a:xfrm>
          <a:solidFill>
            <a:schemeClr val="bg1"/>
          </a:solidFill>
        </p:grpSpPr>
        <p:sp>
          <p:nvSpPr>
            <p:cNvPr id="144" name="Freeform 170"/>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45" name="Freeform 171"/>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grpSp>
      <p:sp>
        <p:nvSpPr>
          <p:cNvPr id="146" name="矩形 145"/>
          <p:cNvSpPr/>
          <p:nvPr/>
        </p:nvSpPr>
        <p:spPr>
          <a:xfrm>
            <a:off x="2715765" y="4957262"/>
            <a:ext cx="1551767" cy="400101"/>
          </a:xfrm>
          <a:prstGeom prst="rect">
            <a:avLst/>
          </a:prstGeom>
        </p:spPr>
        <p:txBody>
          <a:bodyPr wrap="square" lIns="91431" tIns="45716" rIns="91431" bIns="45716">
            <a:spAutoFit/>
          </a:bodyP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事件起因</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8" name="矩形 147"/>
          <p:cNvSpPr/>
          <p:nvPr/>
        </p:nvSpPr>
        <p:spPr>
          <a:xfrm>
            <a:off x="5242212" y="4935772"/>
            <a:ext cx="1551767" cy="400101"/>
          </a:xfrm>
          <a:prstGeom prst="rect">
            <a:avLst/>
          </a:prstGeom>
        </p:spPr>
        <p:txBody>
          <a:bodyPr wrap="square" lIns="91431" tIns="45716" rIns="91431" bIns="45716">
            <a:spAutoFit/>
          </a:bodyP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事件结果</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2" name="矩形 151"/>
          <p:cNvSpPr/>
          <p:nvPr/>
        </p:nvSpPr>
        <p:spPr>
          <a:xfrm>
            <a:off x="7658406" y="4957262"/>
            <a:ext cx="1551767" cy="400101"/>
          </a:xfrm>
          <a:prstGeom prst="rect">
            <a:avLst/>
          </a:prstGeom>
        </p:spPr>
        <p:txBody>
          <a:bodyPr wrap="square" lIns="91431" tIns="45716" rIns="91431" bIns="45716">
            <a:spAutoFit/>
          </a:bodyPr>
          <a:lstStyle/>
          <a:p>
            <a:pPr algn="ct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产生影响</a:t>
            </a:r>
            <a:endPar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5C7C77D-C501-473D-AEF6-9402750E0299}"/>
              </a:ext>
            </a:extLst>
          </p:cNvPr>
          <p:cNvSpPr/>
          <p:nvPr/>
        </p:nvSpPr>
        <p:spPr>
          <a:xfrm>
            <a:off x="0" y="0"/>
            <a:ext cx="4585419" cy="1039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sp>
        <p:nvSpPr>
          <p:cNvPr id="59" name="矩形 58">
            <a:extLst>
              <a:ext uri="{FF2B5EF4-FFF2-40B4-BE49-F238E27FC236}">
                <a16:creationId xmlns:a16="http://schemas.microsoft.com/office/drawing/2014/main" id="{C0E4161B-108D-414F-9824-129140FD33B3}"/>
              </a:ext>
            </a:extLst>
          </p:cNvPr>
          <p:cNvSpPr/>
          <p:nvPr/>
        </p:nvSpPr>
        <p:spPr>
          <a:xfrm>
            <a:off x="0" y="342900"/>
            <a:ext cx="171450" cy="571500"/>
          </a:xfrm>
          <a:prstGeom prst="rect">
            <a:avLst/>
          </a:prstGeom>
          <a:solidFill>
            <a:srgbClr val="D767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15">
            <a:extLst>
              <a:ext uri="{FF2B5EF4-FFF2-40B4-BE49-F238E27FC236}">
                <a16:creationId xmlns:a16="http://schemas.microsoft.com/office/drawing/2014/main" id="{846F1159-DE42-4A47-A987-BD55EEE2C61C}"/>
              </a:ext>
            </a:extLst>
          </p:cNvPr>
          <p:cNvSpPr txBox="1">
            <a:spLocks noChangeArrowheads="1"/>
          </p:cNvSpPr>
          <p:nvPr/>
        </p:nvSpPr>
        <p:spPr bwMode="auto">
          <a:xfrm>
            <a:off x="19050" y="314325"/>
            <a:ext cx="2247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zh-CN" b="1" dirty="0"/>
              <a:t>事件简介</a:t>
            </a:r>
            <a:endParaRPr lang="zh-CN" altLang="en-US" sz="3200" b="1" dirty="0">
              <a:solidFill>
                <a:srgbClr val="D76739"/>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EA50E76-74F4-4E3D-878F-EBBE1AEB4B32}"/>
              </a:ext>
            </a:extLst>
          </p:cNvPr>
          <p:cNvPicPr>
            <a:picLocks noChangeAspect="1"/>
          </p:cNvPicPr>
          <p:nvPr/>
        </p:nvPicPr>
        <p:blipFill>
          <a:blip r:embed="rId3"/>
          <a:stretch>
            <a:fillRect/>
          </a:stretch>
        </p:blipFill>
        <p:spPr>
          <a:xfrm>
            <a:off x="6370814" y="1151596"/>
            <a:ext cx="4776409" cy="2644481"/>
          </a:xfrm>
          <a:prstGeom prst="rect">
            <a:avLst/>
          </a:prstGeom>
        </p:spPr>
      </p:pic>
      <p:sp>
        <p:nvSpPr>
          <p:cNvPr id="5" name="文本框 4">
            <a:extLst>
              <a:ext uri="{FF2B5EF4-FFF2-40B4-BE49-F238E27FC236}">
                <a16:creationId xmlns:a16="http://schemas.microsoft.com/office/drawing/2014/main" id="{4A032EF7-AB01-4DD8-BC7F-CE068606D9FD}"/>
              </a:ext>
            </a:extLst>
          </p:cNvPr>
          <p:cNvSpPr txBox="1"/>
          <p:nvPr/>
        </p:nvSpPr>
        <p:spPr>
          <a:xfrm>
            <a:off x="2136569" y="1172857"/>
            <a:ext cx="3045444"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sym typeface="Calibri" panose="020F0502020204030204" charset="0"/>
              </a:rPr>
              <a:t>谁动了用户数据这块奶酪？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right)">
                                      <p:cBhvr>
                                        <p:cTn id="7" dur="500"/>
                                        <p:tgtEl>
                                          <p:spTgt spid="102"/>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104"/>
                                        </p:tgtEl>
                                        <p:attrNameLst>
                                          <p:attrName>style.visibility</p:attrName>
                                        </p:attrNameLst>
                                      </p:cBhvr>
                                      <p:to>
                                        <p:strVal val="visible"/>
                                      </p:to>
                                    </p:set>
                                    <p:animEffect transition="in" filter="wipe(right)">
                                      <p:cBhvr>
                                        <p:cTn id="10" dur="500"/>
                                        <p:tgtEl>
                                          <p:spTgt spid="104"/>
                                        </p:tgtEl>
                                      </p:cBhvr>
                                    </p:animEffect>
                                  </p:childTnLst>
                                </p:cTn>
                              </p:par>
                            </p:childTnLst>
                          </p:cTn>
                        </p:par>
                        <p:par>
                          <p:cTn id="11" fill="hold">
                            <p:stCondLst>
                              <p:cond delay="750"/>
                            </p:stCondLst>
                            <p:childTnLst>
                              <p:par>
                                <p:cTn id="12" presetID="21" presetClass="entr" presetSubtype="1" fill="hold" grpId="0" nodeType="afterEffect">
                                  <p:stCondLst>
                                    <p:cond delay="0"/>
                                  </p:stCondLst>
                                  <p:childTnLst>
                                    <p:set>
                                      <p:cBhvr>
                                        <p:cTn id="13" dur="1" fill="hold">
                                          <p:stCondLst>
                                            <p:cond delay="0"/>
                                          </p:stCondLst>
                                        </p:cTn>
                                        <p:tgtEl>
                                          <p:spTgt spid="105"/>
                                        </p:tgtEl>
                                        <p:attrNameLst>
                                          <p:attrName>style.visibility</p:attrName>
                                        </p:attrNameLst>
                                      </p:cBhvr>
                                      <p:to>
                                        <p:strVal val="visible"/>
                                      </p:to>
                                    </p:set>
                                    <p:animEffect transition="in" filter="wheel(1)">
                                      <p:cBhvr>
                                        <p:cTn id="14" dur="400"/>
                                        <p:tgtEl>
                                          <p:spTgt spid="105"/>
                                        </p:tgtEl>
                                      </p:cBhvr>
                                    </p:animEffect>
                                  </p:childTnLst>
                                </p:cTn>
                              </p:par>
                            </p:childTnLst>
                          </p:cTn>
                        </p:par>
                        <p:par>
                          <p:cTn id="15" fill="hold">
                            <p:stCondLst>
                              <p:cond delay="1150"/>
                            </p:stCondLst>
                            <p:childTnLst>
                              <p:par>
                                <p:cTn id="16" presetID="21" presetClass="entr" presetSubtype="1" fill="hold" grpId="0" nodeType="afterEffect">
                                  <p:stCondLst>
                                    <p:cond delay="0"/>
                                  </p:stCondLst>
                                  <p:childTnLst>
                                    <p:set>
                                      <p:cBhvr>
                                        <p:cTn id="17" dur="1" fill="hold">
                                          <p:stCondLst>
                                            <p:cond delay="0"/>
                                          </p:stCondLst>
                                        </p:cTn>
                                        <p:tgtEl>
                                          <p:spTgt spid="106"/>
                                        </p:tgtEl>
                                        <p:attrNameLst>
                                          <p:attrName>style.visibility</p:attrName>
                                        </p:attrNameLst>
                                      </p:cBhvr>
                                      <p:to>
                                        <p:strVal val="visible"/>
                                      </p:to>
                                    </p:set>
                                    <p:animEffect transition="in" filter="wheel(1)">
                                      <p:cBhvr>
                                        <p:cTn id="18" dur="400"/>
                                        <p:tgtEl>
                                          <p:spTgt spid="106"/>
                                        </p:tgtEl>
                                      </p:cBhvr>
                                    </p:animEffect>
                                  </p:childTnLst>
                                </p:cTn>
                              </p:par>
                            </p:childTnLst>
                          </p:cTn>
                        </p:par>
                        <p:par>
                          <p:cTn id="19" fill="hold">
                            <p:stCondLst>
                              <p:cond delay="1550"/>
                            </p:stCondLst>
                            <p:childTnLst>
                              <p:par>
                                <p:cTn id="20" presetID="21" presetClass="entr" presetSubtype="1" fill="hold" grpId="0" nodeType="after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wheel(1)">
                                      <p:cBhvr>
                                        <p:cTn id="22" dur="400"/>
                                        <p:tgtEl>
                                          <p:spTgt spid="107"/>
                                        </p:tgtEl>
                                      </p:cBhvr>
                                    </p:animEffect>
                                  </p:childTnLst>
                                </p:cTn>
                              </p:par>
                            </p:childTnLst>
                          </p:cTn>
                        </p:par>
                        <p:par>
                          <p:cTn id="23" fill="hold">
                            <p:stCondLst>
                              <p:cond delay="1950"/>
                            </p:stCondLst>
                            <p:childTnLst>
                              <p:par>
                                <p:cTn id="24" presetID="10" presetClass="entr" presetSubtype="0" fill="hold" nodeType="after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fade">
                                      <p:cBhvr>
                                        <p:cTn id="26" dur="250"/>
                                        <p:tgtEl>
                                          <p:spTgt spid="109"/>
                                        </p:tgtEl>
                                      </p:cBhvr>
                                    </p:animEffect>
                                  </p:childTnLst>
                                </p:cTn>
                              </p:par>
                              <p:par>
                                <p:cTn id="27" presetID="10" presetClass="entr" presetSubtype="0" fill="hold" nodeType="withEffect">
                                  <p:stCondLst>
                                    <p:cond delay="0"/>
                                  </p:stCondLst>
                                  <p:childTnLst>
                                    <p:set>
                                      <p:cBhvr>
                                        <p:cTn id="28" dur="1" fill="hold">
                                          <p:stCondLst>
                                            <p:cond delay="0"/>
                                          </p:stCondLst>
                                        </p:cTn>
                                        <p:tgtEl>
                                          <p:spTgt spid="112"/>
                                        </p:tgtEl>
                                        <p:attrNameLst>
                                          <p:attrName>style.visibility</p:attrName>
                                        </p:attrNameLst>
                                      </p:cBhvr>
                                      <p:to>
                                        <p:strVal val="visible"/>
                                      </p:to>
                                    </p:set>
                                    <p:animEffect transition="in" filter="fade">
                                      <p:cBhvr>
                                        <p:cTn id="29" dur="250"/>
                                        <p:tgtEl>
                                          <p:spTgt spid="112"/>
                                        </p:tgtEl>
                                      </p:cBhvr>
                                    </p:animEffect>
                                  </p:childTnLst>
                                </p:cTn>
                              </p:par>
                              <p:par>
                                <p:cTn id="30" presetID="10" presetClass="entr" presetSubtype="0" fill="hold" nodeType="withEffect">
                                  <p:stCondLst>
                                    <p:cond delay="0"/>
                                  </p:stCondLst>
                                  <p:childTnLst>
                                    <p:set>
                                      <p:cBhvr>
                                        <p:cTn id="31" dur="1" fill="hold">
                                          <p:stCondLst>
                                            <p:cond delay="0"/>
                                          </p:stCondLst>
                                        </p:cTn>
                                        <p:tgtEl>
                                          <p:spTgt spid="143"/>
                                        </p:tgtEl>
                                        <p:attrNameLst>
                                          <p:attrName>style.visibility</p:attrName>
                                        </p:attrNameLst>
                                      </p:cBhvr>
                                      <p:to>
                                        <p:strVal val="visible"/>
                                      </p:to>
                                    </p:set>
                                    <p:animEffect transition="in" filter="fade">
                                      <p:cBhvr>
                                        <p:cTn id="32" dur="250"/>
                                        <p:tgtEl>
                                          <p:spTgt spid="143"/>
                                        </p:tgtEl>
                                      </p:cBhvr>
                                    </p:animEffect>
                                  </p:childTnLst>
                                </p:cTn>
                              </p:par>
                              <p:par>
                                <p:cTn id="33" presetID="10" presetClass="entr" presetSubtype="0" fill="hold" nodeType="withEffect">
                                  <p:stCondLst>
                                    <p:cond delay="0"/>
                                  </p:stCondLst>
                                  <p:childTnLst>
                                    <p:set>
                                      <p:cBhvr>
                                        <p:cTn id="34" dur="1" fill="hold">
                                          <p:stCondLst>
                                            <p:cond delay="0"/>
                                          </p:stCondLst>
                                        </p:cTn>
                                        <p:tgtEl>
                                          <p:spTgt spid="124"/>
                                        </p:tgtEl>
                                        <p:attrNameLst>
                                          <p:attrName>style.visibility</p:attrName>
                                        </p:attrNameLst>
                                      </p:cBhvr>
                                      <p:to>
                                        <p:strVal val="visible"/>
                                      </p:to>
                                    </p:set>
                                    <p:animEffect transition="in" filter="fade">
                                      <p:cBhvr>
                                        <p:cTn id="35" dur="250"/>
                                        <p:tgtEl>
                                          <p:spTgt spid="124"/>
                                        </p:tgtEl>
                                      </p:cBhvr>
                                    </p:animEffect>
                                  </p:childTnLst>
                                </p:cTn>
                              </p:par>
                              <p:par>
                                <p:cTn id="36" presetID="14" presetClass="entr" presetSubtype="10" fill="hold" grpId="0" nodeType="withEffect">
                                  <p:stCondLst>
                                    <p:cond delay="750"/>
                                  </p:stCondLst>
                                  <p:childTnLst>
                                    <p:set>
                                      <p:cBhvr>
                                        <p:cTn id="37" dur="1" fill="hold">
                                          <p:stCondLst>
                                            <p:cond delay="0"/>
                                          </p:stCondLst>
                                        </p:cTn>
                                        <p:tgtEl>
                                          <p:spTgt spid="146"/>
                                        </p:tgtEl>
                                        <p:attrNameLst>
                                          <p:attrName>style.visibility</p:attrName>
                                        </p:attrNameLst>
                                      </p:cBhvr>
                                      <p:to>
                                        <p:strVal val="visible"/>
                                      </p:to>
                                    </p:set>
                                    <p:animEffect transition="in" filter="randombar(horizontal)">
                                      <p:cBhvr>
                                        <p:cTn id="38" dur="400"/>
                                        <p:tgtEl>
                                          <p:spTgt spid="146"/>
                                        </p:tgtEl>
                                      </p:cBhvr>
                                    </p:animEffect>
                                  </p:childTnLst>
                                </p:cTn>
                              </p:par>
                              <p:par>
                                <p:cTn id="39" presetID="14" presetClass="entr" presetSubtype="10" fill="hold" grpId="0" nodeType="withEffect">
                                  <p:stCondLst>
                                    <p:cond delay="750"/>
                                  </p:stCondLst>
                                  <p:childTnLst>
                                    <p:set>
                                      <p:cBhvr>
                                        <p:cTn id="40" dur="1" fill="hold">
                                          <p:stCondLst>
                                            <p:cond delay="0"/>
                                          </p:stCondLst>
                                        </p:cTn>
                                        <p:tgtEl>
                                          <p:spTgt spid="148"/>
                                        </p:tgtEl>
                                        <p:attrNameLst>
                                          <p:attrName>style.visibility</p:attrName>
                                        </p:attrNameLst>
                                      </p:cBhvr>
                                      <p:to>
                                        <p:strVal val="visible"/>
                                      </p:to>
                                    </p:set>
                                    <p:animEffect transition="in" filter="randombar(horizontal)">
                                      <p:cBhvr>
                                        <p:cTn id="41" dur="400"/>
                                        <p:tgtEl>
                                          <p:spTgt spid="148"/>
                                        </p:tgtEl>
                                      </p:cBhvr>
                                    </p:animEffect>
                                  </p:childTnLst>
                                </p:cTn>
                              </p:par>
                              <p:par>
                                <p:cTn id="42" presetID="14" presetClass="entr" presetSubtype="10" fill="hold" grpId="0" nodeType="withEffect">
                                  <p:stCondLst>
                                    <p:cond delay="750"/>
                                  </p:stCondLst>
                                  <p:childTnLst>
                                    <p:set>
                                      <p:cBhvr>
                                        <p:cTn id="43" dur="1" fill="hold">
                                          <p:stCondLst>
                                            <p:cond delay="0"/>
                                          </p:stCondLst>
                                        </p:cTn>
                                        <p:tgtEl>
                                          <p:spTgt spid="152"/>
                                        </p:tgtEl>
                                        <p:attrNameLst>
                                          <p:attrName>style.visibility</p:attrName>
                                        </p:attrNameLst>
                                      </p:cBhvr>
                                      <p:to>
                                        <p:strVal val="visible"/>
                                      </p:to>
                                    </p:set>
                                    <p:animEffect transition="in" filter="randombar(horizontal)">
                                      <p:cBhvr>
                                        <p:cTn id="44" dur="4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4" grpId="0"/>
      <p:bldP spid="105" grpId="0" bldLvl="0" animBg="1"/>
      <p:bldP spid="106" grpId="0" bldLvl="0" animBg="1"/>
      <p:bldP spid="107" grpId="0" bldLvl="0" animBg="1"/>
      <p:bldP spid="146" grpId="0"/>
      <p:bldP spid="148" grpId="0"/>
      <p:bldP spid="1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2"/>
          <p:cNvSpPr/>
          <p:nvPr/>
        </p:nvSpPr>
        <p:spPr>
          <a:xfrm>
            <a:off x="1509486" y="924921"/>
            <a:ext cx="2825982" cy="5707103"/>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rgbClr val="EB5315"/>
          </a:solidFill>
          <a:ln w="25400" cap="flat" cmpd="sng" algn="ctr">
            <a:noFill/>
            <a:prstDash val="solid"/>
          </a:ln>
          <a:effectLst/>
        </p:spPr>
        <p:txBody>
          <a:bodyPr lIns="91280" tIns="45641" rIns="91280" bIns="45641" rtlCol="0" anchor="ctr"/>
          <a:lstStyle/>
          <a:p>
            <a:pPr algn="ctr">
              <a:defRPr/>
            </a:pPr>
            <a:endParaRPr lang="en-US" sz="2440" kern="0">
              <a:solidFill>
                <a:sysClr val="window" lastClr="FFFFFF"/>
              </a:solidFill>
              <a:latin typeface="Calibri" panose="020F0502020204030204"/>
            </a:endParaRPr>
          </a:p>
        </p:txBody>
      </p:sp>
      <p:sp>
        <p:nvSpPr>
          <p:cNvPr id="8" name="圆角矩形 2"/>
          <p:cNvSpPr/>
          <p:nvPr/>
        </p:nvSpPr>
        <p:spPr>
          <a:xfrm>
            <a:off x="5199679" y="924921"/>
            <a:ext cx="2020013" cy="5707103"/>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rgbClr val="3C3B37"/>
          </a:solidFill>
          <a:ln w="25400" cap="flat" cmpd="sng" algn="ctr">
            <a:noFill/>
            <a:prstDash val="solid"/>
          </a:ln>
          <a:effectLst/>
        </p:spPr>
        <p:txBody>
          <a:bodyPr lIns="91280" tIns="45641" rIns="91280" bIns="45641" rtlCol="0" anchor="ctr"/>
          <a:lstStyle/>
          <a:p>
            <a:pPr algn="ctr">
              <a:defRPr/>
            </a:pPr>
            <a:endParaRPr lang="en-US" sz="2440" kern="0">
              <a:solidFill>
                <a:sysClr val="window" lastClr="FFFFFF"/>
              </a:solidFill>
              <a:latin typeface="Calibri" panose="020F0502020204030204"/>
            </a:endParaRPr>
          </a:p>
        </p:txBody>
      </p:sp>
      <p:sp>
        <p:nvSpPr>
          <p:cNvPr id="14" name="圆角矩形 2"/>
          <p:cNvSpPr/>
          <p:nvPr/>
        </p:nvSpPr>
        <p:spPr>
          <a:xfrm>
            <a:off x="8032494" y="924928"/>
            <a:ext cx="2918924" cy="5707096"/>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rgbClr val="EB5315"/>
          </a:solidFill>
          <a:ln w="25400" cap="flat" cmpd="sng" algn="ctr">
            <a:noFill/>
            <a:prstDash val="solid"/>
          </a:ln>
          <a:effectLst/>
        </p:spPr>
        <p:txBody>
          <a:bodyPr lIns="91280" tIns="45641" rIns="91280" bIns="45641" rtlCol="0" anchor="ctr"/>
          <a:lstStyle/>
          <a:p>
            <a:pPr algn="ctr">
              <a:defRPr/>
            </a:pPr>
            <a:endParaRPr lang="en-US" sz="2440" kern="0">
              <a:solidFill>
                <a:sysClr val="window" lastClr="FFFFFF"/>
              </a:solidFill>
              <a:latin typeface="Calibri" panose="020F0502020204030204"/>
            </a:endParaRPr>
          </a:p>
        </p:txBody>
      </p:sp>
      <p:sp>
        <p:nvSpPr>
          <p:cNvPr id="23" name="Freeform 68"/>
          <p:cNvSpPr>
            <a:spLocks noEditPoints="1"/>
          </p:cNvSpPr>
          <p:nvPr/>
        </p:nvSpPr>
        <p:spPr bwMode="auto">
          <a:xfrm>
            <a:off x="2789186" y="1329666"/>
            <a:ext cx="466700" cy="462458"/>
          </a:xfrm>
          <a:custGeom>
            <a:avLst/>
            <a:gdLst>
              <a:gd name="T0" fmla="*/ 184 w 184"/>
              <a:gd name="T1" fmla="*/ 26 h 183"/>
              <a:gd name="T2" fmla="*/ 176 w 184"/>
              <a:gd name="T3" fmla="*/ 176 h 183"/>
              <a:gd name="T4" fmla="*/ 158 w 184"/>
              <a:gd name="T5" fmla="*/ 183 h 183"/>
              <a:gd name="T6" fmla="*/ 8 w 184"/>
              <a:gd name="T7" fmla="*/ 176 h 183"/>
              <a:gd name="T8" fmla="*/ 0 w 184"/>
              <a:gd name="T9" fmla="*/ 26 h 183"/>
              <a:gd name="T10" fmla="*/ 55 w 184"/>
              <a:gd name="T11" fmla="*/ 95 h 183"/>
              <a:gd name="T12" fmla="*/ 22 w 184"/>
              <a:gd name="T13" fmla="*/ 128 h 183"/>
              <a:gd name="T14" fmla="*/ 55 w 184"/>
              <a:gd name="T15" fmla="*/ 103 h 183"/>
              <a:gd name="T16" fmla="*/ 80 w 184"/>
              <a:gd name="T17" fmla="*/ 128 h 183"/>
              <a:gd name="T18" fmla="*/ 55 w 184"/>
              <a:gd name="T19" fmla="*/ 117 h 183"/>
              <a:gd name="T20" fmla="*/ 44 w 184"/>
              <a:gd name="T21" fmla="*/ 128 h 183"/>
              <a:gd name="T22" fmla="*/ 52 w 184"/>
              <a:gd name="T23" fmla="*/ 128 h 183"/>
              <a:gd name="T24" fmla="*/ 55 w 184"/>
              <a:gd name="T25" fmla="*/ 125 h 183"/>
              <a:gd name="T26" fmla="*/ 129 w 184"/>
              <a:gd name="T27" fmla="*/ 95 h 183"/>
              <a:gd name="T28" fmla="*/ 129 w 184"/>
              <a:gd name="T29" fmla="*/ 162 h 183"/>
              <a:gd name="T30" fmla="*/ 129 w 184"/>
              <a:gd name="T31" fmla="*/ 103 h 183"/>
              <a:gd name="T32" fmla="*/ 129 w 184"/>
              <a:gd name="T33" fmla="*/ 153 h 183"/>
              <a:gd name="T34" fmla="*/ 129 w 184"/>
              <a:gd name="T35" fmla="*/ 103 h 183"/>
              <a:gd name="T36" fmla="*/ 141 w 184"/>
              <a:gd name="T37" fmla="*/ 128 h 183"/>
              <a:gd name="T38" fmla="*/ 129 w 184"/>
              <a:gd name="T39" fmla="*/ 117 h 183"/>
              <a:gd name="T40" fmla="*/ 129 w 184"/>
              <a:gd name="T41" fmla="*/ 132 h 183"/>
              <a:gd name="T42" fmla="*/ 125 w 184"/>
              <a:gd name="T43" fmla="*/ 128 h 183"/>
              <a:gd name="T44" fmla="*/ 129 w 184"/>
              <a:gd name="T45" fmla="*/ 21 h 183"/>
              <a:gd name="T46" fmla="*/ 129 w 184"/>
              <a:gd name="T47" fmla="*/ 88 h 183"/>
              <a:gd name="T48" fmla="*/ 129 w 184"/>
              <a:gd name="T49" fmla="*/ 21 h 183"/>
              <a:gd name="T50" fmla="*/ 104 w 184"/>
              <a:gd name="T51" fmla="*/ 55 h 183"/>
              <a:gd name="T52" fmla="*/ 146 w 184"/>
              <a:gd name="T53" fmla="*/ 37 h 183"/>
              <a:gd name="T54" fmla="*/ 129 w 184"/>
              <a:gd name="T55" fmla="*/ 43 h 183"/>
              <a:gd name="T56" fmla="*/ 117 w 184"/>
              <a:gd name="T57" fmla="*/ 55 h 183"/>
              <a:gd name="T58" fmla="*/ 125 w 184"/>
              <a:gd name="T59" fmla="*/ 55 h 183"/>
              <a:gd name="T60" fmla="*/ 129 w 184"/>
              <a:gd name="T61" fmla="*/ 52 h 183"/>
              <a:gd name="T62" fmla="*/ 55 w 184"/>
              <a:gd name="T63" fmla="*/ 21 h 183"/>
              <a:gd name="T64" fmla="*/ 89 w 184"/>
              <a:gd name="T65" fmla="*/ 55 h 183"/>
              <a:gd name="T66" fmla="*/ 55 w 184"/>
              <a:gd name="T67" fmla="*/ 21 h 183"/>
              <a:gd name="T68" fmla="*/ 30 w 184"/>
              <a:gd name="T69" fmla="*/ 55 h 183"/>
              <a:gd name="T70" fmla="*/ 73 w 184"/>
              <a:gd name="T71" fmla="*/ 37 h 183"/>
              <a:gd name="T72" fmla="*/ 55 w 184"/>
              <a:gd name="T73" fmla="*/ 43 h 183"/>
              <a:gd name="T74" fmla="*/ 44 w 184"/>
              <a:gd name="T75" fmla="*/ 55 h 183"/>
              <a:gd name="T76" fmla="*/ 52 w 184"/>
              <a:gd name="T77" fmla="*/ 55 h 183"/>
              <a:gd name="T78" fmla="*/ 55 w 184"/>
              <a:gd name="T79" fmla="*/ 52 h 183"/>
              <a:gd name="T80" fmla="*/ 158 w 184"/>
              <a:gd name="T81" fmla="*/ 14 h 183"/>
              <a:gd name="T82" fmla="*/ 15 w 184"/>
              <a:gd name="T83" fmla="*/ 158 h 183"/>
              <a:gd name="T84" fmla="*/ 18 w 184"/>
              <a:gd name="T85" fmla="*/ 166 h 183"/>
              <a:gd name="T86" fmla="*/ 166 w 184"/>
              <a:gd name="T87" fmla="*/ 166 h 183"/>
              <a:gd name="T88" fmla="*/ 170 w 184"/>
              <a:gd name="T89" fmla="*/ 15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4" h="183">
                <a:moveTo>
                  <a:pt x="26" y="0"/>
                </a:moveTo>
                <a:cubicBezTo>
                  <a:pt x="158" y="0"/>
                  <a:pt x="158" y="0"/>
                  <a:pt x="158" y="0"/>
                </a:cubicBezTo>
                <a:cubicBezTo>
                  <a:pt x="172" y="0"/>
                  <a:pt x="184" y="11"/>
                  <a:pt x="184" y="26"/>
                </a:cubicBezTo>
                <a:cubicBezTo>
                  <a:pt x="184" y="158"/>
                  <a:pt x="184" y="158"/>
                  <a:pt x="184" y="158"/>
                </a:cubicBezTo>
                <a:cubicBezTo>
                  <a:pt x="184" y="165"/>
                  <a:pt x="181" y="171"/>
                  <a:pt x="176" y="176"/>
                </a:cubicBezTo>
                <a:cubicBezTo>
                  <a:pt x="176" y="176"/>
                  <a:pt x="176" y="176"/>
                  <a:pt x="176" y="176"/>
                </a:cubicBezTo>
                <a:cubicBezTo>
                  <a:pt x="176" y="176"/>
                  <a:pt x="176" y="176"/>
                  <a:pt x="176" y="176"/>
                </a:cubicBezTo>
                <a:cubicBezTo>
                  <a:pt x="176" y="176"/>
                  <a:pt x="176" y="176"/>
                  <a:pt x="176" y="176"/>
                </a:cubicBezTo>
                <a:cubicBezTo>
                  <a:pt x="172" y="180"/>
                  <a:pt x="165" y="183"/>
                  <a:pt x="158" y="183"/>
                </a:cubicBezTo>
                <a:cubicBezTo>
                  <a:pt x="26" y="183"/>
                  <a:pt x="26" y="183"/>
                  <a:pt x="26" y="183"/>
                </a:cubicBezTo>
                <a:cubicBezTo>
                  <a:pt x="19" y="183"/>
                  <a:pt x="12" y="180"/>
                  <a:pt x="8" y="176"/>
                </a:cubicBezTo>
                <a:cubicBezTo>
                  <a:pt x="8" y="176"/>
                  <a:pt x="8" y="176"/>
                  <a:pt x="8" y="176"/>
                </a:cubicBezTo>
                <a:cubicBezTo>
                  <a:pt x="8" y="176"/>
                  <a:pt x="8" y="176"/>
                  <a:pt x="8" y="176"/>
                </a:cubicBezTo>
                <a:cubicBezTo>
                  <a:pt x="3" y="171"/>
                  <a:pt x="0" y="165"/>
                  <a:pt x="0" y="158"/>
                </a:cubicBezTo>
                <a:cubicBezTo>
                  <a:pt x="0" y="26"/>
                  <a:pt x="0" y="26"/>
                  <a:pt x="0" y="26"/>
                </a:cubicBezTo>
                <a:cubicBezTo>
                  <a:pt x="0" y="11"/>
                  <a:pt x="12" y="0"/>
                  <a:pt x="26" y="0"/>
                </a:cubicBezTo>
                <a:close/>
                <a:moveTo>
                  <a:pt x="55" y="95"/>
                </a:moveTo>
                <a:cubicBezTo>
                  <a:pt x="55" y="95"/>
                  <a:pt x="55" y="95"/>
                  <a:pt x="55" y="95"/>
                </a:cubicBezTo>
                <a:cubicBezTo>
                  <a:pt x="74" y="95"/>
                  <a:pt x="89" y="110"/>
                  <a:pt x="89" y="128"/>
                </a:cubicBezTo>
                <a:cubicBezTo>
                  <a:pt x="89" y="147"/>
                  <a:pt x="74" y="162"/>
                  <a:pt x="55" y="162"/>
                </a:cubicBezTo>
                <a:cubicBezTo>
                  <a:pt x="37" y="162"/>
                  <a:pt x="22" y="147"/>
                  <a:pt x="22" y="128"/>
                </a:cubicBezTo>
                <a:cubicBezTo>
                  <a:pt x="22" y="110"/>
                  <a:pt x="37" y="95"/>
                  <a:pt x="55" y="95"/>
                </a:cubicBezTo>
                <a:close/>
                <a:moveTo>
                  <a:pt x="55" y="103"/>
                </a:moveTo>
                <a:cubicBezTo>
                  <a:pt x="55" y="103"/>
                  <a:pt x="55" y="103"/>
                  <a:pt x="55" y="103"/>
                </a:cubicBezTo>
                <a:cubicBezTo>
                  <a:pt x="42" y="103"/>
                  <a:pt x="30" y="115"/>
                  <a:pt x="30" y="128"/>
                </a:cubicBezTo>
                <a:cubicBezTo>
                  <a:pt x="30" y="142"/>
                  <a:pt x="42" y="153"/>
                  <a:pt x="55" y="153"/>
                </a:cubicBezTo>
                <a:cubicBezTo>
                  <a:pt x="69" y="153"/>
                  <a:pt x="80" y="142"/>
                  <a:pt x="80" y="128"/>
                </a:cubicBezTo>
                <a:cubicBezTo>
                  <a:pt x="80" y="115"/>
                  <a:pt x="69" y="103"/>
                  <a:pt x="55" y="103"/>
                </a:cubicBezTo>
                <a:close/>
                <a:moveTo>
                  <a:pt x="55" y="117"/>
                </a:moveTo>
                <a:cubicBezTo>
                  <a:pt x="55" y="117"/>
                  <a:pt x="55" y="117"/>
                  <a:pt x="55" y="117"/>
                </a:cubicBezTo>
                <a:cubicBezTo>
                  <a:pt x="62" y="117"/>
                  <a:pt x="67" y="122"/>
                  <a:pt x="67" y="128"/>
                </a:cubicBezTo>
                <a:cubicBezTo>
                  <a:pt x="67" y="135"/>
                  <a:pt x="62" y="140"/>
                  <a:pt x="55" y="140"/>
                </a:cubicBezTo>
                <a:cubicBezTo>
                  <a:pt x="49" y="140"/>
                  <a:pt x="44" y="135"/>
                  <a:pt x="44" y="128"/>
                </a:cubicBezTo>
                <a:cubicBezTo>
                  <a:pt x="44" y="122"/>
                  <a:pt x="49" y="117"/>
                  <a:pt x="55" y="117"/>
                </a:cubicBezTo>
                <a:close/>
                <a:moveTo>
                  <a:pt x="52" y="128"/>
                </a:moveTo>
                <a:cubicBezTo>
                  <a:pt x="52" y="128"/>
                  <a:pt x="52" y="128"/>
                  <a:pt x="52" y="128"/>
                </a:cubicBezTo>
                <a:cubicBezTo>
                  <a:pt x="52" y="130"/>
                  <a:pt x="54" y="132"/>
                  <a:pt x="55" y="132"/>
                </a:cubicBezTo>
                <a:cubicBezTo>
                  <a:pt x="57" y="132"/>
                  <a:pt x="59" y="130"/>
                  <a:pt x="59" y="128"/>
                </a:cubicBezTo>
                <a:cubicBezTo>
                  <a:pt x="59" y="126"/>
                  <a:pt x="57" y="125"/>
                  <a:pt x="55" y="125"/>
                </a:cubicBezTo>
                <a:cubicBezTo>
                  <a:pt x="54" y="125"/>
                  <a:pt x="52" y="126"/>
                  <a:pt x="52" y="128"/>
                </a:cubicBezTo>
                <a:close/>
                <a:moveTo>
                  <a:pt x="129" y="95"/>
                </a:moveTo>
                <a:cubicBezTo>
                  <a:pt x="129" y="95"/>
                  <a:pt x="129" y="95"/>
                  <a:pt x="129" y="95"/>
                </a:cubicBezTo>
                <a:cubicBezTo>
                  <a:pt x="137" y="95"/>
                  <a:pt x="146" y="98"/>
                  <a:pt x="152" y="105"/>
                </a:cubicBezTo>
                <a:cubicBezTo>
                  <a:pt x="159" y="111"/>
                  <a:pt x="162" y="120"/>
                  <a:pt x="162" y="128"/>
                </a:cubicBezTo>
                <a:cubicBezTo>
                  <a:pt x="162" y="147"/>
                  <a:pt x="147" y="162"/>
                  <a:pt x="129" y="162"/>
                </a:cubicBezTo>
                <a:cubicBezTo>
                  <a:pt x="110" y="162"/>
                  <a:pt x="95" y="147"/>
                  <a:pt x="95" y="128"/>
                </a:cubicBezTo>
                <a:cubicBezTo>
                  <a:pt x="95" y="110"/>
                  <a:pt x="110" y="95"/>
                  <a:pt x="129" y="95"/>
                </a:cubicBezTo>
                <a:close/>
                <a:moveTo>
                  <a:pt x="129" y="103"/>
                </a:moveTo>
                <a:cubicBezTo>
                  <a:pt x="129" y="103"/>
                  <a:pt x="129" y="103"/>
                  <a:pt x="129" y="103"/>
                </a:cubicBezTo>
                <a:cubicBezTo>
                  <a:pt x="115" y="103"/>
                  <a:pt x="104" y="115"/>
                  <a:pt x="104" y="128"/>
                </a:cubicBezTo>
                <a:cubicBezTo>
                  <a:pt x="104" y="142"/>
                  <a:pt x="115" y="153"/>
                  <a:pt x="129" y="153"/>
                </a:cubicBezTo>
                <a:cubicBezTo>
                  <a:pt x="143" y="153"/>
                  <a:pt x="154" y="142"/>
                  <a:pt x="154" y="128"/>
                </a:cubicBezTo>
                <a:cubicBezTo>
                  <a:pt x="154" y="122"/>
                  <a:pt x="151" y="116"/>
                  <a:pt x="146" y="111"/>
                </a:cubicBezTo>
                <a:cubicBezTo>
                  <a:pt x="142" y="106"/>
                  <a:pt x="135" y="103"/>
                  <a:pt x="129" y="103"/>
                </a:cubicBezTo>
                <a:close/>
                <a:moveTo>
                  <a:pt x="129" y="117"/>
                </a:moveTo>
                <a:cubicBezTo>
                  <a:pt x="129" y="117"/>
                  <a:pt x="129" y="117"/>
                  <a:pt x="129" y="117"/>
                </a:cubicBezTo>
                <a:cubicBezTo>
                  <a:pt x="135" y="117"/>
                  <a:pt x="141" y="122"/>
                  <a:pt x="141" y="128"/>
                </a:cubicBezTo>
                <a:cubicBezTo>
                  <a:pt x="141" y="135"/>
                  <a:pt x="135" y="140"/>
                  <a:pt x="129" y="140"/>
                </a:cubicBezTo>
                <a:cubicBezTo>
                  <a:pt x="122" y="140"/>
                  <a:pt x="117" y="135"/>
                  <a:pt x="117" y="128"/>
                </a:cubicBezTo>
                <a:cubicBezTo>
                  <a:pt x="117" y="122"/>
                  <a:pt x="122" y="117"/>
                  <a:pt x="129" y="117"/>
                </a:cubicBezTo>
                <a:close/>
                <a:moveTo>
                  <a:pt x="125" y="128"/>
                </a:moveTo>
                <a:cubicBezTo>
                  <a:pt x="125" y="128"/>
                  <a:pt x="125" y="128"/>
                  <a:pt x="125" y="128"/>
                </a:cubicBezTo>
                <a:cubicBezTo>
                  <a:pt x="125" y="130"/>
                  <a:pt x="127" y="132"/>
                  <a:pt x="129" y="132"/>
                </a:cubicBezTo>
                <a:cubicBezTo>
                  <a:pt x="131" y="132"/>
                  <a:pt x="132" y="130"/>
                  <a:pt x="132" y="128"/>
                </a:cubicBezTo>
                <a:cubicBezTo>
                  <a:pt x="132" y="126"/>
                  <a:pt x="131" y="125"/>
                  <a:pt x="129" y="125"/>
                </a:cubicBezTo>
                <a:cubicBezTo>
                  <a:pt x="127" y="125"/>
                  <a:pt x="125" y="126"/>
                  <a:pt x="125" y="128"/>
                </a:cubicBezTo>
                <a:close/>
                <a:moveTo>
                  <a:pt x="129" y="21"/>
                </a:moveTo>
                <a:cubicBezTo>
                  <a:pt x="129" y="21"/>
                  <a:pt x="129" y="21"/>
                  <a:pt x="129" y="21"/>
                </a:cubicBezTo>
                <a:cubicBezTo>
                  <a:pt x="129" y="21"/>
                  <a:pt x="129" y="21"/>
                  <a:pt x="129" y="21"/>
                </a:cubicBezTo>
                <a:cubicBezTo>
                  <a:pt x="137" y="21"/>
                  <a:pt x="146" y="25"/>
                  <a:pt x="152" y="31"/>
                </a:cubicBezTo>
                <a:cubicBezTo>
                  <a:pt x="159" y="38"/>
                  <a:pt x="162" y="46"/>
                  <a:pt x="162" y="55"/>
                </a:cubicBezTo>
                <a:cubicBezTo>
                  <a:pt x="162" y="73"/>
                  <a:pt x="147" y="88"/>
                  <a:pt x="129" y="88"/>
                </a:cubicBezTo>
                <a:cubicBezTo>
                  <a:pt x="120" y="88"/>
                  <a:pt x="111" y="85"/>
                  <a:pt x="105" y="79"/>
                </a:cubicBezTo>
                <a:cubicBezTo>
                  <a:pt x="99" y="72"/>
                  <a:pt x="95" y="64"/>
                  <a:pt x="95" y="55"/>
                </a:cubicBezTo>
                <a:cubicBezTo>
                  <a:pt x="95" y="36"/>
                  <a:pt x="110" y="21"/>
                  <a:pt x="129" y="21"/>
                </a:cubicBezTo>
                <a:close/>
                <a:moveTo>
                  <a:pt x="129" y="30"/>
                </a:moveTo>
                <a:cubicBezTo>
                  <a:pt x="129" y="30"/>
                  <a:pt x="129" y="30"/>
                  <a:pt x="129" y="30"/>
                </a:cubicBezTo>
                <a:cubicBezTo>
                  <a:pt x="115" y="30"/>
                  <a:pt x="104" y="41"/>
                  <a:pt x="104" y="55"/>
                </a:cubicBezTo>
                <a:cubicBezTo>
                  <a:pt x="104" y="69"/>
                  <a:pt x="115" y="80"/>
                  <a:pt x="129" y="80"/>
                </a:cubicBezTo>
                <a:cubicBezTo>
                  <a:pt x="143" y="80"/>
                  <a:pt x="154" y="69"/>
                  <a:pt x="154" y="55"/>
                </a:cubicBezTo>
                <a:cubicBezTo>
                  <a:pt x="154" y="48"/>
                  <a:pt x="151" y="42"/>
                  <a:pt x="146" y="37"/>
                </a:cubicBezTo>
                <a:cubicBezTo>
                  <a:pt x="142" y="32"/>
                  <a:pt x="135" y="30"/>
                  <a:pt x="129" y="30"/>
                </a:cubicBezTo>
                <a:close/>
                <a:moveTo>
                  <a:pt x="129" y="43"/>
                </a:moveTo>
                <a:cubicBezTo>
                  <a:pt x="129" y="43"/>
                  <a:pt x="129" y="43"/>
                  <a:pt x="129" y="43"/>
                </a:cubicBezTo>
                <a:cubicBezTo>
                  <a:pt x="135" y="43"/>
                  <a:pt x="141" y="48"/>
                  <a:pt x="141" y="55"/>
                </a:cubicBezTo>
                <a:cubicBezTo>
                  <a:pt x="141" y="61"/>
                  <a:pt x="135" y="67"/>
                  <a:pt x="129" y="67"/>
                </a:cubicBezTo>
                <a:cubicBezTo>
                  <a:pt x="122" y="67"/>
                  <a:pt x="117" y="61"/>
                  <a:pt x="117" y="55"/>
                </a:cubicBezTo>
                <a:cubicBezTo>
                  <a:pt x="117" y="48"/>
                  <a:pt x="122" y="43"/>
                  <a:pt x="129" y="43"/>
                </a:cubicBezTo>
                <a:close/>
                <a:moveTo>
                  <a:pt x="125" y="55"/>
                </a:moveTo>
                <a:cubicBezTo>
                  <a:pt x="125" y="55"/>
                  <a:pt x="125" y="55"/>
                  <a:pt x="125" y="55"/>
                </a:cubicBezTo>
                <a:cubicBezTo>
                  <a:pt x="125" y="57"/>
                  <a:pt x="127" y="58"/>
                  <a:pt x="129" y="58"/>
                </a:cubicBezTo>
                <a:cubicBezTo>
                  <a:pt x="131" y="58"/>
                  <a:pt x="132" y="57"/>
                  <a:pt x="132" y="55"/>
                </a:cubicBezTo>
                <a:cubicBezTo>
                  <a:pt x="132" y="53"/>
                  <a:pt x="131" y="52"/>
                  <a:pt x="129" y="52"/>
                </a:cubicBezTo>
                <a:cubicBezTo>
                  <a:pt x="127" y="52"/>
                  <a:pt x="125" y="53"/>
                  <a:pt x="125" y="55"/>
                </a:cubicBezTo>
                <a:close/>
                <a:moveTo>
                  <a:pt x="55" y="21"/>
                </a:moveTo>
                <a:cubicBezTo>
                  <a:pt x="55" y="21"/>
                  <a:pt x="55" y="21"/>
                  <a:pt x="55" y="21"/>
                </a:cubicBezTo>
                <a:cubicBezTo>
                  <a:pt x="55" y="21"/>
                  <a:pt x="55" y="21"/>
                  <a:pt x="55" y="21"/>
                </a:cubicBezTo>
                <a:cubicBezTo>
                  <a:pt x="64" y="21"/>
                  <a:pt x="72" y="25"/>
                  <a:pt x="79" y="31"/>
                </a:cubicBezTo>
                <a:cubicBezTo>
                  <a:pt x="86" y="38"/>
                  <a:pt x="89" y="46"/>
                  <a:pt x="89" y="55"/>
                </a:cubicBezTo>
                <a:cubicBezTo>
                  <a:pt x="89" y="73"/>
                  <a:pt x="74" y="88"/>
                  <a:pt x="55" y="88"/>
                </a:cubicBezTo>
                <a:cubicBezTo>
                  <a:pt x="37" y="88"/>
                  <a:pt x="22" y="73"/>
                  <a:pt x="22" y="55"/>
                </a:cubicBezTo>
                <a:cubicBezTo>
                  <a:pt x="22" y="36"/>
                  <a:pt x="37" y="21"/>
                  <a:pt x="55" y="21"/>
                </a:cubicBezTo>
                <a:close/>
                <a:moveTo>
                  <a:pt x="55" y="30"/>
                </a:moveTo>
                <a:cubicBezTo>
                  <a:pt x="55" y="30"/>
                  <a:pt x="55" y="30"/>
                  <a:pt x="55" y="30"/>
                </a:cubicBezTo>
                <a:cubicBezTo>
                  <a:pt x="42" y="30"/>
                  <a:pt x="30" y="41"/>
                  <a:pt x="30" y="55"/>
                </a:cubicBezTo>
                <a:cubicBezTo>
                  <a:pt x="30" y="69"/>
                  <a:pt x="42" y="80"/>
                  <a:pt x="55" y="80"/>
                </a:cubicBezTo>
                <a:cubicBezTo>
                  <a:pt x="69" y="80"/>
                  <a:pt x="80" y="69"/>
                  <a:pt x="80" y="55"/>
                </a:cubicBezTo>
                <a:cubicBezTo>
                  <a:pt x="80" y="48"/>
                  <a:pt x="78" y="42"/>
                  <a:pt x="73" y="37"/>
                </a:cubicBezTo>
                <a:cubicBezTo>
                  <a:pt x="68" y="32"/>
                  <a:pt x="62" y="30"/>
                  <a:pt x="55" y="30"/>
                </a:cubicBezTo>
                <a:close/>
                <a:moveTo>
                  <a:pt x="55" y="43"/>
                </a:moveTo>
                <a:cubicBezTo>
                  <a:pt x="55" y="43"/>
                  <a:pt x="55" y="43"/>
                  <a:pt x="55" y="43"/>
                </a:cubicBezTo>
                <a:cubicBezTo>
                  <a:pt x="62" y="43"/>
                  <a:pt x="67" y="48"/>
                  <a:pt x="67" y="55"/>
                </a:cubicBezTo>
                <a:cubicBezTo>
                  <a:pt x="67" y="61"/>
                  <a:pt x="62" y="67"/>
                  <a:pt x="55" y="67"/>
                </a:cubicBezTo>
                <a:cubicBezTo>
                  <a:pt x="49" y="67"/>
                  <a:pt x="44" y="61"/>
                  <a:pt x="44" y="55"/>
                </a:cubicBezTo>
                <a:cubicBezTo>
                  <a:pt x="44" y="48"/>
                  <a:pt x="49" y="43"/>
                  <a:pt x="55" y="43"/>
                </a:cubicBezTo>
                <a:close/>
                <a:moveTo>
                  <a:pt x="52" y="55"/>
                </a:moveTo>
                <a:cubicBezTo>
                  <a:pt x="52" y="55"/>
                  <a:pt x="52" y="55"/>
                  <a:pt x="52" y="55"/>
                </a:cubicBezTo>
                <a:cubicBezTo>
                  <a:pt x="52" y="57"/>
                  <a:pt x="54" y="58"/>
                  <a:pt x="55" y="58"/>
                </a:cubicBezTo>
                <a:cubicBezTo>
                  <a:pt x="57" y="58"/>
                  <a:pt x="59" y="57"/>
                  <a:pt x="59" y="55"/>
                </a:cubicBezTo>
                <a:cubicBezTo>
                  <a:pt x="59" y="53"/>
                  <a:pt x="57" y="52"/>
                  <a:pt x="55" y="52"/>
                </a:cubicBezTo>
                <a:cubicBezTo>
                  <a:pt x="54" y="52"/>
                  <a:pt x="52" y="53"/>
                  <a:pt x="52" y="55"/>
                </a:cubicBezTo>
                <a:close/>
                <a:moveTo>
                  <a:pt x="158" y="14"/>
                </a:moveTo>
                <a:cubicBezTo>
                  <a:pt x="158" y="14"/>
                  <a:pt x="158" y="14"/>
                  <a:pt x="158" y="14"/>
                </a:cubicBezTo>
                <a:cubicBezTo>
                  <a:pt x="26" y="14"/>
                  <a:pt x="26" y="14"/>
                  <a:pt x="26" y="14"/>
                </a:cubicBezTo>
                <a:cubicBezTo>
                  <a:pt x="20" y="14"/>
                  <a:pt x="15" y="19"/>
                  <a:pt x="15" y="26"/>
                </a:cubicBezTo>
                <a:cubicBezTo>
                  <a:pt x="15" y="158"/>
                  <a:pt x="15" y="158"/>
                  <a:pt x="15" y="158"/>
                </a:cubicBezTo>
                <a:cubicBezTo>
                  <a:pt x="15" y="161"/>
                  <a:pt x="16" y="164"/>
                  <a:pt x="18" y="166"/>
                </a:cubicBezTo>
                <a:cubicBezTo>
                  <a:pt x="18" y="166"/>
                  <a:pt x="18" y="166"/>
                  <a:pt x="18" y="166"/>
                </a:cubicBezTo>
                <a:cubicBezTo>
                  <a:pt x="18" y="166"/>
                  <a:pt x="18" y="166"/>
                  <a:pt x="18" y="166"/>
                </a:cubicBezTo>
                <a:cubicBezTo>
                  <a:pt x="20" y="168"/>
                  <a:pt x="23" y="169"/>
                  <a:pt x="26" y="169"/>
                </a:cubicBezTo>
                <a:cubicBezTo>
                  <a:pt x="158" y="169"/>
                  <a:pt x="158" y="169"/>
                  <a:pt x="158" y="169"/>
                </a:cubicBezTo>
                <a:cubicBezTo>
                  <a:pt x="161" y="169"/>
                  <a:pt x="164" y="168"/>
                  <a:pt x="166" y="166"/>
                </a:cubicBezTo>
                <a:cubicBezTo>
                  <a:pt x="166" y="166"/>
                  <a:pt x="166" y="166"/>
                  <a:pt x="166" y="166"/>
                </a:cubicBezTo>
                <a:cubicBezTo>
                  <a:pt x="166" y="166"/>
                  <a:pt x="166" y="166"/>
                  <a:pt x="166" y="166"/>
                </a:cubicBezTo>
                <a:cubicBezTo>
                  <a:pt x="168" y="164"/>
                  <a:pt x="170" y="161"/>
                  <a:pt x="170" y="158"/>
                </a:cubicBezTo>
                <a:cubicBezTo>
                  <a:pt x="170" y="26"/>
                  <a:pt x="170" y="26"/>
                  <a:pt x="170" y="26"/>
                </a:cubicBezTo>
                <a:cubicBezTo>
                  <a:pt x="170" y="19"/>
                  <a:pt x="165" y="14"/>
                  <a:pt x="158" y="14"/>
                </a:cubicBezTo>
                <a:close/>
              </a:path>
            </a:pathLst>
          </a:custGeom>
          <a:solidFill>
            <a:schemeClr val="bg1"/>
          </a:solidFill>
          <a:ln>
            <a:noFill/>
          </a:ln>
        </p:spPr>
        <p:txBody>
          <a:bodyPr vert="horz" wrap="square" lIns="91280" tIns="45641" rIns="91280" bIns="45641" numCol="1" anchor="t" anchorCtr="0" compatLnSpc="1"/>
          <a:lstStyle/>
          <a:p>
            <a:endParaRPr lang="zh-CN" altLang="en-US" sz="2440"/>
          </a:p>
        </p:txBody>
      </p:sp>
      <p:sp>
        <p:nvSpPr>
          <p:cNvPr id="25" name="Freeform 85"/>
          <p:cNvSpPr>
            <a:spLocks noEditPoints="1"/>
          </p:cNvSpPr>
          <p:nvPr/>
        </p:nvSpPr>
        <p:spPr bwMode="auto">
          <a:xfrm>
            <a:off x="5977410" y="1369182"/>
            <a:ext cx="464555" cy="383424"/>
          </a:xfrm>
          <a:custGeom>
            <a:avLst/>
            <a:gdLst>
              <a:gd name="T0" fmla="*/ 7 w 183"/>
              <a:gd name="T1" fmla="*/ 0 h 152"/>
              <a:gd name="T2" fmla="*/ 183 w 183"/>
              <a:gd name="T3" fmla="*/ 7 h 152"/>
              <a:gd name="T4" fmla="*/ 183 w 183"/>
              <a:gd name="T5" fmla="*/ 128 h 152"/>
              <a:gd name="T6" fmla="*/ 176 w 183"/>
              <a:gd name="T7" fmla="*/ 135 h 152"/>
              <a:gd name="T8" fmla="*/ 99 w 183"/>
              <a:gd name="T9" fmla="*/ 143 h 152"/>
              <a:gd name="T10" fmla="*/ 138 w 183"/>
              <a:gd name="T11" fmla="*/ 144 h 152"/>
              <a:gd name="T12" fmla="*/ 138 w 183"/>
              <a:gd name="T13" fmla="*/ 152 h 152"/>
              <a:gd name="T14" fmla="*/ 41 w 183"/>
              <a:gd name="T15" fmla="*/ 148 h 152"/>
              <a:gd name="T16" fmla="*/ 85 w 183"/>
              <a:gd name="T17" fmla="*/ 144 h 152"/>
              <a:gd name="T18" fmla="*/ 85 w 183"/>
              <a:gd name="T19" fmla="*/ 135 h 152"/>
              <a:gd name="T20" fmla="*/ 0 w 183"/>
              <a:gd name="T21" fmla="*/ 128 h 152"/>
              <a:gd name="T22" fmla="*/ 0 w 183"/>
              <a:gd name="T23" fmla="*/ 7 h 152"/>
              <a:gd name="T24" fmla="*/ 134 w 183"/>
              <a:gd name="T25" fmla="*/ 62 h 152"/>
              <a:gd name="T26" fmla="*/ 139 w 183"/>
              <a:gd name="T27" fmla="*/ 58 h 152"/>
              <a:gd name="T28" fmla="*/ 143 w 183"/>
              <a:gd name="T29" fmla="*/ 73 h 152"/>
              <a:gd name="T30" fmla="*/ 134 w 183"/>
              <a:gd name="T31" fmla="*/ 73 h 152"/>
              <a:gd name="T32" fmla="*/ 121 w 183"/>
              <a:gd name="T33" fmla="*/ 48 h 152"/>
              <a:gd name="T34" fmla="*/ 125 w 183"/>
              <a:gd name="T35" fmla="*/ 43 h 152"/>
              <a:gd name="T36" fmla="*/ 129 w 183"/>
              <a:gd name="T37" fmla="*/ 87 h 152"/>
              <a:gd name="T38" fmla="*/ 121 w 183"/>
              <a:gd name="T39" fmla="*/ 87 h 152"/>
              <a:gd name="T40" fmla="*/ 108 w 183"/>
              <a:gd name="T41" fmla="*/ 36 h 152"/>
              <a:gd name="T42" fmla="*/ 112 w 183"/>
              <a:gd name="T43" fmla="*/ 31 h 152"/>
              <a:gd name="T44" fmla="*/ 116 w 183"/>
              <a:gd name="T45" fmla="*/ 99 h 152"/>
              <a:gd name="T46" fmla="*/ 108 w 183"/>
              <a:gd name="T47" fmla="*/ 99 h 152"/>
              <a:gd name="T48" fmla="*/ 94 w 183"/>
              <a:gd name="T49" fmla="*/ 54 h 152"/>
              <a:gd name="T50" fmla="*/ 98 w 183"/>
              <a:gd name="T51" fmla="*/ 50 h 152"/>
              <a:gd name="T52" fmla="*/ 103 w 183"/>
              <a:gd name="T53" fmla="*/ 81 h 152"/>
              <a:gd name="T54" fmla="*/ 94 w 183"/>
              <a:gd name="T55" fmla="*/ 81 h 152"/>
              <a:gd name="T56" fmla="*/ 81 w 183"/>
              <a:gd name="T57" fmla="*/ 43 h 152"/>
              <a:gd name="T58" fmla="*/ 85 w 183"/>
              <a:gd name="T59" fmla="*/ 39 h 152"/>
              <a:gd name="T60" fmla="*/ 89 w 183"/>
              <a:gd name="T61" fmla="*/ 92 h 152"/>
              <a:gd name="T62" fmla="*/ 81 w 183"/>
              <a:gd name="T63" fmla="*/ 92 h 152"/>
              <a:gd name="T64" fmla="*/ 67 w 183"/>
              <a:gd name="T65" fmla="*/ 53 h 152"/>
              <a:gd name="T66" fmla="*/ 71 w 183"/>
              <a:gd name="T67" fmla="*/ 49 h 152"/>
              <a:gd name="T68" fmla="*/ 76 w 183"/>
              <a:gd name="T69" fmla="*/ 82 h 152"/>
              <a:gd name="T70" fmla="*/ 67 w 183"/>
              <a:gd name="T71" fmla="*/ 82 h 152"/>
              <a:gd name="T72" fmla="*/ 40 w 183"/>
              <a:gd name="T73" fmla="*/ 59 h 152"/>
              <a:gd name="T74" fmla="*/ 45 w 183"/>
              <a:gd name="T75" fmla="*/ 55 h 152"/>
              <a:gd name="T76" fmla="*/ 49 w 183"/>
              <a:gd name="T77" fmla="*/ 76 h 152"/>
              <a:gd name="T78" fmla="*/ 40 w 183"/>
              <a:gd name="T79" fmla="*/ 76 h 152"/>
              <a:gd name="T80" fmla="*/ 54 w 183"/>
              <a:gd name="T81" fmla="*/ 41 h 152"/>
              <a:gd name="T82" fmla="*/ 58 w 183"/>
              <a:gd name="T83" fmla="*/ 37 h 152"/>
              <a:gd name="T84" fmla="*/ 62 w 183"/>
              <a:gd name="T85" fmla="*/ 94 h 152"/>
              <a:gd name="T86" fmla="*/ 54 w 183"/>
              <a:gd name="T87" fmla="*/ 94 h 152"/>
              <a:gd name="T88" fmla="*/ 157 w 183"/>
              <a:gd name="T89" fmla="*/ 102 h 152"/>
              <a:gd name="T90" fmla="*/ 164 w 183"/>
              <a:gd name="T91" fmla="*/ 109 h 152"/>
              <a:gd name="T92" fmla="*/ 150 w 183"/>
              <a:gd name="T93" fmla="*/ 109 h 152"/>
              <a:gd name="T94" fmla="*/ 169 w 183"/>
              <a:gd name="T95" fmla="*/ 14 h 152"/>
              <a:gd name="T96" fmla="*/ 14 w 183"/>
              <a:gd name="T97" fmla="*/ 14 h 152"/>
              <a:gd name="T98" fmla="*/ 169 w 183"/>
              <a:gd name="T99" fmla="*/ 12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52">
                <a:moveTo>
                  <a:pt x="7" y="0"/>
                </a:moveTo>
                <a:cubicBezTo>
                  <a:pt x="7" y="0"/>
                  <a:pt x="7" y="0"/>
                  <a:pt x="7" y="0"/>
                </a:cubicBezTo>
                <a:cubicBezTo>
                  <a:pt x="176" y="0"/>
                  <a:pt x="176" y="0"/>
                  <a:pt x="176" y="0"/>
                </a:cubicBezTo>
                <a:cubicBezTo>
                  <a:pt x="180" y="0"/>
                  <a:pt x="183" y="3"/>
                  <a:pt x="183" y="7"/>
                </a:cubicBezTo>
                <a:cubicBezTo>
                  <a:pt x="183" y="7"/>
                  <a:pt x="183" y="7"/>
                  <a:pt x="183" y="7"/>
                </a:cubicBezTo>
                <a:cubicBezTo>
                  <a:pt x="183" y="128"/>
                  <a:pt x="183" y="128"/>
                  <a:pt x="183" y="128"/>
                </a:cubicBezTo>
                <a:cubicBezTo>
                  <a:pt x="183" y="132"/>
                  <a:pt x="180" y="135"/>
                  <a:pt x="176" y="135"/>
                </a:cubicBezTo>
                <a:cubicBezTo>
                  <a:pt x="176" y="135"/>
                  <a:pt x="176" y="135"/>
                  <a:pt x="176" y="135"/>
                </a:cubicBezTo>
                <a:cubicBezTo>
                  <a:pt x="99" y="135"/>
                  <a:pt x="99" y="135"/>
                  <a:pt x="99" y="135"/>
                </a:cubicBezTo>
                <a:cubicBezTo>
                  <a:pt x="99" y="143"/>
                  <a:pt x="99" y="143"/>
                  <a:pt x="99" y="143"/>
                </a:cubicBezTo>
                <a:cubicBezTo>
                  <a:pt x="99" y="144"/>
                  <a:pt x="99" y="144"/>
                  <a:pt x="99" y="144"/>
                </a:cubicBezTo>
                <a:cubicBezTo>
                  <a:pt x="138" y="144"/>
                  <a:pt x="138" y="144"/>
                  <a:pt x="138" y="144"/>
                </a:cubicBezTo>
                <a:cubicBezTo>
                  <a:pt x="140" y="144"/>
                  <a:pt x="142" y="146"/>
                  <a:pt x="142" y="148"/>
                </a:cubicBezTo>
                <a:cubicBezTo>
                  <a:pt x="142" y="150"/>
                  <a:pt x="140" y="152"/>
                  <a:pt x="138" y="152"/>
                </a:cubicBezTo>
                <a:cubicBezTo>
                  <a:pt x="45" y="152"/>
                  <a:pt x="45" y="152"/>
                  <a:pt x="45" y="152"/>
                </a:cubicBezTo>
                <a:cubicBezTo>
                  <a:pt x="43" y="152"/>
                  <a:pt x="41" y="150"/>
                  <a:pt x="41" y="148"/>
                </a:cubicBezTo>
                <a:cubicBezTo>
                  <a:pt x="41" y="146"/>
                  <a:pt x="43" y="144"/>
                  <a:pt x="45" y="144"/>
                </a:cubicBezTo>
                <a:cubicBezTo>
                  <a:pt x="85" y="144"/>
                  <a:pt x="85" y="144"/>
                  <a:pt x="85" y="144"/>
                </a:cubicBezTo>
                <a:cubicBezTo>
                  <a:pt x="85" y="143"/>
                  <a:pt x="85" y="143"/>
                  <a:pt x="85" y="143"/>
                </a:cubicBezTo>
                <a:cubicBezTo>
                  <a:pt x="85" y="135"/>
                  <a:pt x="85" y="135"/>
                  <a:pt x="85" y="135"/>
                </a:cubicBezTo>
                <a:cubicBezTo>
                  <a:pt x="7" y="135"/>
                  <a:pt x="7" y="135"/>
                  <a:pt x="7" y="135"/>
                </a:cubicBezTo>
                <a:cubicBezTo>
                  <a:pt x="3" y="135"/>
                  <a:pt x="0" y="132"/>
                  <a:pt x="0" y="128"/>
                </a:cubicBezTo>
                <a:cubicBezTo>
                  <a:pt x="0" y="128"/>
                  <a:pt x="0" y="128"/>
                  <a:pt x="0" y="128"/>
                </a:cubicBezTo>
                <a:cubicBezTo>
                  <a:pt x="0" y="7"/>
                  <a:pt x="0" y="7"/>
                  <a:pt x="0" y="7"/>
                </a:cubicBezTo>
                <a:cubicBezTo>
                  <a:pt x="0" y="3"/>
                  <a:pt x="3" y="0"/>
                  <a:pt x="7" y="0"/>
                </a:cubicBezTo>
                <a:close/>
                <a:moveTo>
                  <a:pt x="134" y="62"/>
                </a:moveTo>
                <a:cubicBezTo>
                  <a:pt x="134" y="62"/>
                  <a:pt x="134" y="62"/>
                  <a:pt x="134" y="62"/>
                </a:cubicBezTo>
                <a:cubicBezTo>
                  <a:pt x="134" y="60"/>
                  <a:pt x="136" y="58"/>
                  <a:pt x="139" y="58"/>
                </a:cubicBezTo>
                <a:cubicBezTo>
                  <a:pt x="141" y="58"/>
                  <a:pt x="143" y="60"/>
                  <a:pt x="143" y="62"/>
                </a:cubicBezTo>
                <a:cubicBezTo>
                  <a:pt x="143" y="73"/>
                  <a:pt x="143" y="73"/>
                  <a:pt x="143" y="73"/>
                </a:cubicBezTo>
                <a:cubicBezTo>
                  <a:pt x="143" y="75"/>
                  <a:pt x="141" y="77"/>
                  <a:pt x="139" y="77"/>
                </a:cubicBezTo>
                <a:cubicBezTo>
                  <a:pt x="136" y="77"/>
                  <a:pt x="134" y="75"/>
                  <a:pt x="134" y="73"/>
                </a:cubicBezTo>
                <a:cubicBezTo>
                  <a:pt x="134" y="62"/>
                  <a:pt x="134" y="62"/>
                  <a:pt x="134" y="62"/>
                </a:cubicBezTo>
                <a:close/>
                <a:moveTo>
                  <a:pt x="121" y="48"/>
                </a:moveTo>
                <a:cubicBezTo>
                  <a:pt x="121" y="48"/>
                  <a:pt x="121" y="48"/>
                  <a:pt x="121" y="48"/>
                </a:cubicBezTo>
                <a:cubicBezTo>
                  <a:pt x="121" y="45"/>
                  <a:pt x="123" y="43"/>
                  <a:pt x="125" y="43"/>
                </a:cubicBezTo>
                <a:cubicBezTo>
                  <a:pt x="128" y="43"/>
                  <a:pt x="129" y="45"/>
                  <a:pt x="129" y="48"/>
                </a:cubicBezTo>
                <a:cubicBezTo>
                  <a:pt x="129" y="87"/>
                  <a:pt x="129" y="87"/>
                  <a:pt x="129" y="87"/>
                </a:cubicBezTo>
                <a:cubicBezTo>
                  <a:pt x="129" y="90"/>
                  <a:pt x="128" y="92"/>
                  <a:pt x="125" y="92"/>
                </a:cubicBezTo>
                <a:cubicBezTo>
                  <a:pt x="123" y="92"/>
                  <a:pt x="121" y="90"/>
                  <a:pt x="121" y="87"/>
                </a:cubicBezTo>
                <a:cubicBezTo>
                  <a:pt x="121" y="48"/>
                  <a:pt x="121" y="48"/>
                  <a:pt x="121" y="48"/>
                </a:cubicBezTo>
                <a:close/>
                <a:moveTo>
                  <a:pt x="108" y="36"/>
                </a:moveTo>
                <a:cubicBezTo>
                  <a:pt x="108" y="36"/>
                  <a:pt x="108" y="36"/>
                  <a:pt x="108" y="36"/>
                </a:cubicBezTo>
                <a:cubicBezTo>
                  <a:pt x="108" y="33"/>
                  <a:pt x="109" y="31"/>
                  <a:pt x="112" y="31"/>
                </a:cubicBezTo>
                <a:cubicBezTo>
                  <a:pt x="114" y="31"/>
                  <a:pt x="116" y="33"/>
                  <a:pt x="116" y="36"/>
                </a:cubicBezTo>
                <a:cubicBezTo>
                  <a:pt x="116" y="99"/>
                  <a:pt x="116" y="99"/>
                  <a:pt x="116" y="99"/>
                </a:cubicBezTo>
                <a:cubicBezTo>
                  <a:pt x="116" y="102"/>
                  <a:pt x="114" y="104"/>
                  <a:pt x="112" y="104"/>
                </a:cubicBezTo>
                <a:cubicBezTo>
                  <a:pt x="109" y="104"/>
                  <a:pt x="108" y="102"/>
                  <a:pt x="108" y="99"/>
                </a:cubicBezTo>
                <a:cubicBezTo>
                  <a:pt x="108" y="36"/>
                  <a:pt x="108" y="36"/>
                  <a:pt x="108" y="36"/>
                </a:cubicBezTo>
                <a:close/>
                <a:moveTo>
                  <a:pt x="94" y="54"/>
                </a:moveTo>
                <a:cubicBezTo>
                  <a:pt x="94" y="54"/>
                  <a:pt x="94" y="54"/>
                  <a:pt x="94" y="54"/>
                </a:cubicBezTo>
                <a:cubicBezTo>
                  <a:pt x="94" y="52"/>
                  <a:pt x="96" y="50"/>
                  <a:pt x="98" y="50"/>
                </a:cubicBezTo>
                <a:cubicBezTo>
                  <a:pt x="101" y="50"/>
                  <a:pt x="103" y="52"/>
                  <a:pt x="103" y="54"/>
                </a:cubicBezTo>
                <a:cubicBezTo>
                  <a:pt x="103" y="81"/>
                  <a:pt x="103" y="81"/>
                  <a:pt x="103" y="81"/>
                </a:cubicBezTo>
                <a:cubicBezTo>
                  <a:pt x="103" y="83"/>
                  <a:pt x="101" y="85"/>
                  <a:pt x="98" y="85"/>
                </a:cubicBezTo>
                <a:cubicBezTo>
                  <a:pt x="96" y="85"/>
                  <a:pt x="94" y="83"/>
                  <a:pt x="94" y="81"/>
                </a:cubicBezTo>
                <a:cubicBezTo>
                  <a:pt x="94" y="54"/>
                  <a:pt x="94" y="54"/>
                  <a:pt x="94" y="54"/>
                </a:cubicBezTo>
                <a:close/>
                <a:moveTo>
                  <a:pt x="81" y="43"/>
                </a:moveTo>
                <a:cubicBezTo>
                  <a:pt x="81" y="43"/>
                  <a:pt x="81" y="43"/>
                  <a:pt x="81" y="43"/>
                </a:cubicBezTo>
                <a:cubicBezTo>
                  <a:pt x="81" y="41"/>
                  <a:pt x="83" y="39"/>
                  <a:pt x="85" y="39"/>
                </a:cubicBezTo>
                <a:cubicBezTo>
                  <a:pt x="87" y="39"/>
                  <a:pt x="89" y="41"/>
                  <a:pt x="89" y="43"/>
                </a:cubicBezTo>
                <a:cubicBezTo>
                  <a:pt x="89" y="92"/>
                  <a:pt x="89" y="92"/>
                  <a:pt x="89" y="92"/>
                </a:cubicBezTo>
                <a:cubicBezTo>
                  <a:pt x="89" y="94"/>
                  <a:pt x="87" y="96"/>
                  <a:pt x="85" y="96"/>
                </a:cubicBezTo>
                <a:cubicBezTo>
                  <a:pt x="83" y="96"/>
                  <a:pt x="81" y="94"/>
                  <a:pt x="81" y="92"/>
                </a:cubicBezTo>
                <a:cubicBezTo>
                  <a:pt x="81" y="43"/>
                  <a:pt x="81" y="43"/>
                  <a:pt x="81" y="43"/>
                </a:cubicBezTo>
                <a:close/>
                <a:moveTo>
                  <a:pt x="67" y="53"/>
                </a:moveTo>
                <a:cubicBezTo>
                  <a:pt x="67" y="53"/>
                  <a:pt x="67" y="53"/>
                  <a:pt x="67" y="53"/>
                </a:cubicBezTo>
                <a:cubicBezTo>
                  <a:pt x="67" y="51"/>
                  <a:pt x="69" y="49"/>
                  <a:pt x="71" y="49"/>
                </a:cubicBezTo>
                <a:cubicBezTo>
                  <a:pt x="74" y="49"/>
                  <a:pt x="76" y="51"/>
                  <a:pt x="76" y="53"/>
                </a:cubicBezTo>
                <a:cubicBezTo>
                  <a:pt x="76" y="82"/>
                  <a:pt x="76" y="82"/>
                  <a:pt x="76" y="82"/>
                </a:cubicBezTo>
                <a:cubicBezTo>
                  <a:pt x="76" y="84"/>
                  <a:pt x="74" y="86"/>
                  <a:pt x="71" y="86"/>
                </a:cubicBezTo>
                <a:cubicBezTo>
                  <a:pt x="69" y="86"/>
                  <a:pt x="67" y="84"/>
                  <a:pt x="67" y="82"/>
                </a:cubicBezTo>
                <a:cubicBezTo>
                  <a:pt x="67" y="53"/>
                  <a:pt x="67" y="53"/>
                  <a:pt x="67" y="53"/>
                </a:cubicBezTo>
                <a:close/>
                <a:moveTo>
                  <a:pt x="40" y="59"/>
                </a:moveTo>
                <a:cubicBezTo>
                  <a:pt x="40" y="59"/>
                  <a:pt x="40" y="59"/>
                  <a:pt x="40" y="59"/>
                </a:cubicBezTo>
                <a:cubicBezTo>
                  <a:pt x="40" y="56"/>
                  <a:pt x="42" y="55"/>
                  <a:pt x="45" y="55"/>
                </a:cubicBezTo>
                <a:cubicBezTo>
                  <a:pt x="47" y="55"/>
                  <a:pt x="49" y="56"/>
                  <a:pt x="49" y="59"/>
                </a:cubicBezTo>
                <a:cubicBezTo>
                  <a:pt x="49" y="76"/>
                  <a:pt x="49" y="76"/>
                  <a:pt x="49" y="76"/>
                </a:cubicBezTo>
                <a:cubicBezTo>
                  <a:pt x="49" y="79"/>
                  <a:pt x="47" y="80"/>
                  <a:pt x="45" y="80"/>
                </a:cubicBezTo>
                <a:cubicBezTo>
                  <a:pt x="42" y="80"/>
                  <a:pt x="40" y="79"/>
                  <a:pt x="40" y="76"/>
                </a:cubicBezTo>
                <a:cubicBezTo>
                  <a:pt x="40" y="59"/>
                  <a:pt x="40" y="59"/>
                  <a:pt x="40" y="59"/>
                </a:cubicBezTo>
                <a:close/>
                <a:moveTo>
                  <a:pt x="54" y="41"/>
                </a:moveTo>
                <a:cubicBezTo>
                  <a:pt x="54" y="41"/>
                  <a:pt x="54" y="41"/>
                  <a:pt x="54" y="41"/>
                </a:cubicBezTo>
                <a:cubicBezTo>
                  <a:pt x="54" y="39"/>
                  <a:pt x="56" y="37"/>
                  <a:pt x="58" y="37"/>
                </a:cubicBezTo>
                <a:cubicBezTo>
                  <a:pt x="60" y="37"/>
                  <a:pt x="62" y="39"/>
                  <a:pt x="62" y="41"/>
                </a:cubicBezTo>
                <a:cubicBezTo>
                  <a:pt x="62" y="94"/>
                  <a:pt x="62" y="94"/>
                  <a:pt x="62" y="94"/>
                </a:cubicBezTo>
                <a:cubicBezTo>
                  <a:pt x="62" y="97"/>
                  <a:pt x="60" y="98"/>
                  <a:pt x="58" y="98"/>
                </a:cubicBezTo>
                <a:cubicBezTo>
                  <a:pt x="56" y="98"/>
                  <a:pt x="54" y="97"/>
                  <a:pt x="54" y="94"/>
                </a:cubicBezTo>
                <a:cubicBezTo>
                  <a:pt x="54" y="41"/>
                  <a:pt x="54" y="41"/>
                  <a:pt x="54" y="41"/>
                </a:cubicBezTo>
                <a:close/>
                <a:moveTo>
                  <a:pt x="157" y="102"/>
                </a:moveTo>
                <a:cubicBezTo>
                  <a:pt x="157" y="102"/>
                  <a:pt x="157" y="102"/>
                  <a:pt x="157" y="102"/>
                </a:cubicBezTo>
                <a:cubicBezTo>
                  <a:pt x="160" y="102"/>
                  <a:pt x="164" y="105"/>
                  <a:pt x="164" y="109"/>
                </a:cubicBezTo>
                <a:cubicBezTo>
                  <a:pt x="164" y="113"/>
                  <a:pt x="160" y="116"/>
                  <a:pt x="157" y="116"/>
                </a:cubicBezTo>
                <a:cubicBezTo>
                  <a:pt x="153" y="116"/>
                  <a:pt x="150" y="113"/>
                  <a:pt x="150" y="109"/>
                </a:cubicBezTo>
                <a:cubicBezTo>
                  <a:pt x="150" y="105"/>
                  <a:pt x="153" y="102"/>
                  <a:pt x="157" y="102"/>
                </a:cubicBezTo>
                <a:close/>
                <a:moveTo>
                  <a:pt x="169" y="14"/>
                </a:moveTo>
                <a:cubicBezTo>
                  <a:pt x="169" y="14"/>
                  <a:pt x="169" y="14"/>
                  <a:pt x="169" y="14"/>
                </a:cubicBezTo>
                <a:cubicBezTo>
                  <a:pt x="14" y="14"/>
                  <a:pt x="14" y="14"/>
                  <a:pt x="14" y="14"/>
                </a:cubicBezTo>
                <a:cubicBezTo>
                  <a:pt x="14" y="50"/>
                  <a:pt x="14" y="85"/>
                  <a:pt x="14" y="121"/>
                </a:cubicBezTo>
                <a:cubicBezTo>
                  <a:pt x="66" y="121"/>
                  <a:pt x="117" y="121"/>
                  <a:pt x="169" y="121"/>
                </a:cubicBezTo>
                <a:cubicBezTo>
                  <a:pt x="169" y="85"/>
                  <a:pt x="169" y="50"/>
                  <a:pt x="169" y="14"/>
                </a:cubicBezTo>
                <a:close/>
              </a:path>
            </a:pathLst>
          </a:custGeom>
          <a:solidFill>
            <a:schemeClr val="bg1"/>
          </a:solidFill>
          <a:ln>
            <a:noFill/>
          </a:ln>
        </p:spPr>
        <p:txBody>
          <a:bodyPr vert="horz" wrap="square" lIns="91280" tIns="45641" rIns="91280" bIns="45641" numCol="1" anchor="t" anchorCtr="0" compatLnSpc="1"/>
          <a:lstStyle/>
          <a:p>
            <a:endParaRPr lang="zh-CN" altLang="en-US" sz="2440"/>
          </a:p>
        </p:txBody>
      </p:sp>
      <p:sp>
        <p:nvSpPr>
          <p:cNvPr id="30" name="Freeform 86"/>
          <p:cNvSpPr>
            <a:spLocks noEditPoints="1"/>
          </p:cNvSpPr>
          <p:nvPr/>
        </p:nvSpPr>
        <p:spPr bwMode="auto">
          <a:xfrm>
            <a:off x="9269438" y="1237813"/>
            <a:ext cx="496738" cy="514793"/>
          </a:xfrm>
          <a:custGeom>
            <a:avLst/>
            <a:gdLst>
              <a:gd name="T0" fmla="*/ 16 w 196"/>
              <a:gd name="T1" fmla="*/ 106 h 204"/>
              <a:gd name="T2" fmla="*/ 187 w 196"/>
              <a:gd name="T3" fmla="*/ 113 h 204"/>
              <a:gd name="T4" fmla="*/ 187 w 196"/>
              <a:gd name="T5" fmla="*/ 137 h 204"/>
              <a:gd name="T6" fmla="*/ 179 w 196"/>
              <a:gd name="T7" fmla="*/ 144 h 204"/>
              <a:gd name="T8" fmla="*/ 179 w 196"/>
              <a:gd name="T9" fmla="*/ 187 h 204"/>
              <a:gd name="T10" fmla="*/ 36 w 196"/>
              <a:gd name="T11" fmla="*/ 204 h 204"/>
              <a:gd name="T12" fmla="*/ 16 w 196"/>
              <a:gd name="T13" fmla="*/ 144 h 204"/>
              <a:gd name="T14" fmla="*/ 9 w 196"/>
              <a:gd name="T15" fmla="*/ 137 h 204"/>
              <a:gd name="T16" fmla="*/ 9 w 196"/>
              <a:gd name="T17" fmla="*/ 113 h 204"/>
              <a:gd name="T18" fmla="*/ 96 w 196"/>
              <a:gd name="T19" fmla="*/ 59 h 204"/>
              <a:gd name="T20" fmla="*/ 98 w 196"/>
              <a:gd name="T21" fmla="*/ 65 h 204"/>
              <a:gd name="T22" fmla="*/ 95 w 196"/>
              <a:gd name="T23" fmla="*/ 67 h 204"/>
              <a:gd name="T24" fmla="*/ 90 w 196"/>
              <a:gd name="T25" fmla="*/ 64 h 204"/>
              <a:gd name="T26" fmla="*/ 96 w 196"/>
              <a:gd name="T27" fmla="*/ 59 h 204"/>
              <a:gd name="T28" fmla="*/ 100 w 196"/>
              <a:gd name="T29" fmla="*/ 52 h 204"/>
              <a:gd name="T30" fmla="*/ 29 w 196"/>
              <a:gd name="T31" fmla="*/ 11 h 204"/>
              <a:gd name="T32" fmla="*/ 81 w 196"/>
              <a:gd name="T33" fmla="*/ 62 h 204"/>
              <a:gd name="T34" fmla="*/ 97 w 196"/>
              <a:gd name="T35" fmla="*/ 75 h 204"/>
              <a:gd name="T36" fmla="*/ 105 w 196"/>
              <a:gd name="T37" fmla="*/ 69 h 204"/>
              <a:gd name="T38" fmla="*/ 58 w 196"/>
              <a:gd name="T39" fmla="*/ 43 h 204"/>
              <a:gd name="T40" fmla="*/ 19 w 196"/>
              <a:gd name="T41" fmla="*/ 25 h 204"/>
              <a:gd name="T42" fmla="*/ 58 w 196"/>
              <a:gd name="T43" fmla="*/ 43 h 204"/>
              <a:gd name="T44" fmla="*/ 100 w 196"/>
              <a:gd name="T45" fmla="*/ 86 h 204"/>
              <a:gd name="T46" fmla="*/ 98 w 196"/>
              <a:gd name="T47" fmla="*/ 92 h 204"/>
              <a:gd name="T48" fmla="*/ 106 w 196"/>
              <a:gd name="T49" fmla="*/ 91 h 204"/>
              <a:gd name="T50" fmla="*/ 100 w 196"/>
              <a:gd name="T51" fmla="*/ 86 h 204"/>
              <a:gd name="T52" fmla="*/ 96 w 196"/>
              <a:gd name="T53" fmla="*/ 79 h 204"/>
              <a:gd name="T54" fmla="*/ 167 w 196"/>
              <a:gd name="T55" fmla="*/ 38 h 204"/>
              <a:gd name="T56" fmla="*/ 115 w 196"/>
              <a:gd name="T57" fmla="*/ 89 h 204"/>
              <a:gd name="T58" fmla="*/ 99 w 196"/>
              <a:gd name="T59" fmla="*/ 102 h 204"/>
              <a:gd name="T60" fmla="*/ 91 w 196"/>
              <a:gd name="T61" fmla="*/ 96 h 204"/>
              <a:gd name="T62" fmla="*/ 137 w 196"/>
              <a:gd name="T63" fmla="*/ 69 h 204"/>
              <a:gd name="T64" fmla="*/ 176 w 196"/>
              <a:gd name="T65" fmla="*/ 52 h 204"/>
              <a:gd name="T66" fmla="*/ 137 w 196"/>
              <a:gd name="T67" fmla="*/ 69 h 204"/>
              <a:gd name="T68" fmla="*/ 74 w 196"/>
              <a:gd name="T69" fmla="*/ 149 h 204"/>
              <a:gd name="T70" fmla="*/ 90 w 196"/>
              <a:gd name="T71" fmla="*/ 189 h 204"/>
              <a:gd name="T72" fmla="*/ 43 w 196"/>
              <a:gd name="T73" fmla="*/ 189 h 204"/>
              <a:gd name="T74" fmla="*/ 31 w 196"/>
              <a:gd name="T75" fmla="*/ 158 h 204"/>
              <a:gd name="T76" fmla="*/ 36 w 196"/>
              <a:gd name="T77" fmla="*/ 189 h 204"/>
              <a:gd name="T78" fmla="*/ 34 w 196"/>
              <a:gd name="T79" fmla="*/ 144 h 204"/>
              <a:gd name="T80" fmla="*/ 51 w 196"/>
              <a:gd name="T81" fmla="*/ 185 h 204"/>
              <a:gd name="T82" fmla="*/ 34 w 196"/>
              <a:gd name="T83" fmla="*/ 144 h 204"/>
              <a:gd name="T84" fmla="*/ 81 w 196"/>
              <a:gd name="T85" fmla="*/ 144 h 204"/>
              <a:gd name="T86" fmla="*/ 115 w 196"/>
              <a:gd name="T87" fmla="*/ 144 h 204"/>
              <a:gd name="T88" fmla="*/ 122 w 196"/>
              <a:gd name="T89" fmla="*/ 149 h 204"/>
              <a:gd name="T90" fmla="*/ 105 w 196"/>
              <a:gd name="T91" fmla="*/ 189 h 204"/>
              <a:gd name="T92" fmla="*/ 122 w 196"/>
              <a:gd name="T93" fmla="*/ 149 h 204"/>
              <a:gd name="T94" fmla="*/ 165 w 196"/>
              <a:gd name="T95" fmla="*/ 158 h 204"/>
              <a:gd name="T96" fmla="*/ 160 w 196"/>
              <a:gd name="T97" fmla="*/ 189 h 204"/>
              <a:gd name="T98" fmla="*/ 165 w 196"/>
              <a:gd name="T99" fmla="*/ 158 h 204"/>
              <a:gd name="T100" fmla="*/ 128 w 196"/>
              <a:gd name="T101" fmla="*/ 144 h 204"/>
              <a:gd name="T102" fmla="*/ 162 w 196"/>
              <a:gd name="T103" fmla="*/ 144 h 204"/>
              <a:gd name="T104" fmla="*/ 173 w 196"/>
              <a:gd name="T105" fmla="*/ 120 h 204"/>
              <a:gd name="T106" fmla="*/ 23 w 196"/>
              <a:gd name="T107" fmla="*/ 120 h 204"/>
              <a:gd name="T108" fmla="*/ 173 w 196"/>
              <a:gd name="T109" fmla="*/ 13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6" h="204">
                <a:moveTo>
                  <a:pt x="16" y="106"/>
                </a:moveTo>
                <a:cubicBezTo>
                  <a:pt x="16" y="106"/>
                  <a:pt x="16" y="106"/>
                  <a:pt x="16" y="106"/>
                </a:cubicBezTo>
                <a:cubicBezTo>
                  <a:pt x="180" y="106"/>
                  <a:pt x="180" y="106"/>
                  <a:pt x="180" y="106"/>
                </a:cubicBezTo>
                <a:cubicBezTo>
                  <a:pt x="183" y="106"/>
                  <a:pt x="187" y="109"/>
                  <a:pt x="187" y="113"/>
                </a:cubicBezTo>
                <a:cubicBezTo>
                  <a:pt x="187" y="113"/>
                  <a:pt x="187" y="113"/>
                  <a:pt x="187" y="113"/>
                </a:cubicBezTo>
                <a:cubicBezTo>
                  <a:pt x="187" y="137"/>
                  <a:pt x="187" y="137"/>
                  <a:pt x="187" y="137"/>
                </a:cubicBezTo>
                <a:cubicBezTo>
                  <a:pt x="187" y="141"/>
                  <a:pt x="183" y="144"/>
                  <a:pt x="180" y="144"/>
                </a:cubicBezTo>
                <a:cubicBezTo>
                  <a:pt x="179" y="144"/>
                  <a:pt x="179" y="144"/>
                  <a:pt x="179" y="144"/>
                </a:cubicBezTo>
                <a:cubicBezTo>
                  <a:pt x="179" y="144"/>
                  <a:pt x="179" y="144"/>
                  <a:pt x="179" y="144"/>
                </a:cubicBezTo>
                <a:cubicBezTo>
                  <a:pt x="179" y="187"/>
                  <a:pt x="179" y="187"/>
                  <a:pt x="179" y="187"/>
                </a:cubicBezTo>
                <a:cubicBezTo>
                  <a:pt x="179" y="197"/>
                  <a:pt x="170" y="204"/>
                  <a:pt x="160" y="204"/>
                </a:cubicBezTo>
                <a:cubicBezTo>
                  <a:pt x="36" y="204"/>
                  <a:pt x="36" y="204"/>
                  <a:pt x="36" y="204"/>
                </a:cubicBezTo>
                <a:cubicBezTo>
                  <a:pt x="26" y="204"/>
                  <a:pt x="16" y="197"/>
                  <a:pt x="16" y="187"/>
                </a:cubicBezTo>
                <a:cubicBezTo>
                  <a:pt x="16" y="144"/>
                  <a:pt x="16" y="144"/>
                  <a:pt x="16" y="144"/>
                </a:cubicBezTo>
                <a:cubicBezTo>
                  <a:pt x="16" y="144"/>
                  <a:pt x="16" y="144"/>
                  <a:pt x="16" y="144"/>
                </a:cubicBezTo>
                <a:cubicBezTo>
                  <a:pt x="12" y="144"/>
                  <a:pt x="9" y="141"/>
                  <a:pt x="9" y="137"/>
                </a:cubicBezTo>
                <a:cubicBezTo>
                  <a:pt x="9" y="137"/>
                  <a:pt x="9" y="137"/>
                  <a:pt x="9" y="137"/>
                </a:cubicBezTo>
                <a:cubicBezTo>
                  <a:pt x="9" y="113"/>
                  <a:pt x="9" y="113"/>
                  <a:pt x="9" y="113"/>
                </a:cubicBezTo>
                <a:cubicBezTo>
                  <a:pt x="9" y="109"/>
                  <a:pt x="12" y="106"/>
                  <a:pt x="16" y="106"/>
                </a:cubicBezTo>
                <a:close/>
                <a:moveTo>
                  <a:pt x="96" y="59"/>
                </a:moveTo>
                <a:cubicBezTo>
                  <a:pt x="96" y="59"/>
                  <a:pt x="96" y="59"/>
                  <a:pt x="96" y="59"/>
                </a:cubicBezTo>
                <a:cubicBezTo>
                  <a:pt x="98" y="60"/>
                  <a:pt x="99" y="63"/>
                  <a:pt x="98" y="65"/>
                </a:cubicBezTo>
                <a:cubicBezTo>
                  <a:pt x="97" y="65"/>
                  <a:pt x="97" y="65"/>
                  <a:pt x="97" y="65"/>
                </a:cubicBezTo>
                <a:cubicBezTo>
                  <a:pt x="97" y="66"/>
                  <a:pt x="96" y="67"/>
                  <a:pt x="95" y="67"/>
                </a:cubicBezTo>
                <a:cubicBezTo>
                  <a:pt x="93" y="68"/>
                  <a:pt x="90" y="66"/>
                  <a:pt x="90" y="64"/>
                </a:cubicBezTo>
                <a:cubicBezTo>
                  <a:pt x="90" y="64"/>
                  <a:pt x="90" y="64"/>
                  <a:pt x="90" y="64"/>
                </a:cubicBezTo>
                <a:cubicBezTo>
                  <a:pt x="89" y="62"/>
                  <a:pt x="90" y="59"/>
                  <a:pt x="93" y="59"/>
                </a:cubicBezTo>
                <a:cubicBezTo>
                  <a:pt x="94" y="58"/>
                  <a:pt x="95" y="59"/>
                  <a:pt x="96" y="59"/>
                </a:cubicBezTo>
                <a:close/>
                <a:moveTo>
                  <a:pt x="100" y="52"/>
                </a:moveTo>
                <a:cubicBezTo>
                  <a:pt x="100" y="52"/>
                  <a:pt x="100" y="52"/>
                  <a:pt x="100" y="52"/>
                </a:cubicBezTo>
                <a:cubicBezTo>
                  <a:pt x="96" y="49"/>
                  <a:pt x="90" y="50"/>
                  <a:pt x="86" y="52"/>
                </a:cubicBezTo>
                <a:cubicBezTo>
                  <a:pt x="29" y="11"/>
                  <a:pt x="29" y="11"/>
                  <a:pt x="29" y="11"/>
                </a:cubicBezTo>
                <a:cubicBezTo>
                  <a:pt x="15" y="0"/>
                  <a:pt x="0" y="26"/>
                  <a:pt x="16" y="33"/>
                </a:cubicBezTo>
                <a:cubicBezTo>
                  <a:pt x="81" y="62"/>
                  <a:pt x="81" y="62"/>
                  <a:pt x="81" y="62"/>
                </a:cubicBezTo>
                <a:cubicBezTo>
                  <a:pt x="81" y="65"/>
                  <a:pt x="82" y="69"/>
                  <a:pt x="84" y="71"/>
                </a:cubicBezTo>
                <a:cubicBezTo>
                  <a:pt x="87" y="75"/>
                  <a:pt x="92" y="77"/>
                  <a:pt x="97" y="75"/>
                </a:cubicBezTo>
                <a:cubicBezTo>
                  <a:pt x="100" y="74"/>
                  <a:pt x="103" y="73"/>
                  <a:pt x="105" y="70"/>
                </a:cubicBezTo>
                <a:cubicBezTo>
                  <a:pt x="105" y="69"/>
                  <a:pt x="105" y="69"/>
                  <a:pt x="105" y="69"/>
                </a:cubicBezTo>
                <a:cubicBezTo>
                  <a:pt x="108" y="63"/>
                  <a:pt x="106" y="55"/>
                  <a:pt x="100" y="52"/>
                </a:cubicBezTo>
                <a:close/>
                <a:moveTo>
                  <a:pt x="58" y="43"/>
                </a:moveTo>
                <a:cubicBezTo>
                  <a:pt x="58" y="43"/>
                  <a:pt x="58" y="43"/>
                  <a:pt x="58" y="43"/>
                </a:cubicBezTo>
                <a:cubicBezTo>
                  <a:pt x="19" y="25"/>
                  <a:pt x="19" y="25"/>
                  <a:pt x="19" y="25"/>
                </a:cubicBezTo>
                <a:cubicBezTo>
                  <a:pt x="15" y="23"/>
                  <a:pt x="20" y="15"/>
                  <a:pt x="24" y="17"/>
                </a:cubicBezTo>
                <a:cubicBezTo>
                  <a:pt x="58" y="43"/>
                  <a:pt x="58" y="43"/>
                  <a:pt x="58" y="43"/>
                </a:cubicBezTo>
                <a:close/>
                <a:moveTo>
                  <a:pt x="100" y="86"/>
                </a:moveTo>
                <a:cubicBezTo>
                  <a:pt x="100" y="86"/>
                  <a:pt x="100" y="86"/>
                  <a:pt x="100" y="86"/>
                </a:cubicBezTo>
                <a:cubicBezTo>
                  <a:pt x="98" y="87"/>
                  <a:pt x="97" y="90"/>
                  <a:pt x="98" y="92"/>
                </a:cubicBezTo>
                <a:cubicBezTo>
                  <a:pt x="98" y="92"/>
                  <a:pt x="98" y="92"/>
                  <a:pt x="98" y="92"/>
                </a:cubicBezTo>
                <a:cubicBezTo>
                  <a:pt x="99" y="93"/>
                  <a:pt x="100" y="94"/>
                  <a:pt x="101" y="94"/>
                </a:cubicBezTo>
                <a:cubicBezTo>
                  <a:pt x="103" y="95"/>
                  <a:pt x="106" y="93"/>
                  <a:pt x="106" y="91"/>
                </a:cubicBezTo>
                <a:cubicBezTo>
                  <a:pt x="107" y="89"/>
                  <a:pt x="106" y="86"/>
                  <a:pt x="103" y="86"/>
                </a:cubicBezTo>
                <a:cubicBezTo>
                  <a:pt x="102" y="85"/>
                  <a:pt x="101" y="86"/>
                  <a:pt x="100" y="86"/>
                </a:cubicBezTo>
                <a:close/>
                <a:moveTo>
                  <a:pt x="96" y="79"/>
                </a:moveTo>
                <a:cubicBezTo>
                  <a:pt x="96" y="79"/>
                  <a:pt x="96" y="79"/>
                  <a:pt x="96" y="79"/>
                </a:cubicBezTo>
                <a:cubicBezTo>
                  <a:pt x="100" y="76"/>
                  <a:pt x="105" y="77"/>
                  <a:pt x="109" y="79"/>
                </a:cubicBezTo>
                <a:cubicBezTo>
                  <a:pt x="167" y="38"/>
                  <a:pt x="167" y="38"/>
                  <a:pt x="167" y="38"/>
                </a:cubicBezTo>
                <a:cubicBezTo>
                  <a:pt x="181" y="27"/>
                  <a:pt x="196" y="53"/>
                  <a:pt x="180" y="60"/>
                </a:cubicBezTo>
                <a:cubicBezTo>
                  <a:pt x="115" y="89"/>
                  <a:pt x="115" y="89"/>
                  <a:pt x="115" y="89"/>
                </a:cubicBezTo>
                <a:cubicBezTo>
                  <a:pt x="115" y="92"/>
                  <a:pt x="114" y="95"/>
                  <a:pt x="112" y="98"/>
                </a:cubicBezTo>
                <a:cubicBezTo>
                  <a:pt x="109" y="102"/>
                  <a:pt x="104" y="104"/>
                  <a:pt x="99" y="102"/>
                </a:cubicBezTo>
                <a:cubicBezTo>
                  <a:pt x="96" y="102"/>
                  <a:pt x="93" y="100"/>
                  <a:pt x="91" y="97"/>
                </a:cubicBezTo>
                <a:cubicBezTo>
                  <a:pt x="91" y="96"/>
                  <a:pt x="91" y="96"/>
                  <a:pt x="91" y="96"/>
                </a:cubicBezTo>
                <a:cubicBezTo>
                  <a:pt x="87" y="90"/>
                  <a:pt x="90" y="82"/>
                  <a:pt x="96" y="79"/>
                </a:cubicBezTo>
                <a:close/>
                <a:moveTo>
                  <a:pt x="137" y="69"/>
                </a:moveTo>
                <a:cubicBezTo>
                  <a:pt x="137" y="69"/>
                  <a:pt x="137" y="69"/>
                  <a:pt x="137" y="69"/>
                </a:cubicBezTo>
                <a:cubicBezTo>
                  <a:pt x="176" y="52"/>
                  <a:pt x="176" y="52"/>
                  <a:pt x="176" y="52"/>
                </a:cubicBezTo>
                <a:cubicBezTo>
                  <a:pt x="181" y="50"/>
                  <a:pt x="176" y="41"/>
                  <a:pt x="172" y="44"/>
                </a:cubicBezTo>
                <a:cubicBezTo>
                  <a:pt x="137" y="69"/>
                  <a:pt x="137" y="69"/>
                  <a:pt x="137" y="69"/>
                </a:cubicBezTo>
                <a:close/>
                <a:moveTo>
                  <a:pt x="74" y="149"/>
                </a:moveTo>
                <a:cubicBezTo>
                  <a:pt x="74" y="149"/>
                  <a:pt x="74" y="149"/>
                  <a:pt x="74" y="149"/>
                </a:cubicBezTo>
                <a:cubicBezTo>
                  <a:pt x="58" y="189"/>
                  <a:pt x="58" y="189"/>
                  <a:pt x="58" y="189"/>
                </a:cubicBezTo>
                <a:cubicBezTo>
                  <a:pt x="90" y="189"/>
                  <a:pt x="90" y="189"/>
                  <a:pt x="90" y="189"/>
                </a:cubicBezTo>
                <a:cubicBezTo>
                  <a:pt x="74" y="149"/>
                  <a:pt x="74" y="149"/>
                  <a:pt x="74" y="149"/>
                </a:cubicBezTo>
                <a:close/>
                <a:moveTo>
                  <a:pt x="43" y="189"/>
                </a:moveTo>
                <a:cubicBezTo>
                  <a:pt x="43" y="189"/>
                  <a:pt x="43" y="189"/>
                  <a:pt x="43" y="189"/>
                </a:cubicBezTo>
                <a:cubicBezTo>
                  <a:pt x="31" y="158"/>
                  <a:pt x="31" y="158"/>
                  <a:pt x="31" y="158"/>
                </a:cubicBezTo>
                <a:cubicBezTo>
                  <a:pt x="31" y="187"/>
                  <a:pt x="31" y="187"/>
                  <a:pt x="31" y="187"/>
                </a:cubicBezTo>
                <a:cubicBezTo>
                  <a:pt x="31" y="189"/>
                  <a:pt x="34" y="189"/>
                  <a:pt x="36" y="189"/>
                </a:cubicBezTo>
                <a:cubicBezTo>
                  <a:pt x="43" y="189"/>
                  <a:pt x="43" y="189"/>
                  <a:pt x="43" y="189"/>
                </a:cubicBezTo>
                <a:close/>
                <a:moveTo>
                  <a:pt x="34" y="144"/>
                </a:moveTo>
                <a:cubicBezTo>
                  <a:pt x="34" y="144"/>
                  <a:pt x="34" y="144"/>
                  <a:pt x="34" y="144"/>
                </a:cubicBezTo>
                <a:cubicBezTo>
                  <a:pt x="51" y="185"/>
                  <a:pt x="51" y="185"/>
                  <a:pt x="51" y="185"/>
                </a:cubicBezTo>
                <a:cubicBezTo>
                  <a:pt x="67" y="144"/>
                  <a:pt x="67" y="144"/>
                  <a:pt x="67" y="144"/>
                </a:cubicBezTo>
                <a:cubicBezTo>
                  <a:pt x="34" y="144"/>
                  <a:pt x="34" y="144"/>
                  <a:pt x="34" y="144"/>
                </a:cubicBezTo>
                <a:close/>
                <a:moveTo>
                  <a:pt x="81" y="144"/>
                </a:moveTo>
                <a:cubicBezTo>
                  <a:pt x="81" y="144"/>
                  <a:pt x="81" y="144"/>
                  <a:pt x="81" y="144"/>
                </a:cubicBezTo>
                <a:cubicBezTo>
                  <a:pt x="98" y="185"/>
                  <a:pt x="98" y="185"/>
                  <a:pt x="98" y="185"/>
                </a:cubicBezTo>
                <a:cubicBezTo>
                  <a:pt x="115" y="144"/>
                  <a:pt x="115" y="144"/>
                  <a:pt x="115" y="144"/>
                </a:cubicBezTo>
                <a:cubicBezTo>
                  <a:pt x="81" y="144"/>
                  <a:pt x="81" y="144"/>
                  <a:pt x="81" y="144"/>
                </a:cubicBezTo>
                <a:close/>
                <a:moveTo>
                  <a:pt x="122" y="149"/>
                </a:moveTo>
                <a:cubicBezTo>
                  <a:pt x="122" y="149"/>
                  <a:pt x="122" y="149"/>
                  <a:pt x="122" y="149"/>
                </a:cubicBezTo>
                <a:cubicBezTo>
                  <a:pt x="105" y="189"/>
                  <a:pt x="105" y="189"/>
                  <a:pt x="105" y="189"/>
                </a:cubicBezTo>
                <a:cubicBezTo>
                  <a:pt x="138" y="189"/>
                  <a:pt x="138" y="189"/>
                  <a:pt x="138" y="189"/>
                </a:cubicBezTo>
                <a:cubicBezTo>
                  <a:pt x="122" y="149"/>
                  <a:pt x="122" y="149"/>
                  <a:pt x="122" y="149"/>
                </a:cubicBezTo>
                <a:close/>
                <a:moveTo>
                  <a:pt x="165" y="158"/>
                </a:moveTo>
                <a:cubicBezTo>
                  <a:pt x="165" y="158"/>
                  <a:pt x="165" y="158"/>
                  <a:pt x="165" y="158"/>
                </a:cubicBezTo>
                <a:cubicBezTo>
                  <a:pt x="153" y="189"/>
                  <a:pt x="153" y="189"/>
                  <a:pt x="153" y="189"/>
                </a:cubicBezTo>
                <a:cubicBezTo>
                  <a:pt x="160" y="189"/>
                  <a:pt x="160" y="189"/>
                  <a:pt x="160" y="189"/>
                </a:cubicBezTo>
                <a:cubicBezTo>
                  <a:pt x="162" y="189"/>
                  <a:pt x="165" y="189"/>
                  <a:pt x="165" y="187"/>
                </a:cubicBezTo>
                <a:cubicBezTo>
                  <a:pt x="165" y="158"/>
                  <a:pt x="165" y="158"/>
                  <a:pt x="165" y="158"/>
                </a:cubicBezTo>
                <a:close/>
                <a:moveTo>
                  <a:pt x="128" y="144"/>
                </a:moveTo>
                <a:cubicBezTo>
                  <a:pt x="128" y="144"/>
                  <a:pt x="128" y="144"/>
                  <a:pt x="128" y="144"/>
                </a:cubicBezTo>
                <a:cubicBezTo>
                  <a:pt x="145" y="185"/>
                  <a:pt x="145" y="185"/>
                  <a:pt x="145" y="185"/>
                </a:cubicBezTo>
                <a:cubicBezTo>
                  <a:pt x="162" y="144"/>
                  <a:pt x="162" y="144"/>
                  <a:pt x="162" y="144"/>
                </a:cubicBezTo>
                <a:cubicBezTo>
                  <a:pt x="128" y="144"/>
                  <a:pt x="128" y="144"/>
                  <a:pt x="128" y="144"/>
                </a:cubicBezTo>
                <a:close/>
                <a:moveTo>
                  <a:pt x="173" y="120"/>
                </a:moveTo>
                <a:cubicBezTo>
                  <a:pt x="173" y="120"/>
                  <a:pt x="173" y="120"/>
                  <a:pt x="173" y="120"/>
                </a:cubicBezTo>
                <a:cubicBezTo>
                  <a:pt x="23" y="120"/>
                  <a:pt x="23" y="120"/>
                  <a:pt x="23" y="120"/>
                </a:cubicBezTo>
                <a:cubicBezTo>
                  <a:pt x="23" y="130"/>
                  <a:pt x="23" y="130"/>
                  <a:pt x="23" y="130"/>
                </a:cubicBezTo>
                <a:cubicBezTo>
                  <a:pt x="173" y="130"/>
                  <a:pt x="173" y="130"/>
                  <a:pt x="173" y="130"/>
                </a:cubicBezTo>
                <a:cubicBezTo>
                  <a:pt x="173" y="120"/>
                  <a:pt x="173" y="120"/>
                  <a:pt x="173" y="120"/>
                </a:cubicBezTo>
                <a:close/>
              </a:path>
            </a:pathLst>
          </a:custGeom>
          <a:solidFill>
            <a:schemeClr val="bg1"/>
          </a:solidFill>
          <a:ln>
            <a:noFill/>
          </a:ln>
        </p:spPr>
        <p:txBody>
          <a:bodyPr vert="horz" wrap="square" lIns="91280" tIns="45641" rIns="91280" bIns="45641" numCol="1" anchor="t" anchorCtr="0" compatLnSpc="1"/>
          <a:lstStyle/>
          <a:p>
            <a:endParaRPr lang="zh-CN" altLang="en-US" sz="2440"/>
          </a:p>
        </p:txBody>
      </p:sp>
      <p:grpSp>
        <p:nvGrpSpPr>
          <p:cNvPr id="45" name="组合 44"/>
          <p:cNvGrpSpPr/>
          <p:nvPr/>
        </p:nvGrpSpPr>
        <p:grpSpPr>
          <a:xfrm>
            <a:off x="2325852" y="2017330"/>
            <a:ext cx="1393371" cy="390120"/>
            <a:chOff x="1320800" y="2931886"/>
            <a:chExt cx="1393371" cy="391886"/>
          </a:xfrm>
        </p:grpSpPr>
        <p:cxnSp>
          <p:nvCxnSpPr>
            <p:cNvPr id="50" name="直接连接符 49"/>
            <p:cNvCxnSpPr/>
            <p:nvPr/>
          </p:nvCxnSpPr>
          <p:spPr>
            <a:xfrm>
              <a:off x="1320800" y="2931886"/>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320800" y="3323772"/>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文本框 27"/>
          <p:cNvSpPr txBox="1"/>
          <p:nvPr/>
        </p:nvSpPr>
        <p:spPr>
          <a:xfrm>
            <a:off x="2213548" y="2066761"/>
            <a:ext cx="1549962" cy="355600"/>
          </a:xfrm>
          <a:prstGeom prst="rect">
            <a:avLst/>
          </a:prstGeom>
          <a:noFill/>
        </p:spPr>
        <p:txBody>
          <a:bodyPr wrap="square" lIns="91280" tIns="45641" rIns="91280" bIns="45641" rtlCol="0">
            <a:spAutoFit/>
          </a:bodyPr>
          <a:lstStyle/>
          <a:p>
            <a:pPr algn="ctr"/>
            <a:r>
              <a:rPr lang="zh-CN" altLang="en-US" sz="1625" dirty="0">
                <a:solidFill>
                  <a:schemeClr val="bg1"/>
                </a:solidFill>
                <a:latin typeface="微软雅黑" panose="020B0503020204020204" pitchFamily="34" charset="-122"/>
                <a:ea typeface="微软雅黑" panose="020B0503020204020204" pitchFamily="34" charset="-122"/>
              </a:rPr>
              <a:t>事件起因</a:t>
            </a:r>
            <a:endParaRPr lang="en-US" altLang="zh-CN" sz="1625" dirty="0">
              <a:solidFill>
                <a:schemeClr val="bg1"/>
              </a:solidFill>
              <a:latin typeface="微软雅黑" panose="020B0503020204020204" pitchFamily="34" charset="-122"/>
              <a:ea typeface="微软雅黑" panose="020B0503020204020204" pitchFamily="34" charset="-122"/>
            </a:endParaRPr>
          </a:p>
        </p:txBody>
      </p:sp>
      <p:sp>
        <p:nvSpPr>
          <p:cNvPr id="53" name="矩形 52"/>
          <p:cNvSpPr/>
          <p:nvPr/>
        </p:nvSpPr>
        <p:spPr>
          <a:xfrm>
            <a:off x="1587163" y="2439061"/>
            <a:ext cx="2670628" cy="4062171"/>
          </a:xfrm>
          <a:prstGeom prst="rect">
            <a:avLst/>
          </a:prstGeom>
        </p:spPr>
        <p:txBody>
          <a:bodyPr wrap="square" lIns="91280" tIns="45641" rIns="91280" bIns="45641">
            <a:spAutoFit/>
          </a:bodyPr>
          <a:lstStyle/>
          <a:p>
            <a:pPr algn="ctr">
              <a:lnSpc>
                <a:spcPct val="120000"/>
              </a:lnSpc>
            </a:pPr>
            <a:r>
              <a:rPr lang="en-US" altLang="zh-CN" sz="1200" dirty="0">
                <a:solidFill>
                  <a:schemeClr val="bg1"/>
                </a:solidFill>
                <a:latin typeface="微软雅黑" panose="020B0503020204020204" pitchFamily="34" charset="-122"/>
                <a:ea typeface="微软雅黑" panose="020B0503020204020204" pitchFamily="34" charset="-122"/>
                <a:sym typeface="+mn-ea"/>
              </a:rPr>
              <a:t>2007</a:t>
            </a:r>
            <a:r>
              <a:rPr lang="zh-CN" altLang="en-US" sz="1200" dirty="0">
                <a:solidFill>
                  <a:schemeClr val="bg1"/>
                </a:solidFill>
                <a:latin typeface="微软雅黑" panose="020B0503020204020204" pitchFamily="34" charset="-122"/>
                <a:ea typeface="微软雅黑" panose="020B0503020204020204" pitchFamily="34" charset="-122"/>
                <a:sym typeface="+mn-ea"/>
              </a:rPr>
              <a:t>年，剑桥大学心理测量中心的两位心理学家在</a:t>
            </a:r>
            <a:r>
              <a:rPr lang="en-US" altLang="zh-CN" sz="1200" dirty="0">
                <a:solidFill>
                  <a:schemeClr val="bg1"/>
                </a:solidFill>
                <a:latin typeface="微软雅黑" panose="020B0503020204020204" pitchFamily="34" charset="-122"/>
                <a:ea typeface="微软雅黑" panose="020B0503020204020204" pitchFamily="34" charset="-122"/>
                <a:sym typeface="+mn-ea"/>
              </a:rPr>
              <a:t>Facebook</a:t>
            </a:r>
            <a:r>
              <a:rPr lang="zh-CN" altLang="en-US" sz="1200" dirty="0">
                <a:solidFill>
                  <a:schemeClr val="bg1"/>
                </a:solidFill>
                <a:latin typeface="微软雅黑" panose="020B0503020204020204" pitchFamily="34" charset="-122"/>
                <a:ea typeface="微软雅黑" panose="020B0503020204020204" pitchFamily="34" charset="-122"/>
                <a:sym typeface="+mn-ea"/>
              </a:rPr>
              <a:t>开发了一个性格测试程序，同时收集参与测试的</a:t>
            </a:r>
            <a:r>
              <a:rPr lang="en-US" altLang="zh-CN" sz="1200" dirty="0">
                <a:solidFill>
                  <a:schemeClr val="bg1"/>
                </a:solidFill>
                <a:latin typeface="微软雅黑" panose="020B0503020204020204" pitchFamily="34" charset="-122"/>
                <a:ea typeface="微软雅黑" panose="020B0503020204020204" pitchFamily="34" charset="-122"/>
                <a:sym typeface="+mn-ea"/>
              </a:rPr>
              <a:t>Facebook</a:t>
            </a:r>
            <a:r>
              <a:rPr lang="zh-CN" altLang="en-US" sz="1200" dirty="0">
                <a:solidFill>
                  <a:schemeClr val="bg1"/>
                </a:solidFill>
                <a:latin typeface="微软雅黑" panose="020B0503020204020204" pitchFamily="34" charset="-122"/>
                <a:ea typeface="微软雅黑" panose="020B0503020204020204" pitchFamily="34" charset="-122"/>
                <a:sym typeface="+mn-ea"/>
              </a:rPr>
              <a:t>用户的点赞数据，以此来分析他们的性格与点赞偏好。</a:t>
            </a:r>
            <a:endParaRPr lang="en-US" altLang="zh-CN" sz="1200" dirty="0">
              <a:solidFill>
                <a:schemeClr val="bg1"/>
              </a:solidFill>
              <a:latin typeface="微软雅黑" panose="020B0503020204020204" pitchFamily="34" charset="-122"/>
              <a:ea typeface="微软雅黑" panose="020B0503020204020204" pitchFamily="34" charset="-122"/>
              <a:sym typeface="+mn-ea"/>
            </a:endParaRPr>
          </a:p>
          <a:p>
            <a:pPr algn="ct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sym typeface="+mn-ea"/>
              </a:rPr>
              <a:t>剑桥大学的研究员</a:t>
            </a:r>
            <a:r>
              <a:rPr lang="en-US" altLang="zh-CN" sz="1200" dirty="0">
                <a:solidFill>
                  <a:schemeClr val="bg1"/>
                </a:solidFill>
                <a:latin typeface="微软雅黑" panose="020B0503020204020204" pitchFamily="34" charset="-122"/>
                <a:ea typeface="微软雅黑" panose="020B0503020204020204" pitchFamily="34" charset="-122"/>
                <a:sym typeface="+mn-ea"/>
              </a:rPr>
              <a:t>Kogan</a:t>
            </a:r>
            <a:r>
              <a:rPr lang="zh-CN" altLang="en-US" sz="1200" dirty="0">
                <a:solidFill>
                  <a:schemeClr val="bg1"/>
                </a:solidFill>
                <a:latin typeface="微软雅黑" panose="020B0503020204020204" pitchFamily="34" charset="-122"/>
                <a:ea typeface="微软雅黑" panose="020B0503020204020204" pitchFamily="34" charset="-122"/>
                <a:sym typeface="+mn-ea"/>
              </a:rPr>
              <a:t>开发了一款类似的性格测试</a:t>
            </a:r>
            <a:r>
              <a:rPr lang="en-US" altLang="zh-CN" sz="1200" dirty="0">
                <a:solidFill>
                  <a:schemeClr val="bg1"/>
                </a:solidFill>
                <a:latin typeface="微软雅黑" panose="020B0503020204020204" pitchFamily="34" charset="-122"/>
                <a:ea typeface="微软雅黑" panose="020B0503020204020204" pitchFamily="34" charset="-122"/>
                <a:sym typeface="+mn-ea"/>
              </a:rPr>
              <a:t>APP</a:t>
            </a:r>
            <a:r>
              <a:rPr lang="zh-CN" altLang="en-US" sz="1200" dirty="0">
                <a:solidFill>
                  <a:schemeClr val="bg1"/>
                </a:solidFill>
                <a:latin typeface="微软雅黑" panose="020B0503020204020204" pitchFamily="34" charset="-122"/>
                <a:ea typeface="微软雅黑" panose="020B0503020204020204" pitchFamily="34" charset="-122"/>
                <a:sym typeface="+mn-ea"/>
              </a:rPr>
              <a:t>，将其命名为“这是你的数字生活”，参加测试并同意</a:t>
            </a:r>
            <a:r>
              <a:rPr lang="en-US" altLang="zh-CN" sz="1200" dirty="0">
                <a:solidFill>
                  <a:schemeClr val="bg1"/>
                </a:solidFill>
                <a:latin typeface="微软雅黑" panose="020B0503020204020204" pitchFamily="34" charset="-122"/>
                <a:ea typeface="微软雅黑" panose="020B0503020204020204" pitchFamily="34" charset="-122"/>
                <a:sym typeface="+mn-ea"/>
              </a:rPr>
              <a:t>APP</a:t>
            </a:r>
            <a:r>
              <a:rPr lang="zh-CN" altLang="en-US" sz="1200" dirty="0">
                <a:solidFill>
                  <a:schemeClr val="bg1"/>
                </a:solidFill>
                <a:latin typeface="微软雅黑" panose="020B0503020204020204" pitchFamily="34" charset="-122"/>
                <a:ea typeface="微软雅黑" panose="020B0503020204020204" pitchFamily="34" charset="-122"/>
                <a:sym typeface="+mn-ea"/>
              </a:rPr>
              <a:t>获取好友数据，就可以获得</a:t>
            </a:r>
            <a:r>
              <a:rPr lang="en-US" altLang="zh-CN" sz="1200" dirty="0">
                <a:solidFill>
                  <a:schemeClr val="bg1"/>
                </a:solidFill>
                <a:latin typeface="微软雅黑" panose="020B0503020204020204" pitchFamily="34" charset="-122"/>
                <a:ea typeface="微软雅黑" panose="020B0503020204020204" pitchFamily="34" charset="-122"/>
                <a:sym typeface="+mn-ea"/>
              </a:rPr>
              <a:t>5</a:t>
            </a:r>
            <a:r>
              <a:rPr lang="zh-CN" altLang="en-US" sz="1200" dirty="0">
                <a:solidFill>
                  <a:schemeClr val="bg1"/>
                </a:solidFill>
                <a:latin typeface="微软雅黑" panose="020B0503020204020204" pitchFamily="34" charset="-122"/>
                <a:ea typeface="微软雅黑" panose="020B0503020204020204" pitchFamily="34" charset="-122"/>
                <a:sym typeface="+mn-ea"/>
              </a:rPr>
              <a:t>美元的奖励。据报道，有超过</a:t>
            </a:r>
            <a:r>
              <a:rPr lang="en-US" altLang="zh-CN" sz="1200" dirty="0">
                <a:solidFill>
                  <a:schemeClr val="bg1"/>
                </a:solidFill>
                <a:latin typeface="微软雅黑" panose="020B0503020204020204" pitchFamily="34" charset="-122"/>
                <a:ea typeface="微软雅黑" panose="020B0503020204020204" pitchFamily="34" charset="-122"/>
                <a:sym typeface="+mn-ea"/>
              </a:rPr>
              <a:t>30</a:t>
            </a:r>
            <a:r>
              <a:rPr lang="zh-CN" altLang="en-US" sz="1200" dirty="0">
                <a:solidFill>
                  <a:schemeClr val="bg1"/>
                </a:solidFill>
                <a:latin typeface="微软雅黑" panose="020B0503020204020204" pitchFamily="34" charset="-122"/>
                <a:ea typeface="微软雅黑" panose="020B0503020204020204" pitchFamily="34" charset="-122"/>
                <a:sym typeface="+mn-ea"/>
              </a:rPr>
              <a:t>万人参加了测试，但由于他们共享了好友信息，这款</a:t>
            </a:r>
            <a:r>
              <a:rPr lang="en-US" altLang="zh-CN" sz="1200" dirty="0">
                <a:solidFill>
                  <a:schemeClr val="bg1"/>
                </a:solidFill>
                <a:latin typeface="微软雅黑" panose="020B0503020204020204" pitchFamily="34" charset="-122"/>
                <a:ea typeface="微软雅黑" panose="020B0503020204020204" pitchFamily="34" charset="-122"/>
                <a:sym typeface="+mn-ea"/>
              </a:rPr>
              <a:t>APP</a:t>
            </a:r>
            <a:r>
              <a:rPr lang="zh-CN" altLang="en-US" sz="1200" dirty="0">
                <a:solidFill>
                  <a:schemeClr val="bg1"/>
                </a:solidFill>
                <a:latin typeface="微软雅黑" panose="020B0503020204020204" pitchFamily="34" charset="-122"/>
                <a:ea typeface="微软雅黑" panose="020B0503020204020204" pitchFamily="34" charset="-122"/>
                <a:sym typeface="+mn-ea"/>
              </a:rPr>
              <a:t>实际获取了多达</a:t>
            </a:r>
            <a:r>
              <a:rPr lang="en-US" altLang="zh-CN" sz="1200" dirty="0">
                <a:solidFill>
                  <a:schemeClr val="bg1"/>
                </a:solidFill>
                <a:latin typeface="微软雅黑" panose="020B0503020204020204" pitchFamily="34" charset="-122"/>
                <a:ea typeface="微软雅黑" panose="020B0503020204020204" pitchFamily="34" charset="-122"/>
                <a:sym typeface="+mn-ea"/>
              </a:rPr>
              <a:t>5000</a:t>
            </a:r>
            <a:r>
              <a:rPr lang="zh-CN" altLang="en-US" sz="1200" dirty="0">
                <a:solidFill>
                  <a:schemeClr val="bg1"/>
                </a:solidFill>
                <a:latin typeface="微软雅黑" panose="020B0503020204020204" pitchFamily="34" charset="-122"/>
                <a:ea typeface="微软雅黑" panose="020B0503020204020204" pitchFamily="34" charset="-122"/>
                <a:sym typeface="+mn-ea"/>
              </a:rPr>
              <a:t>万人的数据，并可以根据这些数据，进一步分析他们的行为偏好、政治倾向、消费习惯，从而向他们精准投放政治或商业广告。</a:t>
            </a:r>
          </a:p>
          <a:p>
            <a:pPr algn="ct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sym typeface="+mn-ea"/>
              </a:rPr>
              <a:t>后来，</a:t>
            </a:r>
            <a:r>
              <a:rPr lang="en-US" altLang="zh-CN" sz="1200" dirty="0">
                <a:solidFill>
                  <a:schemeClr val="bg1"/>
                </a:solidFill>
                <a:latin typeface="微软雅黑" panose="020B0503020204020204" pitchFamily="34" charset="-122"/>
                <a:ea typeface="微软雅黑" panose="020B0503020204020204" pitchFamily="34" charset="-122"/>
                <a:sym typeface="+mn-ea"/>
              </a:rPr>
              <a:t>Kogan</a:t>
            </a:r>
            <a:r>
              <a:rPr lang="zh-CN" altLang="en-US" sz="1200" dirty="0">
                <a:solidFill>
                  <a:schemeClr val="bg1"/>
                </a:solidFill>
                <a:latin typeface="微软雅黑" panose="020B0503020204020204" pitchFamily="34" charset="-122"/>
                <a:ea typeface="微软雅黑" panose="020B0503020204020204" pitchFamily="34" charset="-122"/>
                <a:sym typeface="+mn-ea"/>
              </a:rPr>
              <a:t>将这些数据卖给了</a:t>
            </a:r>
            <a:r>
              <a:rPr lang="en-US" altLang="zh-CN" sz="1200" dirty="0">
                <a:solidFill>
                  <a:schemeClr val="bg1"/>
                </a:solidFill>
                <a:latin typeface="微软雅黑" panose="020B0503020204020204" pitchFamily="34" charset="-122"/>
                <a:ea typeface="微软雅黑" panose="020B0503020204020204" pitchFamily="34" charset="-122"/>
                <a:sym typeface="+mn-ea"/>
              </a:rPr>
              <a:t>CA</a:t>
            </a:r>
            <a:r>
              <a:rPr lang="zh-CN" altLang="en-US" sz="1200" dirty="0">
                <a:solidFill>
                  <a:schemeClr val="bg1"/>
                </a:solidFill>
                <a:latin typeface="微软雅黑" panose="020B0503020204020204" pitchFamily="34" charset="-122"/>
                <a:ea typeface="微软雅黑" panose="020B0503020204020204" pitchFamily="34" charset="-122"/>
                <a:sym typeface="+mn-ea"/>
              </a:rPr>
              <a:t>公司。</a:t>
            </a:r>
          </a:p>
        </p:txBody>
      </p:sp>
      <p:grpSp>
        <p:nvGrpSpPr>
          <p:cNvPr id="54" name="组合 53"/>
          <p:cNvGrpSpPr/>
          <p:nvPr/>
        </p:nvGrpSpPr>
        <p:grpSpPr>
          <a:xfrm>
            <a:off x="5513002" y="2017330"/>
            <a:ext cx="1393371" cy="390120"/>
            <a:chOff x="1320800" y="2931886"/>
            <a:chExt cx="1393371" cy="391886"/>
          </a:xfrm>
        </p:grpSpPr>
        <p:cxnSp>
          <p:nvCxnSpPr>
            <p:cNvPr id="55" name="直接连接符 54"/>
            <p:cNvCxnSpPr/>
            <p:nvPr/>
          </p:nvCxnSpPr>
          <p:spPr>
            <a:xfrm>
              <a:off x="1320800" y="2931886"/>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320800" y="3323772"/>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7" name="文本框 33"/>
          <p:cNvSpPr txBox="1"/>
          <p:nvPr/>
        </p:nvSpPr>
        <p:spPr>
          <a:xfrm>
            <a:off x="5479544" y="2025677"/>
            <a:ext cx="1549962" cy="355600"/>
          </a:xfrm>
          <a:prstGeom prst="rect">
            <a:avLst/>
          </a:prstGeom>
          <a:noFill/>
        </p:spPr>
        <p:txBody>
          <a:bodyPr wrap="square" lIns="91280" tIns="45641" rIns="91280" bIns="45641" rtlCol="0">
            <a:spAutoFit/>
          </a:bodyPr>
          <a:lstStyle/>
          <a:p>
            <a:pPr algn="ctr"/>
            <a:r>
              <a:rPr lang="zh-CN" altLang="en-US" sz="1625" dirty="0">
                <a:solidFill>
                  <a:schemeClr val="bg1"/>
                </a:solidFill>
                <a:latin typeface="微软雅黑" panose="020B0503020204020204" pitchFamily="34" charset="-122"/>
                <a:ea typeface="微软雅黑" panose="020B0503020204020204" pitchFamily="34" charset="-122"/>
              </a:rPr>
              <a:t>事件结果</a:t>
            </a:r>
            <a:endParaRPr lang="en-US" altLang="zh-CN" sz="1625"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5261719" y="2512204"/>
            <a:ext cx="1895935" cy="2731550"/>
          </a:xfrm>
          <a:prstGeom prst="rect">
            <a:avLst/>
          </a:prstGeom>
        </p:spPr>
        <p:txBody>
          <a:bodyPr wrap="square" lIns="91280" tIns="45641" rIns="91280" bIns="45641">
            <a:spAutoFit/>
          </a:bodyPr>
          <a:lstStyle/>
          <a:p>
            <a:pPr algn="ct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sym typeface="+mn-ea"/>
              </a:rPr>
              <a:t>直到</a:t>
            </a:r>
            <a:r>
              <a:rPr lang="en-US" altLang="zh-CN" sz="1200" dirty="0">
                <a:solidFill>
                  <a:schemeClr val="bg1"/>
                </a:solidFill>
                <a:latin typeface="微软雅黑" panose="020B0503020204020204" pitchFamily="34" charset="-122"/>
                <a:ea typeface="微软雅黑" panose="020B0503020204020204" pitchFamily="34" charset="-122"/>
                <a:sym typeface="+mn-ea"/>
              </a:rPr>
              <a:t>2015</a:t>
            </a:r>
            <a:r>
              <a:rPr lang="zh-CN" altLang="en-US" sz="1200" dirty="0">
                <a:solidFill>
                  <a:schemeClr val="bg1"/>
                </a:solidFill>
                <a:latin typeface="微软雅黑" panose="020B0503020204020204" pitchFamily="34" charset="-122"/>
                <a:ea typeface="微软雅黑" panose="020B0503020204020204" pitchFamily="34" charset="-122"/>
                <a:sym typeface="+mn-ea"/>
              </a:rPr>
              <a:t>年，</a:t>
            </a:r>
            <a:r>
              <a:rPr lang="en-US" altLang="zh-CN" sz="1200" dirty="0">
                <a:solidFill>
                  <a:schemeClr val="bg1"/>
                </a:solidFill>
                <a:latin typeface="微软雅黑" panose="020B0503020204020204" pitchFamily="34" charset="-122"/>
                <a:ea typeface="微软雅黑" panose="020B0503020204020204" pitchFamily="34" charset="-122"/>
                <a:sym typeface="+mn-ea"/>
              </a:rPr>
              <a:t>Facebook</a:t>
            </a:r>
            <a:r>
              <a:rPr lang="zh-CN" altLang="en-US" sz="1200" dirty="0">
                <a:solidFill>
                  <a:schemeClr val="bg1"/>
                </a:solidFill>
                <a:latin typeface="微软雅黑" panose="020B0503020204020204" pitchFamily="34" charset="-122"/>
                <a:ea typeface="微软雅黑" panose="020B0503020204020204" pitchFamily="34" charset="-122"/>
                <a:sym typeface="+mn-ea"/>
              </a:rPr>
              <a:t>才从</a:t>
            </a:r>
            <a:r>
              <a:rPr lang="en-US" altLang="zh-CN" sz="1200" dirty="0">
                <a:solidFill>
                  <a:schemeClr val="bg1"/>
                </a:solidFill>
                <a:latin typeface="微软雅黑" panose="020B0503020204020204" pitchFamily="34" charset="-122"/>
                <a:ea typeface="微软雅黑" panose="020B0503020204020204" pitchFamily="34" charset="-122"/>
                <a:sym typeface="+mn-ea"/>
              </a:rPr>
              <a:t>《</a:t>
            </a:r>
            <a:r>
              <a:rPr lang="zh-CN" altLang="en-US" sz="1200" dirty="0">
                <a:solidFill>
                  <a:schemeClr val="bg1"/>
                </a:solidFill>
                <a:latin typeface="微软雅黑" panose="020B0503020204020204" pitchFamily="34" charset="-122"/>
                <a:ea typeface="微软雅黑" panose="020B0503020204020204" pitchFamily="34" charset="-122"/>
                <a:sym typeface="+mn-ea"/>
              </a:rPr>
              <a:t>卫报</a:t>
            </a:r>
            <a:r>
              <a:rPr lang="en-US" altLang="zh-CN" sz="1200" dirty="0">
                <a:solidFill>
                  <a:schemeClr val="bg1"/>
                </a:solidFill>
                <a:latin typeface="微软雅黑" panose="020B0503020204020204" pitchFamily="34" charset="-122"/>
                <a:ea typeface="微软雅黑" panose="020B0503020204020204" pitchFamily="34" charset="-122"/>
                <a:sym typeface="+mn-ea"/>
              </a:rPr>
              <a:t>》</a:t>
            </a:r>
            <a:r>
              <a:rPr lang="zh-CN" altLang="en-US" sz="1200" dirty="0">
                <a:solidFill>
                  <a:schemeClr val="bg1"/>
                </a:solidFill>
                <a:latin typeface="微软雅黑" panose="020B0503020204020204" pitchFamily="34" charset="-122"/>
                <a:ea typeface="微软雅黑" panose="020B0503020204020204" pitchFamily="34" charset="-122"/>
                <a:sym typeface="+mn-ea"/>
              </a:rPr>
              <a:t>记者处获悉</a:t>
            </a:r>
            <a:r>
              <a:rPr lang="en-US" altLang="zh-CN" sz="1200" dirty="0">
                <a:solidFill>
                  <a:schemeClr val="bg1"/>
                </a:solidFill>
                <a:latin typeface="微软雅黑" panose="020B0503020204020204" pitchFamily="34" charset="-122"/>
                <a:ea typeface="微软雅黑" panose="020B0503020204020204" pitchFamily="34" charset="-122"/>
                <a:sym typeface="+mn-ea"/>
              </a:rPr>
              <a:t>Kogan</a:t>
            </a:r>
            <a:r>
              <a:rPr lang="zh-CN" altLang="en-US" sz="1200" dirty="0">
                <a:solidFill>
                  <a:schemeClr val="bg1"/>
                </a:solidFill>
                <a:latin typeface="微软雅黑" panose="020B0503020204020204" pitchFamily="34" charset="-122"/>
                <a:ea typeface="微软雅黑" panose="020B0503020204020204" pitchFamily="34" charset="-122"/>
                <a:sym typeface="+mn-ea"/>
              </a:rPr>
              <a:t>的违规行为，于是立刻封禁了这款</a:t>
            </a:r>
            <a:r>
              <a:rPr lang="en-US" altLang="zh-CN" sz="1200" dirty="0">
                <a:solidFill>
                  <a:schemeClr val="bg1"/>
                </a:solidFill>
                <a:latin typeface="微软雅黑" panose="020B0503020204020204" pitchFamily="34" charset="-122"/>
                <a:ea typeface="微软雅黑" panose="020B0503020204020204" pitchFamily="34" charset="-122"/>
                <a:sym typeface="+mn-ea"/>
              </a:rPr>
              <a:t>APP</a:t>
            </a:r>
            <a:r>
              <a:rPr lang="zh-CN" altLang="en-US" sz="1200" dirty="0">
                <a:solidFill>
                  <a:schemeClr val="bg1"/>
                </a:solidFill>
                <a:latin typeface="微软雅黑" panose="020B0503020204020204" pitchFamily="34" charset="-122"/>
                <a:ea typeface="微软雅黑" panose="020B0503020204020204" pitchFamily="34" charset="-122"/>
                <a:sym typeface="+mn-ea"/>
              </a:rPr>
              <a:t>，并要求</a:t>
            </a:r>
            <a:r>
              <a:rPr lang="en-US" altLang="zh-CN" sz="1200" dirty="0">
                <a:solidFill>
                  <a:schemeClr val="bg1"/>
                </a:solidFill>
                <a:latin typeface="微软雅黑" panose="020B0503020204020204" pitchFamily="34" charset="-122"/>
                <a:ea typeface="微软雅黑" panose="020B0503020204020204" pitchFamily="34" charset="-122"/>
                <a:sym typeface="+mn-ea"/>
              </a:rPr>
              <a:t>Kogan</a:t>
            </a:r>
            <a:r>
              <a:rPr lang="zh-CN" altLang="en-US" sz="1200" dirty="0">
                <a:solidFill>
                  <a:schemeClr val="bg1"/>
                </a:solidFill>
                <a:latin typeface="微软雅黑" panose="020B0503020204020204" pitchFamily="34" charset="-122"/>
                <a:ea typeface="微软雅黑" panose="020B0503020204020204" pitchFamily="34" charset="-122"/>
                <a:sym typeface="+mn-ea"/>
              </a:rPr>
              <a:t>和剑桥分析删除通过不当渠道获取的数据，并向</a:t>
            </a:r>
            <a:r>
              <a:rPr lang="en-US" altLang="zh-CN" sz="1200" dirty="0">
                <a:solidFill>
                  <a:schemeClr val="bg1"/>
                </a:solidFill>
                <a:latin typeface="微软雅黑" panose="020B0503020204020204" pitchFamily="34" charset="-122"/>
                <a:ea typeface="微软雅黑" panose="020B0503020204020204" pitchFamily="34" charset="-122"/>
                <a:sym typeface="+mn-ea"/>
              </a:rPr>
              <a:t>Facebook</a:t>
            </a:r>
            <a:r>
              <a:rPr lang="zh-CN" altLang="en-US" sz="1200" dirty="0">
                <a:solidFill>
                  <a:schemeClr val="bg1"/>
                </a:solidFill>
                <a:latin typeface="微软雅黑" panose="020B0503020204020204" pitchFamily="34" charset="-122"/>
                <a:ea typeface="微软雅黑" panose="020B0503020204020204" pitchFamily="34" charset="-122"/>
                <a:sym typeface="+mn-ea"/>
              </a:rPr>
              <a:t>出具书面证明。</a:t>
            </a:r>
            <a:endParaRPr lang="en-US" altLang="zh-CN" sz="1200" dirty="0">
              <a:solidFill>
                <a:schemeClr val="bg1"/>
              </a:solidFill>
              <a:latin typeface="微软雅黑" panose="020B0503020204020204" pitchFamily="34" charset="-122"/>
              <a:ea typeface="微软雅黑" panose="020B0503020204020204" pitchFamily="34" charset="-122"/>
              <a:sym typeface="+mn-ea"/>
            </a:endParaRPr>
          </a:p>
          <a:p>
            <a:pPr algn="ctr">
              <a:lnSpc>
                <a:spcPct val="120000"/>
              </a:lnSpc>
            </a:pPr>
            <a:r>
              <a:rPr lang="zh-CN" altLang="en-US" sz="1200" dirty="0">
                <a:solidFill>
                  <a:schemeClr val="bg1"/>
                </a:solidFill>
                <a:latin typeface="华文细黑" panose="02010600040101010101" pitchFamily="2" charset="-122"/>
                <a:ea typeface="华文细黑" panose="02010600040101010101" pitchFamily="2" charset="-122"/>
              </a:rPr>
              <a:t>事实上，他们并没有删除这些数据，甚至有可能利用这些数据，操纵了</a:t>
            </a:r>
            <a:r>
              <a:rPr lang="en-US" altLang="zh-CN" sz="1200" dirty="0">
                <a:solidFill>
                  <a:schemeClr val="bg1"/>
                </a:solidFill>
                <a:latin typeface="华文细黑" panose="02010600040101010101" pitchFamily="2" charset="-122"/>
                <a:ea typeface="华文细黑" panose="02010600040101010101" pitchFamily="2" charset="-122"/>
              </a:rPr>
              <a:t>2016</a:t>
            </a:r>
            <a:r>
              <a:rPr lang="zh-CN" altLang="en-US" sz="1200" dirty="0">
                <a:solidFill>
                  <a:schemeClr val="bg1"/>
                </a:solidFill>
                <a:latin typeface="华文细黑" panose="02010600040101010101" pitchFamily="2" charset="-122"/>
                <a:ea typeface="华文细黑" panose="02010600040101010101" pitchFamily="2" charset="-122"/>
              </a:rPr>
              <a:t>年的美国大选。</a:t>
            </a:r>
          </a:p>
        </p:txBody>
      </p:sp>
      <p:grpSp>
        <p:nvGrpSpPr>
          <p:cNvPr id="59" name="组合 58"/>
          <p:cNvGrpSpPr/>
          <p:nvPr/>
        </p:nvGrpSpPr>
        <p:grpSpPr>
          <a:xfrm>
            <a:off x="8821122" y="1948065"/>
            <a:ext cx="1393371" cy="390120"/>
            <a:chOff x="1320800" y="2931886"/>
            <a:chExt cx="1393371" cy="391886"/>
          </a:xfrm>
        </p:grpSpPr>
        <p:cxnSp>
          <p:nvCxnSpPr>
            <p:cNvPr id="60" name="直接连接符 59"/>
            <p:cNvCxnSpPr/>
            <p:nvPr/>
          </p:nvCxnSpPr>
          <p:spPr>
            <a:xfrm>
              <a:off x="1320800" y="2931886"/>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320800" y="3323772"/>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文本框 39"/>
          <p:cNvSpPr txBox="1"/>
          <p:nvPr/>
        </p:nvSpPr>
        <p:spPr>
          <a:xfrm>
            <a:off x="8742826" y="1960172"/>
            <a:ext cx="1549962" cy="355600"/>
          </a:xfrm>
          <a:prstGeom prst="rect">
            <a:avLst/>
          </a:prstGeom>
          <a:noFill/>
        </p:spPr>
        <p:txBody>
          <a:bodyPr wrap="square" lIns="91280" tIns="45641" rIns="91280" bIns="45641" rtlCol="0">
            <a:spAutoFit/>
          </a:bodyPr>
          <a:lstStyle/>
          <a:p>
            <a:pPr algn="ctr"/>
            <a:r>
              <a:rPr lang="zh-CN" altLang="en-US" sz="1625" dirty="0">
                <a:solidFill>
                  <a:schemeClr val="bg1"/>
                </a:solidFill>
                <a:latin typeface="微软雅黑" panose="020B0503020204020204" pitchFamily="34" charset="-122"/>
                <a:ea typeface="微软雅黑" panose="020B0503020204020204" pitchFamily="34" charset="-122"/>
              </a:rPr>
              <a:t>产生影响</a:t>
            </a:r>
            <a:endParaRPr lang="en-US" altLang="zh-CN" sz="1625" dirty="0">
              <a:solidFill>
                <a:schemeClr val="bg1"/>
              </a:solidFill>
              <a:latin typeface="微软雅黑" panose="020B0503020204020204" pitchFamily="34" charset="-122"/>
              <a:ea typeface="微软雅黑" panose="020B0503020204020204" pitchFamily="34" charset="-122"/>
            </a:endParaRPr>
          </a:p>
        </p:txBody>
      </p:sp>
      <p:sp>
        <p:nvSpPr>
          <p:cNvPr id="63" name="矩形 62"/>
          <p:cNvSpPr/>
          <p:nvPr/>
        </p:nvSpPr>
        <p:spPr>
          <a:xfrm>
            <a:off x="8261447" y="2396564"/>
            <a:ext cx="2461017" cy="2510977"/>
          </a:xfrm>
          <a:prstGeom prst="rect">
            <a:avLst/>
          </a:prstGeom>
        </p:spPr>
        <p:txBody>
          <a:bodyPr wrap="square" lIns="91280" tIns="45641" rIns="91280" bIns="45641">
            <a:spAutoFit/>
          </a:bodyPr>
          <a:lstStyle/>
          <a:p>
            <a:pPr algn="ctr">
              <a:lnSpc>
                <a:spcPct val="120000"/>
              </a:lnSpc>
            </a:pPr>
            <a:r>
              <a:rPr lang="en-US" altLang="zh-CN" sz="1200" dirty="0">
                <a:solidFill>
                  <a:schemeClr val="bg1"/>
                </a:solidFill>
                <a:latin typeface="微软雅黑" panose="020B0503020204020204" pitchFamily="34" charset="-122"/>
                <a:ea typeface="微软雅黑" panose="020B0503020204020204" pitchFamily="34" charset="-122"/>
              </a:rPr>
              <a:t>Facebook </a:t>
            </a:r>
            <a:r>
              <a:rPr lang="zh-CN" altLang="en-US" sz="1200" dirty="0">
                <a:solidFill>
                  <a:schemeClr val="bg1"/>
                </a:solidFill>
                <a:latin typeface="微软雅黑" panose="020B0503020204020204" pitchFamily="34" charset="-122"/>
                <a:ea typeface="微软雅黑" panose="020B0503020204020204" pitchFamily="34" charset="-122"/>
              </a:rPr>
              <a:t>大量用户数据遭到第三方数据公司“盗用”的事件，已然成为一个巨大的丑闻事件。</a:t>
            </a:r>
            <a:r>
              <a:rPr lang="en-US" altLang="zh-CN" sz="1200" dirty="0">
                <a:solidFill>
                  <a:schemeClr val="bg1"/>
                </a:solidFill>
                <a:latin typeface="微软雅黑" panose="020B0503020204020204" pitchFamily="34" charset="-122"/>
                <a:ea typeface="微软雅黑" panose="020B0503020204020204" pitchFamily="34" charset="-122"/>
              </a:rPr>
              <a:t>3</a:t>
            </a:r>
            <a:r>
              <a:rPr lang="zh-CN" altLang="en-US" sz="1200" dirty="0">
                <a:solidFill>
                  <a:schemeClr val="bg1"/>
                </a:solidFill>
                <a:latin typeface="微软雅黑" panose="020B0503020204020204" pitchFamily="34" charset="-122"/>
                <a:ea typeface="微软雅黑" panose="020B0503020204020204" pitchFamily="34" charset="-122"/>
              </a:rPr>
              <a:t>月</a:t>
            </a:r>
            <a:r>
              <a:rPr lang="en-US" altLang="zh-CN" sz="1200" dirty="0">
                <a:solidFill>
                  <a:schemeClr val="bg1"/>
                </a:solidFill>
                <a:latin typeface="微软雅黑" panose="020B0503020204020204" pitchFamily="34" charset="-122"/>
                <a:ea typeface="微软雅黑" panose="020B0503020204020204" pitchFamily="34" charset="-122"/>
              </a:rPr>
              <a:t>25</a:t>
            </a:r>
            <a:r>
              <a:rPr lang="zh-CN" altLang="en-US" sz="1200" dirty="0">
                <a:solidFill>
                  <a:schemeClr val="bg1"/>
                </a:solidFill>
                <a:latin typeface="微软雅黑" panose="020B0503020204020204" pitchFamily="34" charset="-122"/>
                <a:ea typeface="微软雅黑" panose="020B0503020204020204" pitchFamily="34" charset="-122"/>
              </a:rPr>
              <a:t>日扎克伯格公开道歉，并在</a:t>
            </a:r>
            <a:r>
              <a:rPr lang="en-US" altLang="zh-CN" sz="1200" dirty="0">
                <a:solidFill>
                  <a:schemeClr val="bg1"/>
                </a:solidFill>
                <a:latin typeface="微软雅黑" panose="020B0503020204020204" pitchFamily="34" charset="-122"/>
                <a:ea typeface="微软雅黑" panose="020B0503020204020204" pitchFamily="34" charset="-122"/>
              </a:rPr>
              <a:t>9</a:t>
            </a:r>
            <a:r>
              <a:rPr lang="zh-CN" altLang="en-US" sz="1200" dirty="0">
                <a:solidFill>
                  <a:schemeClr val="bg1"/>
                </a:solidFill>
                <a:latin typeface="微软雅黑" panose="020B0503020204020204" pitchFamily="34" charset="-122"/>
                <a:ea typeface="微软雅黑" panose="020B0503020204020204" pitchFamily="34" charset="-122"/>
              </a:rPr>
              <a:t>家美国主流报纸上刊登了整版的道歉信。尽管如此，丑闻仍然给</a:t>
            </a:r>
            <a:r>
              <a:rPr lang="en-US" altLang="zh-CN" sz="1200" dirty="0">
                <a:solidFill>
                  <a:schemeClr val="bg1"/>
                </a:solidFill>
                <a:latin typeface="微软雅黑" panose="020B0503020204020204" pitchFamily="34" charset="-122"/>
                <a:ea typeface="微软雅黑" panose="020B0503020204020204" pitchFamily="34" charset="-122"/>
              </a:rPr>
              <a:t>Facebook</a:t>
            </a:r>
            <a:r>
              <a:rPr lang="zh-CN" altLang="en-US" sz="1200" dirty="0">
                <a:solidFill>
                  <a:schemeClr val="bg1"/>
                </a:solidFill>
                <a:latin typeface="微软雅黑" panose="020B0503020204020204" pitchFamily="34" charset="-122"/>
                <a:ea typeface="微软雅黑" panose="020B0503020204020204" pitchFamily="34" charset="-122"/>
              </a:rPr>
              <a:t>带来不可挽回的负面影响，曝出丑闻的当天，</a:t>
            </a:r>
            <a:r>
              <a:rPr lang="en-US" altLang="zh-CN" sz="1200" dirty="0">
                <a:solidFill>
                  <a:schemeClr val="bg1"/>
                </a:solidFill>
                <a:latin typeface="微软雅黑" panose="020B0503020204020204" pitchFamily="34" charset="-122"/>
                <a:ea typeface="微软雅黑" panose="020B0503020204020204" pitchFamily="34" charset="-122"/>
              </a:rPr>
              <a:t>Facebook</a:t>
            </a:r>
            <a:r>
              <a:rPr lang="zh-CN" altLang="en-US" sz="1200" dirty="0">
                <a:solidFill>
                  <a:schemeClr val="bg1"/>
                </a:solidFill>
                <a:latin typeface="微软雅黑" panose="020B0503020204020204" pitchFamily="34" charset="-122"/>
                <a:ea typeface="微软雅黑" panose="020B0503020204020204" pitchFamily="34" charset="-122"/>
              </a:rPr>
              <a:t>股价暴跌</a:t>
            </a:r>
            <a:r>
              <a:rPr lang="en-US" altLang="zh-CN" sz="1200" dirty="0">
                <a:solidFill>
                  <a:schemeClr val="bg1"/>
                </a:solidFill>
                <a:latin typeface="微软雅黑" panose="020B0503020204020204" pitchFamily="34" charset="-122"/>
                <a:ea typeface="微软雅黑" panose="020B0503020204020204" pitchFamily="34" charset="-122"/>
              </a:rPr>
              <a:t>7%</a:t>
            </a:r>
            <a:r>
              <a:rPr lang="zh-CN" altLang="en-US" sz="1200" dirty="0">
                <a:solidFill>
                  <a:schemeClr val="bg1"/>
                </a:solidFill>
                <a:latin typeface="微软雅黑" panose="020B0503020204020204" pitchFamily="34" charset="-122"/>
                <a:ea typeface="微软雅黑" panose="020B0503020204020204" pitchFamily="34" charset="-122"/>
              </a:rPr>
              <a:t>，愤怒的公众甚至在网上发起“</a:t>
            </a:r>
            <a:r>
              <a:rPr lang="en-US" altLang="zh-CN" sz="1200" dirty="0">
                <a:solidFill>
                  <a:schemeClr val="bg1"/>
                </a:solidFill>
                <a:latin typeface="微软雅黑" panose="020B0503020204020204" pitchFamily="34" charset="-122"/>
                <a:ea typeface="微软雅黑" panose="020B0503020204020204" pitchFamily="34" charset="-122"/>
              </a:rPr>
              <a:t>#Delete Facebook</a:t>
            </a:r>
            <a:r>
              <a:rPr lang="zh-CN" altLang="en-US" sz="1200" dirty="0">
                <a:solidFill>
                  <a:schemeClr val="bg1"/>
                </a:solidFill>
                <a:latin typeface="微软雅黑" panose="020B0503020204020204" pitchFamily="34" charset="-122"/>
                <a:ea typeface="微软雅黑" panose="020B0503020204020204" pitchFamily="34" charset="-122"/>
              </a:rPr>
              <a:t>（删除脸书）”运动。</a:t>
            </a:r>
          </a:p>
        </p:txBody>
      </p:sp>
      <p:sp>
        <p:nvSpPr>
          <p:cNvPr id="31" name="矩形 30">
            <a:extLst>
              <a:ext uri="{FF2B5EF4-FFF2-40B4-BE49-F238E27FC236}">
                <a16:creationId xmlns:a16="http://schemas.microsoft.com/office/drawing/2014/main" id="{3991015D-3B04-4A22-8E57-74CD1C9D130B}"/>
              </a:ext>
            </a:extLst>
          </p:cNvPr>
          <p:cNvSpPr/>
          <p:nvPr/>
        </p:nvSpPr>
        <p:spPr>
          <a:xfrm>
            <a:off x="134195" y="0"/>
            <a:ext cx="4383313" cy="924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ppt_x"/>
                                          </p:val>
                                        </p:tav>
                                        <p:tav tm="100000">
                                          <p:val>
                                            <p:strVal val="#ppt_x"/>
                                          </p:val>
                                        </p:tav>
                                      </p:tavLst>
                                    </p:anim>
                                    <p:anim calcmode="lin" valueType="num">
                                      <p:cBhvr additive="base">
                                        <p:cTn id="36" dur="500" fill="hold"/>
                                        <p:tgtEl>
                                          <p:spTgt spid="5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ppt_x"/>
                                          </p:val>
                                        </p:tav>
                                        <p:tav tm="100000">
                                          <p:val>
                                            <p:strVal val="#ppt_x"/>
                                          </p:val>
                                        </p:tav>
                                      </p:tavLst>
                                    </p:anim>
                                    <p:anim calcmode="lin" valueType="num">
                                      <p:cBhvr additive="base">
                                        <p:cTn id="40" dur="500" fill="hold"/>
                                        <p:tgtEl>
                                          <p:spTgt spid="5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ppt_x"/>
                                          </p:val>
                                        </p:tav>
                                        <p:tav tm="100000">
                                          <p:val>
                                            <p:strVal val="#ppt_x"/>
                                          </p:val>
                                        </p:tav>
                                      </p:tavLst>
                                    </p:anim>
                                    <p:anim calcmode="lin" valueType="num">
                                      <p:cBhvr additive="base">
                                        <p:cTn id="44" dur="500" fill="hold"/>
                                        <p:tgtEl>
                                          <p:spTgt spid="5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ppt_x"/>
                                          </p:val>
                                        </p:tav>
                                        <p:tav tm="100000">
                                          <p:val>
                                            <p:strVal val="#ppt_x"/>
                                          </p:val>
                                        </p:tav>
                                      </p:tavLst>
                                    </p:anim>
                                    <p:anim calcmode="lin" valueType="num">
                                      <p:cBhvr additive="base">
                                        <p:cTn id="48" dur="500" fill="hold"/>
                                        <p:tgtEl>
                                          <p:spTgt spid="5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additive="base">
                                        <p:cTn id="51" dur="500" fill="hold"/>
                                        <p:tgtEl>
                                          <p:spTgt spid="58"/>
                                        </p:tgtEl>
                                        <p:attrNameLst>
                                          <p:attrName>ppt_x</p:attrName>
                                        </p:attrNameLst>
                                      </p:cBhvr>
                                      <p:tavLst>
                                        <p:tav tm="0">
                                          <p:val>
                                            <p:strVal val="#ppt_x"/>
                                          </p:val>
                                        </p:tav>
                                        <p:tav tm="100000">
                                          <p:val>
                                            <p:strVal val="#ppt_x"/>
                                          </p:val>
                                        </p:tav>
                                      </p:tavLst>
                                    </p:anim>
                                    <p:anim calcmode="lin" valueType="num">
                                      <p:cBhvr additive="base">
                                        <p:cTn id="52" dur="500" fill="hold"/>
                                        <p:tgtEl>
                                          <p:spTgt spid="5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fill="hold"/>
                                        <p:tgtEl>
                                          <p:spTgt spid="59"/>
                                        </p:tgtEl>
                                        <p:attrNameLst>
                                          <p:attrName>ppt_x</p:attrName>
                                        </p:attrNameLst>
                                      </p:cBhvr>
                                      <p:tavLst>
                                        <p:tav tm="0">
                                          <p:val>
                                            <p:strVal val="#ppt_x"/>
                                          </p:val>
                                        </p:tav>
                                        <p:tav tm="100000">
                                          <p:val>
                                            <p:strVal val="#ppt_x"/>
                                          </p:val>
                                        </p:tav>
                                      </p:tavLst>
                                    </p:anim>
                                    <p:anim calcmode="lin" valueType="num">
                                      <p:cBhvr additive="base">
                                        <p:cTn id="56" dur="500" fill="hold"/>
                                        <p:tgtEl>
                                          <p:spTgt spid="5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additive="base">
                                        <p:cTn id="59" dur="500" fill="hold"/>
                                        <p:tgtEl>
                                          <p:spTgt spid="62"/>
                                        </p:tgtEl>
                                        <p:attrNameLst>
                                          <p:attrName>ppt_x</p:attrName>
                                        </p:attrNameLst>
                                      </p:cBhvr>
                                      <p:tavLst>
                                        <p:tav tm="0">
                                          <p:val>
                                            <p:strVal val="#ppt_x"/>
                                          </p:val>
                                        </p:tav>
                                        <p:tav tm="100000">
                                          <p:val>
                                            <p:strVal val="#ppt_x"/>
                                          </p:val>
                                        </p:tav>
                                      </p:tavLst>
                                    </p:anim>
                                    <p:anim calcmode="lin" valueType="num">
                                      <p:cBhvr additive="base">
                                        <p:cTn id="60" dur="500" fill="hold"/>
                                        <p:tgtEl>
                                          <p:spTgt spid="6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500" fill="hold"/>
                                        <p:tgtEl>
                                          <p:spTgt spid="63"/>
                                        </p:tgtEl>
                                        <p:attrNameLst>
                                          <p:attrName>ppt_x</p:attrName>
                                        </p:attrNameLst>
                                      </p:cBhvr>
                                      <p:tavLst>
                                        <p:tav tm="0">
                                          <p:val>
                                            <p:strVal val="#ppt_x"/>
                                          </p:val>
                                        </p:tav>
                                        <p:tav tm="100000">
                                          <p:val>
                                            <p:strVal val="#ppt_x"/>
                                          </p:val>
                                        </p:tav>
                                      </p:tavLst>
                                    </p:anim>
                                    <p:anim calcmode="lin" valueType="num">
                                      <p:cBhvr additive="base">
                                        <p:cTn id="6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4" grpId="0" bldLvl="0" animBg="1"/>
      <p:bldP spid="23" grpId="0" bldLvl="0" animBg="1"/>
      <p:bldP spid="25" grpId="0" bldLvl="0" animBg="1"/>
      <p:bldP spid="30" grpId="0" bldLvl="0" animBg="1"/>
      <p:bldP spid="52" grpId="0"/>
      <p:bldP spid="53" grpId="0"/>
      <p:bldP spid="57" grpId="0"/>
      <p:bldP spid="58" grpId="0"/>
      <p:bldP spid="62" grpId="0"/>
      <p:bldP spid="63" grpId="0"/>
    </p:bldLst>
  </p:timing>
</p:sld>
</file>

<file path=ppt/tags/tag1.xml><?xml version="1.0" encoding="utf-8"?>
<p:tagLst xmlns:a="http://schemas.openxmlformats.org/drawingml/2006/main" xmlns:r="http://schemas.openxmlformats.org/officeDocument/2006/relationships" xmlns:p="http://schemas.openxmlformats.org/presentationml/2006/main">
  <p:tag name="POCKET_SHAPE_SH" val="H"/>
</p:tagLst>
</file>

<file path=ppt/tags/tag2.xml><?xml version="1.0" encoding="utf-8"?>
<p:tagLst xmlns:a="http://schemas.openxmlformats.org/drawingml/2006/main" xmlns:r="http://schemas.openxmlformats.org/officeDocument/2006/relationships" xmlns:p="http://schemas.openxmlformats.org/presentationml/2006/main">
  <p:tag name="POCKET_SHAPE_SH" val="H"/>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2392</TotalTime>
  <Words>2269</Words>
  <Application>Microsoft Office PowerPoint</Application>
  <PresentationFormat>宽屏</PresentationFormat>
  <Paragraphs>200</Paragraphs>
  <Slides>24</Slides>
  <Notes>5</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24</vt:i4>
      </vt:variant>
    </vt:vector>
  </HeadingPairs>
  <TitlesOfParts>
    <vt:vector size="41" baseType="lpstr">
      <vt:lpstr>Lato</vt:lpstr>
      <vt:lpstr>Nexa Bold</vt:lpstr>
      <vt:lpstr>Yuanti SC</vt:lpstr>
      <vt:lpstr>等线</vt:lpstr>
      <vt:lpstr>等线 Light</vt:lpstr>
      <vt:lpstr>黑体</vt:lpstr>
      <vt:lpstr>华文细黑</vt:lpstr>
      <vt:lpstr>宋体</vt:lpstr>
      <vt:lpstr>微软雅黑</vt:lpstr>
      <vt:lpstr>Arial</vt:lpstr>
      <vt:lpstr>Calibri</vt:lpstr>
      <vt:lpstr>Cambria Math</vt:lpstr>
      <vt:lpstr>Impact</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Poular</cp:lastModifiedBy>
  <cp:revision>134</cp:revision>
  <dcterms:created xsi:type="dcterms:W3CDTF">2017-07-07T15:43:00Z</dcterms:created>
  <dcterms:modified xsi:type="dcterms:W3CDTF">2018-09-13T23:56:05Z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