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3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4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52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44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7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07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84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6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55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2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21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5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3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95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1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113B-623D-4810-A812-05C2457866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830A-75E1-4D6E-9EC2-9116DBD1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97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C7FC-4865-A981-A5DA-914B4A103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Logo craft using diffusion technology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FF56A-BEE4-C8FF-C1A0-2C32E31E4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88" y="3867781"/>
            <a:ext cx="3692012" cy="20606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TEAM - KARTHA</a:t>
            </a:r>
          </a:p>
          <a:p>
            <a:r>
              <a:rPr lang="en-US" dirty="0"/>
              <a:t>Ch. Pravalika (22RH1A0412)</a:t>
            </a:r>
          </a:p>
          <a:p>
            <a:r>
              <a:rPr lang="en-IN" dirty="0"/>
              <a:t>D. Durga (22RH1A0420)</a:t>
            </a:r>
          </a:p>
          <a:p>
            <a:r>
              <a:rPr lang="en-IN" dirty="0"/>
              <a:t>G. Persis (22RH1A0426)</a:t>
            </a:r>
          </a:p>
          <a:p>
            <a:r>
              <a:rPr lang="en-IN" dirty="0"/>
              <a:t>M. Sai Shruthi (22RH1A0445)</a:t>
            </a:r>
          </a:p>
        </p:txBody>
      </p:sp>
    </p:spTree>
    <p:extLst>
      <p:ext uri="{BB962C8B-B14F-4D97-AF65-F5344CB8AC3E}">
        <p14:creationId xmlns:p14="http://schemas.microsoft.com/office/powerpoint/2010/main" val="420287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9D2A-3B8B-46A2-4796-D2622B76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911A-C8E5-19EC-971A-190AE17A8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10" y="2165063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In today’s competitive market, establishing a memorable brand identity through a captivating logo is crucial for businesses. </a:t>
            </a:r>
          </a:p>
          <a:p>
            <a:r>
              <a:rPr lang="en-US" dirty="0"/>
              <a:t> However, many companies face challenges in creating unique and compelling logos that accurately represent their brand values and vision. </a:t>
            </a:r>
          </a:p>
          <a:p>
            <a:r>
              <a:rPr lang="en-US" dirty="0"/>
              <a:t> Logo Craft addresses this issue by leveraging cutting – edge Diffusion technology to generate custom logos based on user – provided descriptions. </a:t>
            </a:r>
          </a:p>
          <a:p>
            <a:r>
              <a:rPr lang="en-US" dirty="0"/>
              <a:t> By offering a seamless interface and intuitive controls, Logo Craft empowers businesses of all sizes to effortlessly create professional – grade logos that resonate with their target audience.</a:t>
            </a:r>
          </a:p>
          <a:p>
            <a:r>
              <a:rPr lang="en-US" dirty="0"/>
              <a:t> This project aims to revolutionize the logo design process, enabling businesses to stand out in a crowded marketplace and make a lasting impression on their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95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82FF-1D0C-40C8-858F-46A2A034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DA78-6019-2615-F586-41CDBE15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Diffusion Model for Logo Generation.</a:t>
            </a:r>
          </a:p>
          <a:p>
            <a:r>
              <a:rPr lang="en-US" dirty="0"/>
              <a:t> User input &amp; Customization Module.</a:t>
            </a:r>
          </a:p>
          <a:p>
            <a:r>
              <a:rPr lang="en-US" dirty="0"/>
              <a:t> Style and Branding Adaptation.</a:t>
            </a:r>
          </a:p>
          <a:p>
            <a:r>
              <a:rPr lang="en-US" dirty="0"/>
              <a:t> High – resolution output and Post – Processing.</a:t>
            </a:r>
          </a:p>
          <a:p>
            <a:r>
              <a:rPr lang="en-US" dirty="0"/>
              <a:t> Optimization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4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7796-4F81-EB6A-E138-742E3171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5342-63E9-09D1-FF04-22F77A98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Programming Language : PYTHON.</a:t>
            </a:r>
          </a:p>
          <a:p>
            <a:r>
              <a:rPr lang="en-US" dirty="0"/>
              <a:t> Backend : Google GEMINI Flash API.</a:t>
            </a:r>
          </a:p>
          <a:p>
            <a:r>
              <a:rPr lang="en-US" dirty="0"/>
              <a:t> Frontend : </a:t>
            </a:r>
            <a:r>
              <a:rPr lang="en-US" dirty="0" err="1"/>
              <a:t>Streamlit</a:t>
            </a:r>
            <a:r>
              <a:rPr lang="en-US" dirty="0"/>
              <a:t> Web Framework.</a:t>
            </a:r>
          </a:p>
          <a:p>
            <a:r>
              <a:rPr lang="en-US" dirty="0"/>
              <a:t> Database : Not required initially ( API – based Queries 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29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43C6-24CC-8DD4-0CED-57F011B7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Expected 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162D-5985-E7F8-A0BF-697FA047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Using “ Logo Craft : Innovative Logo Generation with Diffusion Technology “ the AI – powered system for creating high – quality and unique logos are developed.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1841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</TotalTime>
  <Words>266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Logo craft using diffusion technology</vt:lpstr>
      <vt:lpstr>PROBLEM STATEMENT</vt:lpstr>
      <vt:lpstr>Proposed solution</vt:lpstr>
      <vt:lpstr>requirements</vt:lpstr>
      <vt:lpstr>Expected 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Pravalika Chethi</dc:creator>
  <cp:lastModifiedBy>Pravalika Chethi</cp:lastModifiedBy>
  <cp:revision>2</cp:revision>
  <dcterms:created xsi:type="dcterms:W3CDTF">2025-02-15T04:04:41Z</dcterms:created>
  <dcterms:modified xsi:type="dcterms:W3CDTF">2025-02-15T04:33:32Z</dcterms:modified>
</cp:coreProperties>
</file>