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75" r:id="rId6"/>
    <p:sldId id="264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825-4544-4B81-825B-36BF8F47F6F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629F-51CA-44CC-B41C-2B323605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JMETER API PERFORMANCE TESTING – JENKINS CI INTEGRATION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69" y="5777092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Persistent Systems Quality Engineering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735211" y="503932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8396938" cy="694793"/>
          </a:xfrm>
        </p:spPr>
        <p:txBody>
          <a:bodyPr/>
          <a:lstStyle/>
          <a:p>
            <a:r>
              <a:rPr lang="en-US" dirty="0"/>
              <a:t>Objective &amp;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668499"/>
            <a:ext cx="3155248" cy="2843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 API Application &amp; Scenarios</a:t>
            </a:r>
          </a:p>
          <a:p>
            <a:pPr marL="0" indent="0">
              <a:buNone/>
            </a:pPr>
            <a:r>
              <a:rPr lang="en-US" b="1" dirty="0"/>
              <a:t>API Application Targeted – Mountsinai.org</a:t>
            </a:r>
          </a:p>
          <a:p>
            <a:pPr marL="0" indent="0">
              <a:buNone/>
            </a:pPr>
            <a:r>
              <a:rPr lang="en-US" dirty="0"/>
              <a:t>(Biggest Non Profit Hospital Network in USA)</a:t>
            </a:r>
          </a:p>
          <a:p>
            <a:pPr marL="0" indent="0">
              <a:buNone/>
            </a:pPr>
            <a:r>
              <a:rPr lang="en-US" b="1" dirty="0"/>
              <a:t>Demo Scenarios Targeted:</a:t>
            </a:r>
          </a:p>
          <a:p>
            <a:pPr marL="0" indent="0">
              <a:buNone/>
            </a:pPr>
            <a:r>
              <a:rPr lang="en-US" dirty="0"/>
              <a:t>Find Doctor</a:t>
            </a:r>
          </a:p>
          <a:p>
            <a:pPr marL="0" indent="0">
              <a:buNone/>
            </a:pPr>
            <a:r>
              <a:rPr lang="en-US" dirty="0"/>
              <a:t>Book Appointment</a:t>
            </a:r>
          </a:p>
          <a:p>
            <a:pPr marL="0" indent="0">
              <a:buNone/>
            </a:pPr>
            <a:r>
              <a:rPr lang="en-US" dirty="0"/>
              <a:t>Search by Specialization</a:t>
            </a:r>
          </a:p>
          <a:p>
            <a:pPr marL="0" indent="0">
              <a:buNone/>
            </a:pPr>
            <a:r>
              <a:rPr lang="en-US" dirty="0"/>
              <a:t>ICAHN Home Page,Search and Faculty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8111" y="3668499"/>
            <a:ext cx="4515777" cy="21016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Tool Environment:</a:t>
            </a:r>
          </a:p>
          <a:p>
            <a:pPr marL="0" indent="0">
              <a:buNone/>
            </a:pPr>
            <a:r>
              <a:rPr lang="en-US" dirty="0"/>
              <a:t>Jenkins CI with Performance Plugins</a:t>
            </a:r>
          </a:p>
          <a:p>
            <a:pPr marL="0" indent="0">
              <a:buNone/>
            </a:pPr>
            <a:r>
              <a:rPr lang="en-US" dirty="0"/>
              <a:t>Apache Jmeter 5.5.4 with Extended Plugins</a:t>
            </a:r>
          </a:p>
          <a:p>
            <a:pPr marL="0" indent="0">
              <a:buNone/>
            </a:pPr>
            <a:r>
              <a:rPr lang="en-US" dirty="0"/>
              <a:t>Master Single Node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Targeted Environment Parameters: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Test Data </a:t>
            </a:r>
            <a:r>
              <a:rPr lang="en-US" b="1" dirty="0" err="1"/>
              <a:t>CSV,User</a:t>
            </a:r>
            <a:r>
              <a:rPr lang="en-US" b="1" dirty="0"/>
              <a:t> Defined Variables and other test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938" y="1502978"/>
            <a:ext cx="7595675" cy="296575"/>
          </a:xfrm>
        </p:spPr>
        <p:txBody>
          <a:bodyPr/>
          <a:lstStyle/>
          <a:p>
            <a:r>
              <a:rPr lang="en-US" dirty="0"/>
              <a:t>Performance, Scalability, Reliability,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1431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76025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JMETER , JENKINS MASTER NODE ARCHITECTURE – Version1 Demo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22C6230-C346-4392-9F62-607A520A1B85}"/>
              </a:ext>
            </a:extLst>
          </p:cNvPr>
          <p:cNvSpPr/>
          <p:nvPr/>
        </p:nvSpPr>
        <p:spPr>
          <a:xfrm>
            <a:off x="541552" y="4697588"/>
            <a:ext cx="2180628" cy="1354667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Hub Repository (Source Artifacts)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3FDB5D3-0C85-46EE-8B68-AD1DDFF03EBD}"/>
              </a:ext>
            </a:extLst>
          </p:cNvPr>
          <p:cNvSpPr/>
          <p:nvPr/>
        </p:nvSpPr>
        <p:spPr>
          <a:xfrm>
            <a:off x="4611257" y="1345417"/>
            <a:ext cx="4277711" cy="37627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DF918-1840-459C-B57F-4309EC3D15B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722180" y="5374922"/>
            <a:ext cx="1776248" cy="6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D5BA-260D-4D3D-9508-EECE22E2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892" y="4774357"/>
            <a:ext cx="1654257" cy="13546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290BA8-9E89-4C66-8618-DD2E9CF975A9}"/>
              </a:ext>
            </a:extLst>
          </p:cNvPr>
          <p:cNvSpPr txBox="1"/>
          <p:nvPr/>
        </p:nvSpPr>
        <p:spPr>
          <a:xfrm>
            <a:off x="2940557" y="6195843"/>
            <a:ext cx="3888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Apache Jmeter - IDE Script Repository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38B38-97D8-4A8A-8FC6-AC32357B8C33}"/>
              </a:ext>
            </a:extLst>
          </p:cNvPr>
          <p:cNvSpPr txBox="1"/>
          <p:nvPr/>
        </p:nvSpPr>
        <p:spPr>
          <a:xfrm>
            <a:off x="541552" y="5991724"/>
            <a:ext cx="2399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Access Credentials 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77E7EF8-F2CD-4D16-A151-F70FBFF63601}"/>
              </a:ext>
            </a:extLst>
          </p:cNvPr>
          <p:cNvSpPr/>
          <p:nvPr/>
        </p:nvSpPr>
        <p:spPr>
          <a:xfrm>
            <a:off x="6096000" y="4196557"/>
            <a:ext cx="2123090" cy="1917533"/>
          </a:xfrm>
          <a:prstGeom prst="can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(HTTPS) API </a:t>
            </a:r>
          </a:p>
          <a:p>
            <a:pPr algn="ctr"/>
            <a:r>
              <a:rPr lang="en-US" dirty="0"/>
              <a:t>(Responsive)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61A71F-D41D-4629-A376-B644B13D0BDF}"/>
              </a:ext>
            </a:extLst>
          </p:cNvPr>
          <p:cNvCxnSpPr/>
          <p:nvPr/>
        </p:nvCxnSpPr>
        <p:spPr>
          <a:xfrm>
            <a:off x="4361793" y="5237766"/>
            <a:ext cx="1734207" cy="22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BBBDEB-E1B0-4962-B021-9AF385E29994}"/>
              </a:ext>
            </a:extLst>
          </p:cNvPr>
          <p:cNvCxnSpPr/>
          <p:nvPr/>
        </p:nvCxnSpPr>
        <p:spPr>
          <a:xfrm>
            <a:off x="4361793" y="5210180"/>
            <a:ext cx="1734207" cy="27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B8BDEB-A862-4CDF-B8CE-8BD6F27A9C04}"/>
              </a:ext>
            </a:extLst>
          </p:cNvPr>
          <p:cNvCxnSpPr/>
          <p:nvPr/>
        </p:nvCxnSpPr>
        <p:spPr>
          <a:xfrm flipV="1">
            <a:off x="4361793" y="4666593"/>
            <a:ext cx="1650124" cy="273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669B465-E56F-427F-8D4A-B0AF39533A57}"/>
              </a:ext>
            </a:extLst>
          </p:cNvPr>
          <p:cNvSpPr/>
          <p:nvPr/>
        </p:nvSpPr>
        <p:spPr>
          <a:xfrm>
            <a:off x="457468" y="888553"/>
            <a:ext cx="2309936" cy="324201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576684-A02D-465F-968B-6C1C3748ABF3}"/>
              </a:ext>
            </a:extLst>
          </p:cNvPr>
          <p:cNvCxnSpPr/>
          <p:nvPr/>
        </p:nvCxnSpPr>
        <p:spPr>
          <a:xfrm>
            <a:off x="1208688" y="4118953"/>
            <a:ext cx="0" cy="603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455431-189E-4EF5-8BE5-C361FD3302C2}"/>
              </a:ext>
            </a:extLst>
          </p:cNvPr>
          <p:cNvCxnSpPr>
            <a:cxnSpLocks/>
          </p:cNvCxnSpPr>
          <p:nvPr/>
        </p:nvCxnSpPr>
        <p:spPr>
          <a:xfrm>
            <a:off x="1528353" y="4159643"/>
            <a:ext cx="0" cy="506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880215B-DBC8-47D9-A290-E5EE2340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8" y="1915804"/>
            <a:ext cx="2158029" cy="233316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8C5806-6AB9-4104-97FC-A2E26700CA59}"/>
              </a:ext>
            </a:extLst>
          </p:cNvPr>
          <p:cNvSpPr txBox="1"/>
          <p:nvPr/>
        </p:nvSpPr>
        <p:spPr>
          <a:xfrm>
            <a:off x="147547" y="1453851"/>
            <a:ext cx="2858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VM Hosted Jenkins CI server with Plugins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5A507-33C7-4E5C-8F66-1E412B0E82D6}"/>
              </a:ext>
            </a:extLst>
          </p:cNvPr>
          <p:cNvCxnSpPr/>
          <p:nvPr/>
        </p:nvCxnSpPr>
        <p:spPr>
          <a:xfrm>
            <a:off x="2607367" y="2238703"/>
            <a:ext cx="2858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69C36EAF-048D-4BF8-92BB-01FA1E5A4EF0}"/>
              </a:ext>
            </a:extLst>
          </p:cNvPr>
          <p:cNvSpPr/>
          <p:nvPr/>
        </p:nvSpPr>
        <p:spPr>
          <a:xfrm>
            <a:off x="5444358" y="1526324"/>
            <a:ext cx="1299149" cy="1664171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9C8AD4-2508-4AB6-B378-39B33E8F1874}"/>
              </a:ext>
            </a:extLst>
          </p:cNvPr>
          <p:cNvCxnSpPr>
            <a:cxnSpLocks/>
          </p:cNvCxnSpPr>
          <p:nvPr/>
        </p:nvCxnSpPr>
        <p:spPr>
          <a:xfrm flipV="1">
            <a:off x="6743507" y="1949937"/>
            <a:ext cx="719958" cy="14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B68EF9-6E79-4807-A78C-38B7D0121E28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6743507" y="2358410"/>
            <a:ext cx="687307" cy="30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22C5935B-6224-4251-91E5-2F323DE65796}"/>
              </a:ext>
            </a:extLst>
          </p:cNvPr>
          <p:cNvSpPr/>
          <p:nvPr/>
        </p:nvSpPr>
        <p:spPr>
          <a:xfrm>
            <a:off x="7451834" y="1260413"/>
            <a:ext cx="1292772" cy="1114843"/>
          </a:xfrm>
          <a:prstGeom prst="can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 DB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74E9A6-5FEC-4580-AB98-E6E1851A4D7E}"/>
              </a:ext>
            </a:extLst>
          </p:cNvPr>
          <p:cNvSpPr/>
          <p:nvPr/>
        </p:nvSpPr>
        <p:spPr>
          <a:xfrm>
            <a:off x="7394027" y="2424378"/>
            <a:ext cx="1891862" cy="825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Grafana Jmeter Dashboard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6BEFE56-00BD-4919-A4C2-37150A4F280D}"/>
              </a:ext>
            </a:extLst>
          </p:cNvPr>
          <p:cNvCxnSpPr>
            <a:cxnSpLocks/>
          </p:cNvCxnSpPr>
          <p:nvPr/>
        </p:nvCxnSpPr>
        <p:spPr>
          <a:xfrm>
            <a:off x="2658836" y="3454310"/>
            <a:ext cx="7532065" cy="4560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01B77820-D085-4836-949A-E186F992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342" y="2396850"/>
            <a:ext cx="1781175" cy="2597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DF0604D-E87F-47B7-B755-9368F2AA5916}"/>
              </a:ext>
            </a:extLst>
          </p:cNvPr>
          <p:cNvSpPr txBox="1"/>
          <p:nvPr/>
        </p:nvSpPr>
        <p:spPr>
          <a:xfrm>
            <a:off x="9976820" y="1885318"/>
            <a:ext cx="2750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Jenkins Performance Plugins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7C89B2-CA50-4823-9352-C457D5F9A662}"/>
              </a:ext>
            </a:extLst>
          </p:cNvPr>
          <p:cNvSpPr/>
          <p:nvPr/>
        </p:nvSpPr>
        <p:spPr>
          <a:xfrm>
            <a:off x="9701049" y="5571541"/>
            <a:ext cx="2399005" cy="961427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Archived Test Artifacts (HTML Reports)</a:t>
            </a:r>
          </a:p>
          <a:p>
            <a:pPr algn="ctr"/>
            <a:endParaRPr lang="en-US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3A76685-0244-40DB-988B-81C3DA5BD2D1}"/>
              </a:ext>
            </a:extLst>
          </p:cNvPr>
          <p:cNvSpPr/>
          <p:nvPr/>
        </p:nvSpPr>
        <p:spPr>
          <a:xfrm>
            <a:off x="10603482" y="5021175"/>
            <a:ext cx="589887" cy="550366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973827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EE5C1-4894-4204-A4BB-447A77D18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Pavan Magal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4280</TotalTime>
  <Words>163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JMETER API PERFORMANCE TESTING – JENKINS CI INTEGRATION</vt:lpstr>
      <vt:lpstr>Objective &amp; TOOLS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Deep Performance engineering Best Practices</dc:title>
  <dc:creator>Pavan Magal</dc:creator>
  <cp:lastModifiedBy>Pavan Magal</cp:lastModifiedBy>
  <cp:revision>29</cp:revision>
  <dcterms:created xsi:type="dcterms:W3CDTF">2022-09-26T11:50:21Z</dcterms:created>
  <dcterms:modified xsi:type="dcterms:W3CDTF">2022-11-24T06:09:58Z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