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 id="2147484704" r:id="rId5"/>
  </p:sldMasterIdLst>
  <p:notesMasterIdLst>
    <p:notesMasterId r:id="rId51"/>
  </p:notesMasterIdLst>
  <p:handoutMasterIdLst>
    <p:handoutMasterId r:id="rId52"/>
  </p:handoutMasterIdLst>
  <p:sldIdLst>
    <p:sldId id="1627" r:id="rId6"/>
    <p:sldId id="1778" r:id="rId7"/>
    <p:sldId id="1684" r:id="rId8"/>
    <p:sldId id="1791" r:id="rId9"/>
    <p:sldId id="1794" r:id="rId10"/>
    <p:sldId id="1768" r:id="rId11"/>
    <p:sldId id="1797" r:id="rId12"/>
    <p:sldId id="1798" r:id="rId13"/>
    <p:sldId id="1799" r:id="rId14"/>
    <p:sldId id="1800" r:id="rId15"/>
    <p:sldId id="1801" r:id="rId16"/>
    <p:sldId id="1839" r:id="rId17"/>
    <p:sldId id="1802" r:id="rId18"/>
    <p:sldId id="1816" r:id="rId19"/>
    <p:sldId id="1805" r:id="rId20"/>
    <p:sldId id="1807" r:id="rId21"/>
    <p:sldId id="1808" r:id="rId22"/>
    <p:sldId id="1809" r:id="rId23"/>
    <p:sldId id="1810" r:id="rId24"/>
    <p:sldId id="1811" r:id="rId25"/>
    <p:sldId id="1812" r:id="rId26"/>
    <p:sldId id="1838" r:id="rId27"/>
    <p:sldId id="1792" r:id="rId28"/>
    <p:sldId id="1818" r:id="rId29"/>
    <p:sldId id="1678" r:id="rId30"/>
    <p:sldId id="1819" r:id="rId31"/>
    <p:sldId id="1796" r:id="rId32"/>
    <p:sldId id="1820" r:id="rId33"/>
    <p:sldId id="1821" r:id="rId34"/>
    <p:sldId id="1822" r:id="rId35"/>
    <p:sldId id="1823" r:id="rId36"/>
    <p:sldId id="1824" r:id="rId37"/>
    <p:sldId id="1825" r:id="rId38"/>
    <p:sldId id="1837" r:id="rId39"/>
    <p:sldId id="1804" r:id="rId40"/>
    <p:sldId id="1832" r:id="rId41"/>
    <p:sldId id="1826" r:id="rId42"/>
    <p:sldId id="1827" r:id="rId43"/>
    <p:sldId id="1813" r:id="rId44"/>
    <p:sldId id="1829" r:id="rId45"/>
    <p:sldId id="1830" r:id="rId46"/>
    <p:sldId id="1836" r:id="rId47"/>
    <p:sldId id="1831" r:id="rId48"/>
    <p:sldId id="1815" r:id="rId49"/>
    <p:sldId id="1786" r:id="rId5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59B4D9"/>
    <a:srgbClr val="EBEBEB"/>
    <a:srgbClr val="FFFFFF"/>
    <a:srgbClr val="FFF100"/>
    <a:srgbClr val="75757A"/>
    <a:srgbClr val="3C3C41"/>
    <a:srgbClr val="30E5D0"/>
    <a:srgbClr val="008272"/>
    <a:srgbClr val="0777D3"/>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D37F7B-5929-44F1-9AC0-82020C69683E}" v="4" dt="2022-04-29T15:30:44.7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00" autoAdjust="0"/>
    <p:restoredTop sz="79653" autoAdjust="0"/>
  </p:normalViewPr>
  <p:slideViewPr>
    <p:cSldViewPr snapToGrid="0">
      <p:cViewPr varScale="1">
        <p:scale>
          <a:sx n="84" d="100"/>
          <a:sy n="84" d="100"/>
        </p:scale>
        <p:origin x="1758" y="114"/>
      </p:cViewPr>
      <p:guideLst/>
    </p:cSldViewPr>
  </p:slideViewPr>
  <p:outlineViewPr>
    <p:cViewPr>
      <p:scale>
        <a:sx n="33" d="100"/>
        <a:sy n="33" d="100"/>
      </p:scale>
      <p:origin x="0" y="-67032"/>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commentAuthors" Target="commentAuthors.xml"/><Relationship Id="rId58" Type="http://schemas.microsoft.com/office/2016/11/relationships/changesInfo" Target="changesInfos/changesInfo1.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microsoft.com/office/2015/10/relationships/revisionInfo" Target="revisionInfo.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ableStyles" Target="tableStyle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Hinkelman" userId="bb920ec3-1f5b-4dbc-84af-061d9b95fe4c" providerId="ADAL" clId="{21000E27-A10F-4619-9B2A-1FEC2EDEC6D9}"/>
    <pc:docChg chg="undo custSel delSld modSld">
      <pc:chgData name="Brian Hinkelman" userId="bb920ec3-1f5b-4dbc-84af-061d9b95fe4c" providerId="ADAL" clId="{21000E27-A10F-4619-9B2A-1FEC2EDEC6D9}" dt="2021-12-14T14:17:53.165" v="770" actId="6549"/>
      <pc:docMkLst>
        <pc:docMk/>
      </pc:docMkLst>
      <pc:sldChg chg="modSp mod">
        <pc:chgData name="Brian Hinkelman" userId="bb920ec3-1f5b-4dbc-84af-061d9b95fe4c" providerId="ADAL" clId="{21000E27-A10F-4619-9B2A-1FEC2EDEC6D9}" dt="2021-12-14T14:00:07.338" v="5" actId="20577"/>
        <pc:sldMkLst>
          <pc:docMk/>
          <pc:sldMk cId="3018641981" sldId="1627"/>
        </pc:sldMkLst>
        <pc:spChg chg="mod">
          <ac:chgData name="Brian Hinkelman" userId="bb920ec3-1f5b-4dbc-84af-061d9b95fe4c" providerId="ADAL" clId="{21000E27-A10F-4619-9B2A-1FEC2EDEC6D9}" dt="2021-12-14T14:00:07.338" v="5" actId="20577"/>
          <ac:spMkLst>
            <pc:docMk/>
            <pc:sldMk cId="3018641981" sldId="1627"/>
            <ac:spMk id="6" creationId="{FC9D5C9C-8E65-4C40-88AD-44E932B2CE84}"/>
          </ac:spMkLst>
        </pc:spChg>
      </pc:sldChg>
      <pc:sldChg chg="modSp mod">
        <pc:chgData name="Brian Hinkelman" userId="bb920ec3-1f5b-4dbc-84af-061d9b95fe4c" providerId="ADAL" clId="{21000E27-A10F-4619-9B2A-1FEC2EDEC6D9}" dt="2021-12-14T14:00:22.567" v="9" actId="20577"/>
        <pc:sldMkLst>
          <pc:docMk/>
          <pc:sldMk cId="2281750522" sldId="1684"/>
        </pc:sldMkLst>
        <pc:spChg chg="mod">
          <ac:chgData name="Brian Hinkelman" userId="bb920ec3-1f5b-4dbc-84af-061d9b95fe4c" providerId="ADAL" clId="{21000E27-A10F-4619-9B2A-1FEC2EDEC6D9}" dt="2021-12-14T14:00:22.567" v="9" actId="20577"/>
          <ac:spMkLst>
            <pc:docMk/>
            <pc:sldMk cId="2281750522" sldId="1684"/>
            <ac:spMk id="5" creationId="{007C2C26-EFD2-E847-AEA7-5CEF245E0904}"/>
          </ac:spMkLst>
        </pc:spChg>
      </pc:sldChg>
      <pc:sldChg chg="modSp mod">
        <pc:chgData name="Brian Hinkelman" userId="bb920ec3-1f5b-4dbc-84af-061d9b95fe4c" providerId="ADAL" clId="{21000E27-A10F-4619-9B2A-1FEC2EDEC6D9}" dt="2021-12-14T14:00:13.157" v="6" actId="20577"/>
        <pc:sldMkLst>
          <pc:docMk/>
          <pc:sldMk cId="4244671936" sldId="1778"/>
        </pc:sldMkLst>
        <pc:spChg chg="mod">
          <ac:chgData name="Brian Hinkelman" userId="bb920ec3-1f5b-4dbc-84af-061d9b95fe4c" providerId="ADAL" clId="{21000E27-A10F-4619-9B2A-1FEC2EDEC6D9}" dt="2021-12-14T14:00:13.157" v="6" actId="20577"/>
          <ac:spMkLst>
            <pc:docMk/>
            <pc:sldMk cId="4244671936" sldId="1778"/>
            <ac:spMk id="6" creationId="{00000000-0000-0000-0000-000000000000}"/>
          </ac:spMkLst>
        </pc:spChg>
      </pc:sldChg>
      <pc:sldChg chg="modSp mod">
        <pc:chgData name="Brian Hinkelman" userId="bb920ec3-1f5b-4dbc-84af-061d9b95fe4c" providerId="ADAL" clId="{21000E27-A10F-4619-9B2A-1FEC2EDEC6D9}" dt="2021-12-14T14:15:33.834" v="748" actId="6549"/>
        <pc:sldMkLst>
          <pc:docMk/>
          <pc:sldMk cId="1955414923" sldId="1793"/>
        </pc:sldMkLst>
        <pc:spChg chg="mod">
          <ac:chgData name="Brian Hinkelman" userId="bb920ec3-1f5b-4dbc-84af-061d9b95fe4c" providerId="ADAL" clId="{21000E27-A10F-4619-9B2A-1FEC2EDEC6D9}" dt="2021-12-14T14:15:33.834" v="748" actId="6549"/>
          <ac:spMkLst>
            <pc:docMk/>
            <pc:sldMk cId="1955414923" sldId="1793"/>
            <ac:spMk id="17" creationId="{00000000-0000-0000-0000-000000000000}"/>
          </ac:spMkLst>
        </pc:spChg>
      </pc:sldChg>
      <pc:sldChg chg="modSp mod modNotesTx">
        <pc:chgData name="Brian Hinkelman" userId="bb920ec3-1f5b-4dbc-84af-061d9b95fe4c" providerId="ADAL" clId="{21000E27-A10F-4619-9B2A-1FEC2EDEC6D9}" dt="2021-12-14T14:17:35.972" v="766" actId="20577"/>
        <pc:sldMkLst>
          <pc:docMk/>
          <pc:sldMk cId="3661771039" sldId="1794"/>
        </pc:sldMkLst>
        <pc:spChg chg="mod">
          <ac:chgData name="Brian Hinkelman" userId="bb920ec3-1f5b-4dbc-84af-061d9b95fe4c" providerId="ADAL" clId="{21000E27-A10F-4619-9B2A-1FEC2EDEC6D9}" dt="2021-12-14T14:00:31.464" v="10" actId="6549"/>
          <ac:spMkLst>
            <pc:docMk/>
            <pc:sldMk cId="3661771039" sldId="1794"/>
            <ac:spMk id="2" creationId="{00000000-0000-0000-0000-000000000000}"/>
          </ac:spMkLst>
        </pc:spChg>
        <pc:spChg chg="mod">
          <ac:chgData name="Brian Hinkelman" userId="bb920ec3-1f5b-4dbc-84af-061d9b95fe4c" providerId="ADAL" clId="{21000E27-A10F-4619-9B2A-1FEC2EDEC6D9}" dt="2021-12-14T14:00:35.210" v="11" actId="20577"/>
          <ac:spMkLst>
            <pc:docMk/>
            <pc:sldMk cId="3661771039" sldId="1794"/>
            <ac:spMk id="3" creationId="{00000000-0000-0000-0000-000000000000}"/>
          </ac:spMkLst>
        </pc:spChg>
      </pc:sldChg>
      <pc:sldChg chg="modSp mod modNotesTx">
        <pc:chgData name="Brian Hinkelman" userId="bb920ec3-1f5b-4dbc-84af-061d9b95fe4c" providerId="ADAL" clId="{21000E27-A10F-4619-9B2A-1FEC2EDEC6D9}" dt="2021-12-14T14:17:44.297" v="769" actId="20577"/>
        <pc:sldMkLst>
          <pc:docMk/>
          <pc:sldMk cId="1527409147" sldId="1798"/>
        </pc:sldMkLst>
        <pc:spChg chg="mod">
          <ac:chgData name="Brian Hinkelman" userId="bb920ec3-1f5b-4dbc-84af-061d9b95fe4c" providerId="ADAL" clId="{21000E27-A10F-4619-9B2A-1FEC2EDEC6D9}" dt="2021-12-14T14:00:46.562" v="12" actId="20577"/>
          <ac:spMkLst>
            <pc:docMk/>
            <pc:sldMk cId="1527409147" sldId="1798"/>
            <ac:spMk id="6" creationId="{00000000-0000-0000-0000-000000000000}"/>
          </ac:spMkLst>
        </pc:spChg>
      </pc:sldChg>
      <pc:sldChg chg="modNotesTx">
        <pc:chgData name="Brian Hinkelman" userId="bb920ec3-1f5b-4dbc-84af-061d9b95fe4c" providerId="ADAL" clId="{21000E27-A10F-4619-9B2A-1FEC2EDEC6D9}" dt="2021-12-14T14:17:53.165" v="770" actId="6549"/>
        <pc:sldMkLst>
          <pc:docMk/>
          <pc:sldMk cId="2982088399" sldId="1799"/>
        </pc:sldMkLst>
      </pc:sldChg>
      <pc:sldChg chg="addSp delSp modSp mod modClrScheme chgLayout">
        <pc:chgData name="Brian Hinkelman" userId="bb920ec3-1f5b-4dbc-84af-061d9b95fe4c" providerId="ADAL" clId="{21000E27-A10F-4619-9B2A-1FEC2EDEC6D9}" dt="2021-12-14T14:04:19.085" v="33" actId="1076"/>
        <pc:sldMkLst>
          <pc:docMk/>
          <pc:sldMk cId="1278848184" sldId="1803"/>
        </pc:sldMkLst>
        <pc:spChg chg="mod ord">
          <ac:chgData name="Brian Hinkelman" userId="bb920ec3-1f5b-4dbc-84af-061d9b95fe4c" providerId="ADAL" clId="{21000E27-A10F-4619-9B2A-1FEC2EDEC6D9}" dt="2021-12-14T14:03:46.611" v="31" actId="700"/>
          <ac:spMkLst>
            <pc:docMk/>
            <pc:sldMk cId="1278848184" sldId="1803"/>
            <ac:spMk id="2" creationId="{00000000-0000-0000-0000-000000000000}"/>
          </ac:spMkLst>
        </pc:spChg>
        <pc:spChg chg="mod ord">
          <ac:chgData name="Brian Hinkelman" userId="bb920ec3-1f5b-4dbc-84af-061d9b95fe4c" providerId="ADAL" clId="{21000E27-A10F-4619-9B2A-1FEC2EDEC6D9}" dt="2021-12-14T14:03:46.611" v="31" actId="700"/>
          <ac:spMkLst>
            <pc:docMk/>
            <pc:sldMk cId="1278848184" sldId="1803"/>
            <ac:spMk id="3" creationId="{00000000-0000-0000-0000-000000000000}"/>
          </ac:spMkLst>
        </pc:spChg>
        <pc:spChg chg="mod ord">
          <ac:chgData name="Brian Hinkelman" userId="bb920ec3-1f5b-4dbc-84af-061d9b95fe4c" providerId="ADAL" clId="{21000E27-A10F-4619-9B2A-1FEC2EDEC6D9}" dt="2021-12-14T14:03:46.611" v="31" actId="700"/>
          <ac:spMkLst>
            <pc:docMk/>
            <pc:sldMk cId="1278848184" sldId="1803"/>
            <ac:spMk id="4" creationId="{00000000-0000-0000-0000-000000000000}"/>
          </ac:spMkLst>
        </pc:spChg>
        <pc:spChg chg="mod ord">
          <ac:chgData name="Brian Hinkelman" userId="bb920ec3-1f5b-4dbc-84af-061d9b95fe4c" providerId="ADAL" clId="{21000E27-A10F-4619-9B2A-1FEC2EDEC6D9}" dt="2021-12-14T14:04:19.085" v="33" actId="1076"/>
          <ac:spMkLst>
            <pc:docMk/>
            <pc:sldMk cId="1278848184" sldId="1803"/>
            <ac:spMk id="5" creationId="{00000000-0000-0000-0000-000000000000}"/>
          </ac:spMkLst>
        </pc:spChg>
        <pc:spChg chg="mod ord">
          <ac:chgData name="Brian Hinkelman" userId="bb920ec3-1f5b-4dbc-84af-061d9b95fe4c" providerId="ADAL" clId="{21000E27-A10F-4619-9B2A-1FEC2EDEC6D9}" dt="2021-12-14T14:03:46.611" v="31" actId="700"/>
          <ac:spMkLst>
            <pc:docMk/>
            <pc:sldMk cId="1278848184" sldId="1803"/>
            <ac:spMk id="6" creationId="{00000000-0000-0000-0000-000000000000}"/>
          </ac:spMkLst>
        </pc:spChg>
        <pc:spChg chg="add del mod ord">
          <ac:chgData name="Brian Hinkelman" userId="bb920ec3-1f5b-4dbc-84af-061d9b95fe4c" providerId="ADAL" clId="{21000E27-A10F-4619-9B2A-1FEC2EDEC6D9}" dt="2021-12-14T14:03:08.715" v="23" actId="700"/>
          <ac:spMkLst>
            <pc:docMk/>
            <pc:sldMk cId="1278848184" sldId="1803"/>
            <ac:spMk id="7" creationId="{2092CD9B-D792-4AB7-A326-5DE9E5824E40}"/>
          </ac:spMkLst>
        </pc:spChg>
        <pc:spChg chg="mod ord">
          <ac:chgData name="Brian Hinkelman" userId="bb920ec3-1f5b-4dbc-84af-061d9b95fe4c" providerId="ADAL" clId="{21000E27-A10F-4619-9B2A-1FEC2EDEC6D9}" dt="2021-12-14T14:04:04.234" v="32" actId="1076"/>
          <ac:spMkLst>
            <pc:docMk/>
            <pc:sldMk cId="1278848184" sldId="1803"/>
            <ac:spMk id="8" creationId="{4C970C09-C124-49EF-A806-956DD6EAA798}"/>
          </ac:spMkLst>
        </pc:spChg>
        <pc:spChg chg="mod ord">
          <ac:chgData name="Brian Hinkelman" userId="bb920ec3-1f5b-4dbc-84af-061d9b95fe4c" providerId="ADAL" clId="{21000E27-A10F-4619-9B2A-1FEC2EDEC6D9}" dt="2021-12-14T14:04:04.234" v="32" actId="1076"/>
          <ac:spMkLst>
            <pc:docMk/>
            <pc:sldMk cId="1278848184" sldId="1803"/>
            <ac:spMk id="9" creationId="{597E9C1C-70B1-4FF1-BDCE-E3611225B156}"/>
          </ac:spMkLst>
        </pc:spChg>
        <pc:spChg chg="mod ord">
          <ac:chgData name="Brian Hinkelman" userId="bb920ec3-1f5b-4dbc-84af-061d9b95fe4c" providerId="ADAL" clId="{21000E27-A10F-4619-9B2A-1FEC2EDEC6D9}" dt="2021-12-14T14:04:04.234" v="32" actId="1076"/>
          <ac:spMkLst>
            <pc:docMk/>
            <pc:sldMk cId="1278848184" sldId="1803"/>
            <ac:spMk id="10" creationId="{2D95B341-ABC5-4ED8-9462-B7B4216DF042}"/>
          </ac:spMkLst>
        </pc:spChg>
        <pc:spChg chg="del mod">
          <ac:chgData name="Brian Hinkelman" userId="bb920ec3-1f5b-4dbc-84af-061d9b95fe4c" providerId="ADAL" clId="{21000E27-A10F-4619-9B2A-1FEC2EDEC6D9}" dt="2021-12-14T14:01:54.827" v="17" actId="478"/>
          <ac:spMkLst>
            <pc:docMk/>
            <pc:sldMk cId="1278848184" sldId="1803"/>
            <ac:spMk id="11" creationId="{0B1D4227-99BD-41CF-8A9E-CAEF2A37B390}"/>
          </ac:spMkLst>
        </pc:spChg>
        <pc:spChg chg="add del mod ord">
          <ac:chgData name="Brian Hinkelman" userId="bb920ec3-1f5b-4dbc-84af-061d9b95fe4c" providerId="ADAL" clId="{21000E27-A10F-4619-9B2A-1FEC2EDEC6D9}" dt="2021-12-14T14:03:08.715" v="23" actId="700"/>
          <ac:spMkLst>
            <pc:docMk/>
            <pc:sldMk cId="1278848184" sldId="1803"/>
            <ac:spMk id="12" creationId="{4427CE4F-7C71-4B83-B0E1-9DF0A25CA2DF}"/>
          </ac:spMkLst>
        </pc:spChg>
        <pc:spChg chg="mod ord">
          <ac:chgData name="Brian Hinkelman" userId="bb920ec3-1f5b-4dbc-84af-061d9b95fe4c" providerId="ADAL" clId="{21000E27-A10F-4619-9B2A-1FEC2EDEC6D9}" dt="2021-12-14T14:03:46.611" v="31" actId="700"/>
          <ac:spMkLst>
            <pc:docMk/>
            <pc:sldMk cId="1278848184" sldId="1803"/>
            <ac:spMk id="17" creationId="{00000000-0000-0000-0000-000000000000}"/>
          </ac:spMkLst>
        </pc:spChg>
        <pc:spChg chg="mod">
          <ac:chgData name="Brian Hinkelman" userId="bb920ec3-1f5b-4dbc-84af-061d9b95fe4c" providerId="ADAL" clId="{21000E27-A10F-4619-9B2A-1FEC2EDEC6D9}" dt="2021-12-14T14:04:19.085" v="33" actId="1076"/>
          <ac:spMkLst>
            <pc:docMk/>
            <pc:sldMk cId="1278848184" sldId="1803"/>
            <ac:spMk id="62" creationId="{8DFB6F5B-B4DA-420D-BB1E-A508478CD550}"/>
          </ac:spMkLst>
        </pc:spChg>
        <pc:spChg chg="mod">
          <ac:chgData name="Brian Hinkelman" userId="bb920ec3-1f5b-4dbc-84af-061d9b95fe4c" providerId="ADAL" clId="{21000E27-A10F-4619-9B2A-1FEC2EDEC6D9}" dt="2021-12-14T14:04:19.085" v="33" actId="1076"/>
          <ac:spMkLst>
            <pc:docMk/>
            <pc:sldMk cId="1278848184" sldId="1803"/>
            <ac:spMk id="63" creationId="{118AE721-FF8C-4F4B-9B61-4738AA89F306}"/>
          </ac:spMkLst>
        </pc:spChg>
        <pc:spChg chg="mod">
          <ac:chgData name="Brian Hinkelman" userId="bb920ec3-1f5b-4dbc-84af-061d9b95fe4c" providerId="ADAL" clId="{21000E27-A10F-4619-9B2A-1FEC2EDEC6D9}" dt="2021-12-14T14:04:04.234" v="32" actId="1076"/>
          <ac:spMkLst>
            <pc:docMk/>
            <pc:sldMk cId="1278848184" sldId="1803"/>
            <ac:spMk id="107" creationId="{31E1F766-9CFB-48FB-9C44-110F82CA2742}"/>
          </ac:spMkLst>
        </pc:spChg>
        <pc:spChg chg="mod">
          <ac:chgData name="Brian Hinkelman" userId="bb920ec3-1f5b-4dbc-84af-061d9b95fe4c" providerId="ADAL" clId="{21000E27-A10F-4619-9B2A-1FEC2EDEC6D9}" dt="2021-12-14T14:04:04.234" v="32" actId="1076"/>
          <ac:spMkLst>
            <pc:docMk/>
            <pc:sldMk cId="1278848184" sldId="1803"/>
            <ac:spMk id="108" creationId="{77ED142C-E649-406C-BF7E-52C8CAA77B30}"/>
          </ac:spMkLst>
        </pc:spChg>
        <pc:spChg chg="mod">
          <ac:chgData name="Brian Hinkelman" userId="bb920ec3-1f5b-4dbc-84af-061d9b95fe4c" providerId="ADAL" clId="{21000E27-A10F-4619-9B2A-1FEC2EDEC6D9}" dt="2021-12-14T14:04:04.234" v="32" actId="1076"/>
          <ac:spMkLst>
            <pc:docMk/>
            <pc:sldMk cId="1278848184" sldId="1803"/>
            <ac:spMk id="112" creationId="{5050EE06-2280-46FA-9673-4A48B25A85F2}"/>
          </ac:spMkLst>
        </pc:spChg>
        <pc:spChg chg="mod">
          <ac:chgData name="Brian Hinkelman" userId="bb920ec3-1f5b-4dbc-84af-061d9b95fe4c" providerId="ADAL" clId="{21000E27-A10F-4619-9B2A-1FEC2EDEC6D9}" dt="2021-12-14T14:04:04.234" v="32" actId="1076"/>
          <ac:spMkLst>
            <pc:docMk/>
            <pc:sldMk cId="1278848184" sldId="1803"/>
            <ac:spMk id="113" creationId="{7B2A90FC-DF5E-4290-9A32-1B1965E6B750}"/>
          </ac:spMkLst>
        </pc:spChg>
        <pc:spChg chg="mod">
          <ac:chgData name="Brian Hinkelman" userId="bb920ec3-1f5b-4dbc-84af-061d9b95fe4c" providerId="ADAL" clId="{21000E27-A10F-4619-9B2A-1FEC2EDEC6D9}" dt="2021-12-14T14:04:04.234" v="32" actId="1076"/>
          <ac:spMkLst>
            <pc:docMk/>
            <pc:sldMk cId="1278848184" sldId="1803"/>
            <ac:spMk id="117" creationId="{B9AEA416-BDC6-4A8D-A251-CE19A071FD9F}"/>
          </ac:spMkLst>
        </pc:spChg>
        <pc:spChg chg="mod">
          <ac:chgData name="Brian Hinkelman" userId="bb920ec3-1f5b-4dbc-84af-061d9b95fe4c" providerId="ADAL" clId="{21000E27-A10F-4619-9B2A-1FEC2EDEC6D9}" dt="2021-12-14T14:04:04.234" v="32" actId="1076"/>
          <ac:spMkLst>
            <pc:docMk/>
            <pc:sldMk cId="1278848184" sldId="1803"/>
            <ac:spMk id="118" creationId="{B4D401AC-1254-4C7E-B546-9097B895726C}"/>
          </ac:spMkLst>
        </pc:spChg>
        <pc:grpChg chg="mod">
          <ac:chgData name="Brian Hinkelman" userId="bb920ec3-1f5b-4dbc-84af-061d9b95fe4c" providerId="ADAL" clId="{21000E27-A10F-4619-9B2A-1FEC2EDEC6D9}" dt="2021-12-14T14:04:19.085" v="33" actId="1076"/>
          <ac:grpSpMkLst>
            <pc:docMk/>
            <pc:sldMk cId="1278848184" sldId="1803"/>
            <ac:grpSpMk id="61" creationId="{A810A0F7-4C33-4235-8199-AD99361D94EC}"/>
          </ac:grpSpMkLst>
        </pc:grpChg>
        <pc:grpChg chg="mod">
          <ac:chgData name="Brian Hinkelman" userId="bb920ec3-1f5b-4dbc-84af-061d9b95fe4c" providerId="ADAL" clId="{21000E27-A10F-4619-9B2A-1FEC2EDEC6D9}" dt="2021-12-14T14:04:04.234" v="32" actId="1076"/>
          <ac:grpSpMkLst>
            <pc:docMk/>
            <pc:sldMk cId="1278848184" sldId="1803"/>
            <ac:grpSpMk id="105" creationId="{923ABB3E-1BFE-4211-AFB0-71837DB2C81F}"/>
          </ac:grpSpMkLst>
        </pc:grpChg>
        <pc:grpChg chg="mod">
          <ac:chgData name="Brian Hinkelman" userId="bb920ec3-1f5b-4dbc-84af-061d9b95fe4c" providerId="ADAL" clId="{21000E27-A10F-4619-9B2A-1FEC2EDEC6D9}" dt="2021-12-14T14:04:04.234" v="32" actId="1076"/>
          <ac:grpSpMkLst>
            <pc:docMk/>
            <pc:sldMk cId="1278848184" sldId="1803"/>
            <ac:grpSpMk id="110" creationId="{2D7823D9-0373-4CE5-8630-CD086B0C39D8}"/>
          </ac:grpSpMkLst>
        </pc:grpChg>
        <pc:grpChg chg="mod">
          <ac:chgData name="Brian Hinkelman" userId="bb920ec3-1f5b-4dbc-84af-061d9b95fe4c" providerId="ADAL" clId="{21000E27-A10F-4619-9B2A-1FEC2EDEC6D9}" dt="2021-12-14T14:04:04.234" v="32" actId="1076"/>
          <ac:grpSpMkLst>
            <pc:docMk/>
            <pc:sldMk cId="1278848184" sldId="1803"/>
            <ac:grpSpMk id="115" creationId="{D801644B-C2AD-48BE-9A35-7C9B7EB7A5D2}"/>
          </ac:grpSpMkLst>
        </pc:grpChg>
        <pc:grpChg chg="del">
          <ac:chgData name="Brian Hinkelman" userId="bb920ec3-1f5b-4dbc-84af-061d9b95fe4c" providerId="ADAL" clId="{21000E27-A10F-4619-9B2A-1FEC2EDEC6D9}" dt="2021-12-14T14:01:52.130" v="16" actId="478"/>
          <ac:grpSpMkLst>
            <pc:docMk/>
            <pc:sldMk cId="1278848184" sldId="1803"/>
            <ac:grpSpMk id="120" creationId="{FA11E7C9-8305-4A01-83C6-E611C86F103D}"/>
          </ac:grpSpMkLst>
        </pc:grpChg>
      </pc:sldChg>
      <pc:sldChg chg="modSp mod">
        <pc:chgData name="Brian Hinkelman" userId="bb920ec3-1f5b-4dbc-84af-061d9b95fe4c" providerId="ADAL" clId="{21000E27-A10F-4619-9B2A-1FEC2EDEC6D9}" dt="2021-12-14T14:01:11.042" v="13" actId="20577"/>
        <pc:sldMkLst>
          <pc:docMk/>
          <pc:sldMk cId="3235036336" sldId="1805"/>
        </pc:sldMkLst>
        <pc:spChg chg="mod">
          <ac:chgData name="Brian Hinkelman" userId="bb920ec3-1f5b-4dbc-84af-061d9b95fe4c" providerId="ADAL" clId="{21000E27-A10F-4619-9B2A-1FEC2EDEC6D9}" dt="2021-12-14T14:01:11.042" v="13" actId="20577"/>
          <ac:spMkLst>
            <pc:docMk/>
            <pc:sldMk cId="3235036336" sldId="1805"/>
            <ac:spMk id="17" creationId="{00000000-0000-0000-0000-000000000000}"/>
          </ac:spMkLst>
        </pc:spChg>
      </pc:sldChg>
      <pc:sldChg chg="del">
        <pc:chgData name="Brian Hinkelman" userId="bb920ec3-1f5b-4dbc-84af-061d9b95fe4c" providerId="ADAL" clId="{21000E27-A10F-4619-9B2A-1FEC2EDEC6D9}" dt="2021-12-14T14:06:17.278" v="34" actId="2696"/>
        <pc:sldMkLst>
          <pc:docMk/>
          <pc:sldMk cId="3562100843" sldId="1813"/>
        </pc:sldMkLst>
      </pc:sldChg>
      <pc:sldChg chg="addSp delSp modSp mod modClrScheme chgLayout modNotesTx">
        <pc:chgData name="Brian Hinkelman" userId="bb920ec3-1f5b-4dbc-84af-061d9b95fe4c" providerId="ADAL" clId="{21000E27-A10F-4619-9B2A-1FEC2EDEC6D9}" dt="2021-12-14T14:13:56.927" v="747" actId="20577"/>
        <pc:sldMkLst>
          <pc:docMk/>
          <pc:sldMk cId="3111626772" sldId="1814"/>
        </pc:sldMkLst>
        <pc:spChg chg="mod ord">
          <ac:chgData name="Brian Hinkelman" userId="bb920ec3-1f5b-4dbc-84af-061d9b95fe4c" providerId="ADAL" clId="{21000E27-A10F-4619-9B2A-1FEC2EDEC6D9}" dt="2021-12-14T14:12:09.497" v="446" actId="20577"/>
          <ac:spMkLst>
            <pc:docMk/>
            <pc:sldMk cId="3111626772" sldId="1814"/>
            <ac:spMk id="2" creationId="{00000000-0000-0000-0000-000000000000}"/>
          </ac:spMkLst>
        </pc:spChg>
        <pc:spChg chg="del mod ord">
          <ac:chgData name="Brian Hinkelman" userId="bb920ec3-1f5b-4dbc-84af-061d9b95fe4c" providerId="ADAL" clId="{21000E27-A10F-4619-9B2A-1FEC2EDEC6D9}" dt="2021-12-14T14:07:19.997" v="42" actId="478"/>
          <ac:spMkLst>
            <pc:docMk/>
            <pc:sldMk cId="3111626772" sldId="1814"/>
            <ac:spMk id="3" creationId="{00000000-0000-0000-0000-000000000000}"/>
          </ac:spMkLst>
        </pc:spChg>
        <pc:spChg chg="del mod ord">
          <ac:chgData name="Brian Hinkelman" userId="bb920ec3-1f5b-4dbc-84af-061d9b95fe4c" providerId="ADAL" clId="{21000E27-A10F-4619-9B2A-1FEC2EDEC6D9}" dt="2021-12-14T14:07:18.575" v="41" actId="478"/>
          <ac:spMkLst>
            <pc:docMk/>
            <pc:sldMk cId="3111626772" sldId="1814"/>
            <ac:spMk id="4" creationId="{00000000-0000-0000-0000-000000000000}"/>
          </ac:spMkLst>
        </pc:spChg>
        <pc:spChg chg="add mod ord">
          <ac:chgData name="Brian Hinkelman" userId="bb920ec3-1f5b-4dbc-84af-061d9b95fe4c" providerId="ADAL" clId="{21000E27-A10F-4619-9B2A-1FEC2EDEC6D9}" dt="2021-12-14T14:12:31.802" v="465" actId="20577"/>
          <ac:spMkLst>
            <pc:docMk/>
            <pc:sldMk cId="3111626772" sldId="1814"/>
            <ac:spMk id="5" creationId="{BDC7AF1C-A8CC-4677-9D19-994E71F62BDF}"/>
          </ac:spMkLst>
        </pc:spChg>
        <pc:spChg chg="del mod ord">
          <ac:chgData name="Brian Hinkelman" userId="bb920ec3-1f5b-4dbc-84af-061d9b95fe4c" providerId="ADAL" clId="{21000E27-A10F-4619-9B2A-1FEC2EDEC6D9}" dt="2021-12-14T14:07:33.274" v="45" actId="478"/>
          <ac:spMkLst>
            <pc:docMk/>
            <pc:sldMk cId="3111626772" sldId="1814"/>
            <ac:spMk id="6" creationId="{00000000-0000-0000-0000-000000000000}"/>
          </ac:spMkLst>
        </pc:spChg>
        <pc:spChg chg="mod ord">
          <ac:chgData name="Brian Hinkelman" userId="bb920ec3-1f5b-4dbc-84af-061d9b95fe4c" providerId="ADAL" clId="{21000E27-A10F-4619-9B2A-1FEC2EDEC6D9}" dt="2021-12-14T14:09:06.911" v="174" actId="700"/>
          <ac:spMkLst>
            <pc:docMk/>
            <pc:sldMk cId="3111626772" sldId="1814"/>
            <ac:spMk id="17" creationId="{00000000-0000-0000-0000-000000000000}"/>
          </ac:spMkLst>
        </pc:spChg>
        <pc:grpChg chg="del">
          <ac:chgData name="Brian Hinkelman" userId="bb920ec3-1f5b-4dbc-84af-061d9b95fe4c" providerId="ADAL" clId="{21000E27-A10F-4619-9B2A-1FEC2EDEC6D9}" dt="2021-12-14T14:07:16.026" v="40" actId="478"/>
          <ac:grpSpMkLst>
            <pc:docMk/>
            <pc:sldMk cId="3111626772" sldId="1814"/>
            <ac:grpSpMk id="15" creationId="{89665BA8-1810-4F37-B0DA-6672DFDFEBB7}"/>
          </ac:grpSpMkLst>
        </pc:grpChg>
        <pc:grpChg chg="del">
          <ac:chgData name="Brian Hinkelman" userId="bb920ec3-1f5b-4dbc-84af-061d9b95fe4c" providerId="ADAL" clId="{21000E27-A10F-4619-9B2A-1FEC2EDEC6D9}" dt="2021-12-14T14:07:15.301" v="39" actId="478"/>
          <ac:grpSpMkLst>
            <pc:docMk/>
            <pc:sldMk cId="3111626772" sldId="1814"/>
            <ac:grpSpMk id="18" creationId="{17D036F4-56D4-4F14-9BD0-94D2EA8E307A}"/>
          </ac:grpSpMkLst>
        </pc:grpChg>
        <pc:grpChg chg="del">
          <ac:chgData name="Brian Hinkelman" userId="bb920ec3-1f5b-4dbc-84af-061d9b95fe4c" providerId="ADAL" clId="{21000E27-A10F-4619-9B2A-1FEC2EDEC6D9}" dt="2021-12-14T14:07:13.342" v="37" actId="478"/>
          <ac:grpSpMkLst>
            <pc:docMk/>
            <pc:sldMk cId="3111626772" sldId="1814"/>
            <ac:grpSpMk id="20" creationId="{1B499C22-3CFC-4C2E-8CBA-9F7AF889485B}"/>
          </ac:grpSpMkLst>
        </pc:grpChg>
        <pc:grpChg chg="del">
          <ac:chgData name="Brian Hinkelman" userId="bb920ec3-1f5b-4dbc-84af-061d9b95fe4c" providerId="ADAL" clId="{21000E27-A10F-4619-9B2A-1FEC2EDEC6D9}" dt="2021-12-14T14:07:14.161" v="38" actId="478"/>
          <ac:grpSpMkLst>
            <pc:docMk/>
            <pc:sldMk cId="3111626772" sldId="1814"/>
            <ac:grpSpMk id="22" creationId="{9FE9FDE1-F306-4BA9-985D-1E7671A986BC}"/>
          </ac:grpSpMkLst>
        </pc:grpChg>
      </pc:sldChg>
    </pc:docChg>
  </pc:docChgLst>
  <pc:docChgLst>
    <pc:chgData name="Brian Hinkelman" userId="bb920ec3-1f5b-4dbc-84af-061d9b95fe4c" providerId="ADAL" clId="{36CDD940-06FD-4732-AB26-0506E9E689B8}"/>
    <pc:docChg chg="custSel modSld">
      <pc:chgData name="Brian Hinkelman" userId="bb920ec3-1f5b-4dbc-84af-061d9b95fe4c" providerId="ADAL" clId="{36CDD940-06FD-4732-AB26-0506E9E689B8}" dt="2021-02-11T16:08:54.072" v="3" actId="478"/>
      <pc:docMkLst>
        <pc:docMk/>
      </pc:docMkLst>
      <pc:sldChg chg="addSp delSp modSp mod">
        <pc:chgData name="Brian Hinkelman" userId="bb920ec3-1f5b-4dbc-84af-061d9b95fe4c" providerId="ADAL" clId="{36CDD940-06FD-4732-AB26-0506E9E689B8}" dt="2021-02-11T16:08:54.072" v="3" actId="478"/>
        <pc:sldMkLst>
          <pc:docMk/>
          <pc:sldMk cId="3475355015" sldId="1806"/>
        </pc:sldMkLst>
        <pc:spChg chg="del">
          <ac:chgData name="Brian Hinkelman" userId="bb920ec3-1f5b-4dbc-84af-061d9b95fe4c" providerId="ADAL" clId="{36CDD940-06FD-4732-AB26-0506E9E689B8}" dt="2021-02-11T16:08:45.894" v="0" actId="478"/>
          <ac:spMkLst>
            <pc:docMk/>
            <pc:sldMk cId="3475355015" sldId="1806"/>
            <ac:spMk id="3" creationId="{ECD5E4E6-E2D8-48B3-AEE7-EFC203101F71}"/>
          </ac:spMkLst>
        </pc:spChg>
        <pc:spChg chg="add del mod">
          <ac:chgData name="Brian Hinkelman" userId="bb920ec3-1f5b-4dbc-84af-061d9b95fe4c" providerId="ADAL" clId="{36CDD940-06FD-4732-AB26-0506E9E689B8}" dt="2021-02-11T16:08:49.927" v="1" actId="478"/>
          <ac:spMkLst>
            <pc:docMk/>
            <pc:sldMk cId="3475355015" sldId="1806"/>
            <ac:spMk id="12" creationId="{81FEB2DB-47E1-4900-9FB2-59F357F707EB}"/>
          </ac:spMkLst>
        </pc:spChg>
        <pc:spChg chg="add del mod">
          <ac:chgData name="Brian Hinkelman" userId="bb920ec3-1f5b-4dbc-84af-061d9b95fe4c" providerId="ADAL" clId="{36CDD940-06FD-4732-AB26-0506E9E689B8}" dt="2021-02-11T16:08:49.927" v="1" actId="478"/>
          <ac:spMkLst>
            <pc:docMk/>
            <pc:sldMk cId="3475355015" sldId="1806"/>
            <ac:spMk id="13" creationId="{9A9167C3-C9D1-4195-91DF-6C0FC2A670A7}"/>
          </ac:spMkLst>
        </pc:spChg>
        <pc:spChg chg="add del mod">
          <ac:chgData name="Brian Hinkelman" userId="bb920ec3-1f5b-4dbc-84af-061d9b95fe4c" providerId="ADAL" clId="{36CDD940-06FD-4732-AB26-0506E9E689B8}" dt="2021-02-11T16:08:54.072" v="3" actId="478"/>
          <ac:spMkLst>
            <pc:docMk/>
            <pc:sldMk cId="3475355015" sldId="1806"/>
            <ac:spMk id="14" creationId="{5F32AA25-ECD3-4041-9294-5DEC8D093B67}"/>
          </ac:spMkLst>
        </pc:spChg>
        <pc:spChg chg="del">
          <ac:chgData name="Brian Hinkelman" userId="bb920ec3-1f5b-4dbc-84af-061d9b95fe4c" providerId="ADAL" clId="{36CDD940-06FD-4732-AB26-0506E9E689B8}" dt="2021-02-11T16:08:45.894" v="0" actId="478"/>
          <ac:spMkLst>
            <pc:docMk/>
            <pc:sldMk cId="3475355015" sldId="1806"/>
            <ac:spMk id="16" creationId="{2723EE74-D03B-43E6-8DA4-03A69A4F70CE}"/>
          </ac:spMkLst>
        </pc:spChg>
        <pc:spChg chg="del">
          <ac:chgData name="Brian Hinkelman" userId="bb920ec3-1f5b-4dbc-84af-061d9b95fe4c" providerId="ADAL" clId="{36CDD940-06FD-4732-AB26-0506E9E689B8}" dt="2021-02-11T16:08:52.377" v="2" actId="478"/>
          <ac:spMkLst>
            <pc:docMk/>
            <pc:sldMk cId="3475355015" sldId="1806"/>
            <ac:spMk id="19" creationId="{E3059D41-9728-4B58-9237-CADB42E287FB}"/>
          </ac:spMkLst>
        </pc:spChg>
        <pc:grpChg chg="del">
          <ac:chgData name="Brian Hinkelman" userId="bb920ec3-1f5b-4dbc-84af-061d9b95fe4c" providerId="ADAL" clId="{36CDD940-06FD-4732-AB26-0506E9E689B8}" dt="2021-02-11T16:08:45.894" v="0" actId="478"/>
          <ac:grpSpMkLst>
            <pc:docMk/>
            <pc:sldMk cId="3475355015" sldId="1806"/>
            <ac:grpSpMk id="7" creationId="{02DE8C9F-D6E4-4A17-9186-BC0F711BFA35}"/>
          </ac:grpSpMkLst>
        </pc:grpChg>
        <pc:grpChg chg="del">
          <ac:chgData name="Brian Hinkelman" userId="bb920ec3-1f5b-4dbc-84af-061d9b95fe4c" providerId="ADAL" clId="{36CDD940-06FD-4732-AB26-0506E9E689B8}" dt="2021-02-11T16:08:45.894" v="0" actId="478"/>
          <ac:grpSpMkLst>
            <pc:docMk/>
            <pc:sldMk cId="3475355015" sldId="1806"/>
            <ac:grpSpMk id="9" creationId="{5CAF01AF-E954-4FDE-ADB8-3CE3B301F408}"/>
          </ac:grpSpMkLst>
        </pc:grpChg>
        <pc:grpChg chg="del">
          <ac:chgData name="Brian Hinkelman" userId="bb920ec3-1f5b-4dbc-84af-061d9b95fe4c" providerId="ADAL" clId="{36CDD940-06FD-4732-AB26-0506E9E689B8}" dt="2021-02-11T16:08:52.377" v="2" actId="478"/>
          <ac:grpSpMkLst>
            <pc:docMk/>
            <pc:sldMk cId="3475355015" sldId="1806"/>
            <ac:grpSpMk id="11" creationId="{6024E083-E4BE-42D5-9502-8DCE666EB8CB}"/>
          </ac:grpSpMkLst>
        </pc:grpChg>
      </pc:sldChg>
    </pc:docChg>
  </pc:docChgLst>
  <pc:docChgLst>
    <pc:chgData name="Brian Hinkelman" userId="bb920ec3-1f5b-4dbc-84af-061d9b95fe4c" providerId="ADAL" clId="{95D37F7B-5929-44F1-9AC0-82020C69683E}"/>
    <pc:docChg chg="undo custSel delSld modSld">
      <pc:chgData name="Brian Hinkelman" userId="bb920ec3-1f5b-4dbc-84af-061d9b95fe4c" providerId="ADAL" clId="{95D37F7B-5929-44F1-9AC0-82020C69683E}" dt="2022-04-29T15:31:06.540" v="13" actId="20577"/>
      <pc:docMkLst>
        <pc:docMk/>
      </pc:docMkLst>
      <pc:sldChg chg="del">
        <pc:chgData name="Brian Hinkelman" userId="bb920ec3-1f5b-4dbc-84af-061d9b95fe4c" providerId="ADAL" clId="{95D37F7B-5929-44F1-9AC0-82020C69683E}" dt="2022-04-29T15:30:32.911" v="0" actId="2696"/>
        <pc:sldMkLst>
          <pc:docMk/>
          <pc:sldMk cId="3475355015" sldId="1806"/>
        </pc:sldMkLst>
      </pc:sldChg>
      <pc:sldChg chg="addSp delSp modSp mod chgLayout">
        <pc:chgData name="Brian Hinkelman" userId="bb920ec3-1f5b-4dbc-84af-061d9b95fe4c" providerId="ADAL" clId="{95D37F7B-5929-44F1-9AC0-82020C69683E}" dt="2022-04-29T15:31:06.540" v="13" actId="20577"/>
        <pc:sldMkLst>
          <pc:docMk/>
          <pc:sldMk cId="3769279518" sldId="1831"/>
        </pc:sldMkLst>
        <pc:spChg chg="mod ord">
          <ac:chgData name="Brian Hinkelman" userId="bb920ec3-1f5b-4dbc-84af-061d9b95fe4c" providerId="ADAL" clId="{95D37F7B-5929-44F1-9AC0-82020C69683E}" dt="2022-04-29T15:30:40.644" v="1" actId="700"/>
          <ac:spMkLst>
            <pc:docMk/>
            <pc:sldMk cId="3769279518" sldId="1831"/>
            <ac:spMk id="3" creationId="{ECD5E4E6-E2D8-48B3-AEE7-EFC203101F71}"/>
          </ac:spMkLst>
        </pc:spChg>
        <pc:spChg chg="add mod ord">
          <ac:chgData name="Brian Hinkelman" userId="bb920ec3-1f5b-4dbc-84af-061d9b95fe4c" providerId="ADAL" clId="{95D37F7B-5929-44F1-9AC0-82020C69683E}" dt="2022-04-29T15:30:51" v="6"/>
          <ac:spMkLst>
            <pc:docMk/>
            <pc:sldMk cId="3769279518" sldId="1831"/>
            <ac:spMk id="5" creationId="{9544EB88-2D97-4310-B07A-7A6082643D42}"/>
          </ac:spMkLst>
        </pc:spChg>
        <pc:spChg chg="add mod ord">
          <ac:chgData name="Brian Hinkelman" userId="bb920ec3-1f5b-4dbc-84af-061d9b95fe4c" providerId="ADAL" clId="{95D37F7B-5929-44F1-9AC0-82020C69683E}" dt="2022-04-29T15:31:06.540" v="13" actId="20577"/>
          <ac:spMkLst>
            <pc:docMk/>
            <pc:sldMk cId="3769279518" sldId="1831"/>
            <ac:spMk id="8" creationId="{91BA5A1C-87A9-4122-AC76-F59FDA5B2191}"/>
          </ac:spMkLst>
        </pc:spChg>
        <pc:spChg chg="mod ord">
          <ac:chgData name="Brian Hinkelman" userId="bb920ec3-1f5b-4dbc-84af-061d9b95fe4c" providerId="ADAL" clId="{95D37F7B-5929-44F1-9AC0-82020C69683E}" dt="2022-04-29T15:30:57.694" v="9"/>
          <ac:spMkLst>
            <pc:docMk/>
            <pc:sldMk cId="3769279518" sldId="1831"/>
            <ac:spMk id="16" creationId="{2723EE74-D03B-43E6-8DA4-03A69A4F70CE}"/>
          </ac:spMkLst>
        </pc:spChg>
        <pc:spChg chg="mod ord">
          <ac:chgData name="Brian Hinkelman" userId="bb920ec3-1f5b-4dbc-84af-061d9b95fe4c" providerId="ADAL" clId="{95D37F7B-5929-44F1-9AC0-82020C69683E}" dt="2022-04-29T15:30:40.644" v="1" actId="700"/>
          <ac:spMkLst>
            <pc:docMk/>
            <pc:sldMk cId="3769279518" sldId="1831"/>
            <ac:spMk id="17" creationId="{00000000-0000-0000-0000-000000000000}"/>
          </ac:spMkLst>
        </pc:spChg>
        <pc:grpChg chg="del">
          <ac:chgData name="Brian Hinkelman" userId="bb920ec3-1f5b-4dbc-84af-061d9b95fe4c" providerId="ADAL" clId="{95D37F7B-5929-44F1-9AC0-82020C69683E}" dt="2022-04-29T15:30:44.712" v="3" actId="478"/>
          <ac:grpSpMkLst>
            <pc:docMk/>
            <pc:sldMk cId="3769279518" sldId="1831"/>
            <ac:grpSpMk id="4" creationId="{A175ECFE-3EA8-4961-9956-8238DB72E085}"/>
          </ac:grpSpMkLst>
        </pc:grpChg>
        <pc:grpChg chg="del">
          <ac:chgData name="Brian Hinkelman" userId="bb920ec3-1f5b-4dbc-84af-061d9b95fe4c" providerId="ADAL" clId="{95D37F7B-5929-44F1-9AC0-82020C69683E}" dt="2022-04-29T15:30:43.574" v="2" actId="478"/>
          <ac:grpSpMkLst>
            <pc:docMk/>
            <pc:sldMk cId="3769279518" sldId="1831"/>
            <ac:grpSpMk id="7" creationId="{39DC7CEA-C1E9-4FB5-A6D3-1B99D7100284}"/>
          </ac:grpSpMkLst>
        </pc:grpChg>
      </pc:sldChg>
    </pc:docChg>
  </pc:docChgLst>
  <pc:docChgLst>
    <pc:chgData name="Matt Quinlan" userId="255634d8-b803-417a-a2de-8b895e420c9b" providerId="ADAL" clId="{CB6FC019-07FE-4558-A434-0B6CDFDDCC51}"/>
    <pc:docChg chg="undo redo custSel addSld delSld modSld sldOrd">
      <pc:chgData name="Matt Quinlan" userId="255634d8-b803-417a-a2de-8b895e420c9b" providerId="ADAL" clId="{CB6FC019-07FE-4558-A434-0B6CDFDDCC51}" dt="2022-02-16T17:34:22.805" v="199"/>
      <pc:docMkLst>
        <pc:docMk/>
      </pc:docMkLst>
      <pc:sldChg chg="modSp mod">
        <pc:chgData name="Matt Quinlan" userId="255634d8-b803-417a-a2de-8b895e420c9b" providerId="ADAL" clId="{CB6FC019-07FE-4558-A434-0B6CDFDDCC51}" dt="2022-02-15T22:41:56.047" v="3" actId="20577"/>
        <pc:sldMkLst>
          <pc:docMk/>
          <pc:sldMk cId="3018641981" sldId="1627"/>
        </pc:sldMkLst>
        <pc:spChg chg="mod">
          <ac:chgData name="Matt Quinlan" userId="255634d8-b803-417a-a2de-8b895e420c9b" providerId="ADAL" clId="{CB6FC019-07FE-4558-A434-0B6CDFDDCC51}" dt="2022-02-15T22:41:56.047" v="3" actId="20577"/>
          <ac:spMkLst>
            <pc:docMk/>
            <pc:sldMk cId="3018641981" sldId="1627"/>
            <ac:spMk id="3" creationId="{04BAA5B1-1EEC-4FAB-A044-7513B5AB3AC7}"/>
          </ac:spMkLst>
        </pc:spChg>
      </pc:sldChg>
      <pc:sldChg chg="modSp add mod">
        <pc:chgData name="Matt Quinlan" userId="255634d8-b803-417a-a2de-8b895e420c9b" providerId="ADAL" clId="{CB6FC019-07FE-4558-A434-0B6CDFDDCC51}" dt="2022-02-15T23:04:51.690" v="118"/>
        <pc:sldMkLst>
          <pc:docMk/>
          <pc:sldMk cId="622143730" sldId="1678"/>
        </pc:sldMkLst>
        <pc:spChg chg="mod">
          <ac:chgData name="Matt Quinlan" userId="255634d8-b803-417a-a2de-8b895e420c9b" providerId="ADAL" clId="{CB6FC019-07FE-4558-A434-0B6CDFDDCC51}" dt="2022-02-15T23:04:51.690" v="118"/>
          <ac:spMkLst>
            <pc:docMk/>
            <pc:sldMk cId="622143730" sldId="1678"/>
            <ac:spMk id="9" creationId="{6B293DD1-BCDD-4DDD-82EC-8675E4FB99CC}"/>
          </ac:spMkLst>
        </pc:spChg>
      </pc:sldChg>
      <pc:sldChg chg="modSp mod">
        <pc:chgData name="Matt Quinlan" userId="255634d8-b803-417a-a2de-8b895e420c9b" providerId="ADAL" clId="{CB6FC019-07FE-4558-A434-0B6CDFDDCC51}" dt="2022-02-15T22:45:22.973" v="23" actId="20577"/>
        <pc:sldMkLst>
          <pc:docMk/>
          <pc:sldMk cId="2281750522" sldId="1684"/>
        </pc:sldMkLst>
        <pc:spChg chg="mod">
          <ac:chgData name="Matt Quinlan" userId="255634d8-b803-417a-a2de-8b895e420c9b" providerId="ADAL" clId="{CB6FC019-07FE-4558-A434-0B6CDFDDCC51}" dt="2022-02-15T22:45:22.973" v="23" actId="20577"/>
          <ac:spMkLst>
            <pc:docMk/>
            <pc:sldMk cId="2281750522" sldId="1684"/>
            <ac:spMk id="5" creationId="{007C2C26-EFD2-E847-AEA7-5CEF245E0904}"/>
          </ac:spMkLst>
        </pc:spChg>
      </pc:sldChg>
      <pc:sldChg chg="modSp mod">
        <pc:chgData name="Matt Quinlan" userId="255634d8-b803-417a-a2de-8b895e420c9b" providerId="ADAL" clId="{CB6FC019-07FE-4558-A434-0B6CDFDDCC51}" dt="2022-02-15T22:48:02.559" v="40"/>
        <pc:sldMkLst>
          <pc:docMk/>
          <pc:sldMk cId="1025121756" sldId="1768"/>
        </pc:sldMkLst>
        <pc:spChg chg="mod">
          <ac:chgData name="Matt Quinlan" userId="255634d8-b803-417a-a2de-8b895e420c9b" providerId="ADAL" clId="{CB6FC019-07FE-4558-A434-0B6CDFDDCC51}" dt="2022-02-15T22:48:02.559" v="40"/>
          <ac:spMkLst>
            <pc:docMk/>
            <pc:sldMk cId="1025121756" sldId="1768"/>
            <ac:spMk id="17" creationId="{00000000-0000-0000-0000-000000000000}"/>
          </ac:spMkLst>
        </pc:spChg>
      </pc:sldChg>
      <pc:sldChg chg="addSp modSp mod modClrScheme chgLayout">
        <pc:chgData name="Matt Quinlan" userId="255634d8-b803-417a-a2de-8b895e420c9b" providerId="ADAL" clId="{CB6FC019-07FE-4558-A434-0B6CDFDDCC51}" dt="2022-02-15T22:44:39.817" v="21" actId="1076"/>
        <pc:sldMkLst>
          <pc:docMk/>
          <pc:sldMk cId="4244671936" sldId="1778"/>
        </pc:sldMkLst>
        <pc:spChg chg="mod ord">
          <ac:chgData name="Matt Quinlan" userId="255634d8-b803-417a-a2de-8b895e420c9b" providerId="ADAL" clId="{CB6FC019-07FE-4558-A434-0B6CDFDDCC51}" dt="2022-02-15T22:42:58.838" v="6" actId="700"/>
          <ac:spMkLst>
            <pc:docMk/>
            <pc:sldMk cId="4244671936" sldId="1778"/>
            <ac:spMk id="2" creationId="{00000000-0000-0000-0000-000000000000}"/>
          </ac:spMkLst>
        </pc:spChg>
        <pc:spChg chg="add mod ord">
          <ac:chgData name="Matt Quinlan" userId="255634d8-b803-417a-a2de-8b895e420c9b" providerId="ADAL" clId="{CB6FC019-07FE-4558-A434-0B6CDFDDCC51}" dt="2022-02-15T22:44:21.731" v="18" actId="20577"/>
          <ac:spMkLst>
            <pc:docMk/>
            <pc:sldMk cId="4244671936" sldId="1778"/>
            <ac:spMk id="3" creationId="{40AE848F-9F50-48E5-915C-8B5D54A8226A}"/>
          </ac:spMkLst>
        </pc:spChg>
        <pc:spChg chg="mod ord">
          <ac:chgData name="Matt Quinlan" userId="255634d8-b803-417a-a2de-8b895e420c9b" providerId="ADAL" clId="{CB6FC019-07FE-4558-A434-0B6CDFDDCC51}" dt="2022-02-15T22:42:58.838" v="6" actId="700"/>
          <ac:spMkLst>
            <pc:docMk/>
            <pc:sldMk cId="4244671936" sldId="1778"/>
            <ac:spMk id="6" creationId="{00000000-0000-0000-0000-000000000000}"/>
          </ac:spMkLst>
        </pc:spChg>
        <pc:spChg chg="add mod ord">
          <ac:chgData name="Matt Quinlan" userId="255634d8-b803-417a-a2de-8b895e420c9b" providerId="ADAL" clId="{CB6FC019-07FE-4558-A434-0B6CDFDDCC51}" dt="2022-02-15T22:44:24.515" v="19" actId="20577"/>
          <ac:spMkLst>
            <pc:docMk/>
            <pc:sldMk cId="4244671936" sldId="1778"/>
            <ac:spMk id="8" creationId="{5475B046-6D06-43DB-8576-824A3CB34F81}"/>
          </ac:spMkLst>
        </pc:spChg>
        <pc:spChg chg="mod ord">
          <ac:chgData name="Matt Quinlan" userId="255634d8-b803-417a-a2de-8b895e420c9b" providerId="ADAL" clId="{CB6FC019-07FE-4558-A434-0B6CDFDDCC51}" dt="2022-02-15T22:42:58.838" v="6" actId="700"/>
          <ac:spMkLst>
            <pc:docMk/>
            <pc:sldMk cId="4244671936" sldId="1778"/>
            <ac:spMk id="17" creationId="{00000000-0000-0000-0000-000000000000}"/>
          </ac:spMkLst>
        </pc:spChg>
        <pc:spChg chg="mod">
          <ac:chgData name="Matt Quinlan" userId="255634d8-b803-417a-a2de-8b895e420c9b" providerId="ADAL" clId="{CB6FC019-07FE-4558-A434-0B6CDFDDCC51}" dt="2022-02-15T22:44:20.204" v="17" actId="1076"/>
          <ac:spMkLst>
            <pc:docMk/>
            <pc:sldMk cId="4244671936" sldId="1778"/>
            <ac:spMk id="21" creationId="{90107BF2-6726-4DA4-81AE-07F09C133943}"/>
          </ac:spMkLst>
        </pc:spChg>
        <pc:spChg chg="mod">
          <ac:chgData name="Matt Quinlan" userId="255634d8-b803-417a-a2de-8b895e420c9b" providerId="ADAL" clId="{CB6FC019-07FE-4558-A434-0B6CDFDDCC51}" dt="2022-02-15T22:44:20.204" v="17" actId="1076"/>
          <ac:spMkLst>
            <pc:docMk/>
            <pc:sldMk cId="4244671936" sldId="1778"/>
            <ac:spMk id="22" creationId="{2EB80D95-DE31-4457-9031-1B0FC44C7B15}"/>
          </ac:spMkLst>
        </pc:spChg>
        <pc:spChg chg="mod">
          <ac:chgData name="Matt Quinlan" userId="255634d8-b803-417a-a2de-8b895e420c9b" providerId="ADAL" clId="{CB6FC019-07FE-4558-A434-0B6CDFDDCC51}" dt="2022-02-15T22:44:39.817" v="21" actId="1076"/>
          <ac:spMkLst>
            <pc:docMk/>
            <pc:sldMk cId="4244671936" sldId="1778"/>
            <ac:spMk id="26" creationId="{D6068922-5EE5-4E07-9D9F-7F3775E927E6}"/>
          </ac:spMkLst>
        </pc:spChg>
        <pc:spChg chg="mod">
          <ac:chgData name="Matt Quinlan" userId="255634d8-b803-417a-a2de-8b895e420c9b" providerId="ADAL" clId="{CB6FC019-07FE-4558-A434-0B6CDFDDCC51}" dt="2022-02-15T22:44:39.817" v="21" actId="1076"/>
          <ac:spMkLst>
            <pc:docMk/>
            <pc:sldMk cId="4244671936" sldId="1778"/>
            <ac:spMk id="27" creationId="{B56DE0D4-9373-4242-B2BE-28E960280D64}"/>
          </ac:spMkLst>
        </pc:spChg>
        <pc:spChg chg="mod">
          <ac:chgData name="Matt Quinlan" userId="255634d8-b803-417a-a2de-8b895e420c9b" providerId="ADAL" clId="{CB6FC019-07FE-4558-A434-0B6CDFDDCC51}" dt="2022-02-15T22:43:04.383" v="7" actId="1076"/>
          <ac:spMkLst>
            <pc:docMk/>
            <pc:sldMk cId="4244671936" sldId="1778"/>
            <ac:spMk id="31" creationId="{D616F46A-8C8E-475E-91F4-D968F21F5186}"/>
          </ac:spMkLst>
        </pc:spChg>
        <pc:spChg chg="mod">
          <ac:chgData name="Matt Quinlan" userId="255634d8-b803-417a-a2de-8b895e420c9b" providerId="ADAL" clId="{CB6FC019-07FE-4558-A434-0B6CDFDDCC51}" dt="2022-02-15T22:43:04.383" v="7" actId="1076"/>
          <ac:spMkLst>
            <pc:docMk/>
            <pc:sldMk cId="4244671936" sldId="1778"/>
            <ac:spMk id="34" creationId="{3931DC69-4D5C-40B4-80D2-7FDE66A622D0}"/>
          </ac:spMkLst>
        </pc:spChg>
        <pc:spChg chg="mod">
          <ac:chgData name="Matt Quinlan" userId="255634d8-b803-417a-a2de-8b895e420c9b" providerId="ADAL" clId="{CB6FC019-07FE-4558-A434-0B6CDFDDCC51}" dt="2022-02-15T22:43:08.779" v="8" actId="1076"/>
          <ac:spMkLst>
            <pc:docMk/>
            <pc:sldMk cId="4244671936" sldId="1778"/>
            <ac:spMk id="36" creationId="{3F8F9610-0EC3-452C-8CD8-3BB282908543}"/>
          </ac:spMkLst>
        </pc:spChg>
        <pc:spChg chg="mod">
          <ac:chgData name="Matt Quinlan" userId="255634d8-b803-417a-a2de-8b895e420c9b" providerId="ADAL" clId="{CB6FC019-07FE-4558-A434-0B6CDFDDCC51}" dt="2022-02-15T22:43:08.779" v="8" actId="1076"/>
          <ac:spMkLst>
            <pc:docMk/>
            <pc:sldMk cId="4244671936" sldId="1778"/>
            <ac:spMk id="37" creationId="{E126B067-1DDD-4966-9349-1E5FD0A6CBB1}"/>
          </ac:spMkLst>
        </pc:spChg>
        <pc:grpChg chg="mod">
          <ac:chgData name="Matt Quinlan" userId="255634d8-b803-417a-a2de-8b895e420c9b" providerId="ADAL" clId="{CB6FC019-07FE-4558-A434-0B6CDFDDCC51}" dt="2022-02-15T22:43:04.383" v="7" actId="1076"/>
          <ac:grpSpMkLst>
            <pc:docMk/>
            <pc:sldMk cId="4244671936" sldId="1778"/>
            <ac:grpSpMk id="5" creationId="{A2240538-5A08-4DDF-B5E5-D8D400A913F5}"/>
          </ac:grpSpMkLst>
        </pc:grpChg>
        <pc:grpChg chg="mod">
          <ac:chgData name="Matt Quinlan" userId="255634d8-b803-417a-a2de-8b895e420c9b" providerId="ADAL" clId="{CB6FC019-07FE-4558-A434-0B6CDFDDCC51}" dt="2022-02-15T22:43:08.779" v="8" actId="1076"/>
          <ac:grpSpMkLst>
            <pc:docMk/>
            <pc:sldMk cId="4244671936" sldId="1778"/>
            <ac:grpSpMk id="10" creationId="{86ED706E-8237-4749-A01A-B4039EF8D1AB}"/>
          </ac:grpSpMkLst>
        </pc:grpChg>
        <pc:grpChg chg="add mod">
          <ac:chgData name="Matt Quinlan" userId="255634d8-b803-417a-a2de-8b895e420c9b" providerId="ADAL" clId="{CB6FC019-07FE-4558-A434-0B6CDFDDCC51}" dt="2022-02-15T22:44:20.204" v="17" actId="1076"/>
          <ac:grpSpMkLst>
            <pc:docMk/>
            <pc:sldMk cId="4244671936" sldId="1778"/>
            <ac:grpSpMk id="18" creationId="{0DAC02EE-2006-431A-97A9-9943D5CB8BA3}"/>
          </ac:grpSpMkLst>
        </pc:grpChg>
        <pc:grpChg chg="mod">
          <ac:chgData name="Matt Quinlan" userId="255634d8-b803-417a-a2de-8b895e420c9b" providerId="ADAL" clId="{CB6FC019-07FE-4558-A434-0B6CDFDDCC51}" dt="2022-02-15T22:44:20.204" v="17" actId="1076"/>
          <ac:grpSpMkLst>
            <pc:docMk/>
            <pc:sldMk cId="4244671936" sldId="1778"/>
            <ac:grpSpMk id="19" creationId="{2D9FF449-6325-4CE9-A439-AA962C67BA0C}"/>
          </ac:grpSpMkLst>
        </pc:grpChg>
        <pc:grpChg chg="add mod">
          <ac:chgData name="Matt Quinlan" userId="255634d8-b803-417a-a2de-8b895e420c9b" providerId="ADAL" clId="{CB6FC019-07FE-4558-A434-0B6CDFDDCC51}" dt="2022-02-15T22:44:39.817" v="21" actId="1076"/>
          <ac:grpSpMkLst>
            <pc:docMk/>
            <pc:sldMk cId="4244671936" sldId="1778"/>
            <ac:grpSpMk id="23" creationId="{F9404971-BC68-4C36-B94A-DD35D0370A6B}"/>
          </ac:grpSpMkLst>
        </pc:grpChg>
        <pc:grpChg chg="mod">
          <ac:chgData name="Matt Quinlan" userId="255634d8-b803-417a-a2de-8b895e420c9b" providerId="ADAL" clId="{CB6FC019-07FE-4558-A434-0B6CDFDDCC51}" dt="2022-02-15T22:44:39.817" v="21" actId="1076"/>
          <ac:grpSpMkLst>
            <pc:docMk/>
            <pc:sldMk cId="4244671936" sldId="1778"/>
            <ac:grpSpMk id="24" creationId="{1453543E-65B1-4083-A806-354289CA02C2}"/>
          </ac:grpSpMkLst>
        </pc:grpChg>
        <pc:grpChg chg="mod">
          <ac:chgData name="Matt Quinlan" userId="255634d8-b803-417a-a2de-8b895e420c9b" providerId="ADAL" clId="{CB6FC019-07FE-4558-A434-0B6CDFDDCC51}" dt="2022-02-15T22:43:04.383" v="7" actId="1076"/>
          <ac:grpSpMkLst>
            <pc:docMk/>
            <pc:sldMk cId="4244671936" sldId="1778"/>
            <ac:grpSpMk id="30" creationId="{7B881764-8CC8-466B-8F40-2A9FB83FA51B}"/>
          </ac:grpSpMkLst>
        </pc:grpChg>
        <pc:grpChg chg="mod">
          <ac:chgData name="Matt Quinlan" userId="255634d8-b803-417a-a2de-8b895e420c9b" providerId="ADAL" clId="{CB6FC019-07FE-4558-A434-0B6CDFDDCC51}" dt="2022-02-15T22:43:08.779" v="8" actId="1076"/>
          <ac:grpSpMkLst>
            <pc:docMk/>
            <pc:sldMk cId="4244671936" sldId="1778"/>
            <ac:grpSpMk id="35" creationId="{32AA795D-E551-4CFE-947A-3510539E99E6}"/>
          </ac:grpSpMkLst>
        </pc:grpChg>
        <pc:picChg chg="mod">
          <ac:chgData name="Matt Quinlan" userId="255634d8-b803-417a-a2de-8b895e420c9b" providerId="ADAL" clId="{CB6FC019-07FE-4558-A434-0B6CDFDDCC51}" dt="2022-02-15T22:43:04.383" v="7" actId="1076"/>
          <ac:picMkLst>
            <pc:docMk/>
            <pc:sldMk cId="4244671936" sldId="1778"/>
            <ac:picMk id="4" creationId="{D0479893-31FC-4D0B-ABD2-0BADEC0D15FB}"/>
          </ac:picMkLst>
        </pc:picChg>
        <pc:picChg chg="mod">
          <ac:chgData name="Matt Quinlan" userId="255634d8-b803-417a-a2de-8b895e420c9b" providerId="ADAL" clId="{CB6FC019-07FE-4558-A434-0B6CDFDDCC51}" dt="2022-02-15T22:43:08.779" v="8" actId="1076"/>
          <ac:picMkLst>
            <pc:docMk/>
            <pc:sldMk cId="4244671936" sldId="1778"/>
            <ac:picMk id="7" creationId="{02AF2B73-F190-4313-9234-6886990BA4FA}"/>
          </ac:picMkLst>
        </pc:picChg>
        <pc:picChg chg="mod">
          <ac:chgData name="Matt Quinlan" userId="255634d8-b803-417a-a2de-8b895e420c9b" providerId="ADAL" clId="{CB6FC019-07FE-4558-A434-0B6CDFDDCC51}" dt="2022-02-15T22:44:20.204" v="17" actId="1076"/>
          <ac:picMkLst>
            <pc:docMk/>
            <pc:sldMk cId="4244671936" sldId="1778"/>
            <ac:picMk id="20" creationId="{18663E44-8482-4982-999B-C6A5EE904940}"/>
          </ac:picMkLst>
        </pc:picChg>
        <pc:picChg chg="mod">
          <ac:chgData name="Matt Quinlan" userId="255634d8-b803-417a-a2de-8b895e420c9b" providerId="ADAL" clId="{CB6FC019-07FE-4558-A434-0B6CDFDDCC51}" dt="2022-02-15T22:44:39.817" v="21" actId="1076"/>
          <ac:picMkLst>
            <pc:docMk/>
            <pc:sldMk cId="4244671936" sldId="1778"/>
            <ac:picMk id="25" creationId="{0BADE1D9-04F2-4D07-9B8E-F1DA10D8DF07}"/>
          </ac:picMkLst>
        </pc:picChg>
      </pc:sldChg>
      <pc:sldChg chg="modSp add mod">
        <pc:chgData name="Matt Quinlan" userId="255634d8-b803-417a-a2de-8b895e420c9b" providerId="ADAL" clId="{CB6FC019-07FE-4558-A434-0B6CDFDDCC51}" dt="2022-02-15T22:50:08.362" v="57" actId="20577"/>
        <pc:sldMkLst>
          <pc:docMk/>
          <pc:sldMk cId="871783081" sldId="1791"/>
        </pc:sldMkLst>
        <pc:spChg chg="mod">
          <ac:chgData name="Matt Quinlan" userId="255634d8-b803-417a-a2de-8b895e420c9b" providerId="ADAL" clId="{CB6FC019-07FE-4558-A434-0B6CDFDDCC51}" dt="2022-02-15T22:50:08.362" v="57" actId="20577"/>
          <ac:spMkLst>
            <pc:docMk/>
            <pc:sldMk cId="871783081" sldId="1791"/>
            <ac:spMk id="2" creationId="{44A49DAE-79D6-48FB-BB90-ED534D0C7C09}"/>
          </ac:spMkLst>
        </pc:spChg>
        <pc:spChg chg="mod">
          <ac:chgData name="Matt Quinlan" userId="255634d8-b803-417a-a2de-8b895e420c9b" providerId="ADAL" clId="{CB6FC019-07FE-4558-A434-0B6CDFDDCC51}" dt="2022-02-15T22:46:06.400" v="25"/>
          <ac:spMkLst>
            <pc:docMk/>
            <pc:sldMk cId="871783081" sldId="1791"/>
            <ac:spMk id="9" creationId="{6B293DD1-BCDD-4DDD-82EC-8675E4FB99CC}"/>
          </ac:spMkLst>
        </pc:spChg>
      </pc:sldChg>
      <pc:sldChg chg="delSp modSp add mod">
        <pc:chgData name="Matt Quinlan" userId="255634d8-b803-417a-a2de-8b895e420c9b" providerId="ADAL" clId="{CB6FC019-07FE-4558-A434-0B6CDFDDCC51}" dt="2022-02-15T23:03:26.542" v="108" actId="20577"/>
        <pc:sldMkLst>
          <pc:docMk/>
          <pc:sldMk cId="2960928940" sldId="1792"/>
        </pc:sldMkLst>
        <pc:spChg chg="mod">
          <ac:chgData name="Matt Quinlan" userId="255634d8-b803-417a-a2de-8b895e420c9b" providerId="ADAL" clId="{CB6FC019-07FE-4558-A434-0B6CDFDDCC51}" dt="2022-02-15T23:03:26.542" v="108" actId="20577"/>
          <ac:spMkLst>
            <pc:docMk/>
            <pc:sldMk cId="2960928940" sldId="1792"/>
            <ac:spMk id="5" creationId="{007C2C26-EFD2-E847-AEA7-5CEF245E0904}"/>
          </ac:spMkLst>
        </pc:spChg>
        <pc:picChg chg="del">
          <ac:chgData name="Matt Quinlan" userId="255634d8-b803-417a-a2de-8b895e420c9b" providerId="ADAL" clId="{CB6FC019-07FE-4558-A434-0B6CDFDDCC51}" dt="2022-02-15T23:03:04.251" v="101"/>
          <ac:picMkLst>
            <pc:docMk/>
            <pc:sldMk cId="2960928940" sldId="1792"/>
            <ac:picMk id="2" creationId="{27DBEF53-C398-4054-9350-9F5304D3B4DE}"/>
          </ac:picMkLst>
        </pc:picChg>
      </pc:sldChg>
      <pc:sldChg chg="modSp del mod">
        <pc:chgData name="Matt Quinlan" userId="255634d8-b803-417a-a2de-8b895e420c9b" providerId="ADAL" clId="{CB6FC019-07FE-4558-A434-0B6CDFDDCC51}" dt="2022-02-15T22:47:45.505" v="38" actId="47"/>
        <pc:sldMkLst>
          <pc:docMk/>
          <pc:sldMk cId="1955414923" sldId="1793"/>
        </pc:sldMkLst>
        <pc:spChg chg="mod">
          <ac:chgData name="Matt Quinlan" userId="255634d8-b803-417a-a2de-8b895e420c9b" providerId="ADAL" clId="{CB6FC019-07FE-4558-A434-0B6CDFDDCC51}" dt="2022-02-15T22:47:32.972" v="37"/>
          <ac:spMkLst>
            <pc:docMk/>
            <pc:sldMk cId="1955414923" sldId="1793"/>
            <ac:spMk id="17" creationId="{00000000-0000-0000-0000-000000000000}"/>
          </ac:spMkLst>
        </pc:spChg>
      </pc:sldChg>
      <pc:sldChg chg="modSp mod">
        <pc:chgData name="Matt Quinlan" userId="255634d8-b803-417a-a2de-8b895e420c9b" providerId="ADAL" clId="{CB6FC019-07FE-4558-A434-0B6CDFDDCC51}" dt="2022-02-15T22:47:53.625" v="39"/>
        <pc:sldMkLst>
          <pc:docMk/>
          <pc:sldMk cId="3661771039" sldId="1794"/>
        </pc:sldMkLst>
        <pc:spChg chg="mod">
          <ac:chgData name="Matt Quinlan" userId="255634d8-b803-417a-a2de-8b895e420c9b" providerId="ADAL" clId="{CB6FC019-07FE-4558-A434-0B6CDFDDCC51}" dt="2022-02-15T22:47:53.625" v="39"/>
          <ac:spMkLst>
            <pc:docMk/>
            <pc:sldMk cId="3661771039" sldId="1794"/>
            <ac:spMk id="17" creationId="{00000000-0000-0000-0000-000000000000}"/>
          </ac:spMkLst>
        </pc:spChg>
      </pc:sldChg>
      <pc:sldChg chg="add del ord">
        <pc:chgData name="Matt Quinlan" userId="255634d8-b803-417a-a2de-8b895e420c9b" providerId="ADAL" clId="{CB6FC019-07FE-4558-A434-0B6CDFDDCC51}" dt="2022-02-15T23:04:22.043" v="116" actId="47"/>
        <pc:sldMkLst>
          <pc:docMk/>
          <pc:sldMk cId="2541261913" sldId="1795"/>
        </pc:sldMkLst>
      </pc:sldChg>
      <pc:sldChg chg="modSp add mod">
        <pc:chgData name="Matt Quinlan" userId="255634d8-b803-417a-a2de-8b895e420c9b" providerId="ADAL" clId="{CB6FC019-07FE-4558-A434-0B6CDFDDCC51}" dt="2022-02-15T23:05:25.667" v="124"/>
        <pc:sldMkLst>
          <pc:docMk/>
          <pc:sldMk cId="3773432568" sldId="1796"/>
        </pc:sldMkLst>
        <pc:spChg chg="mod">
          <ac:chgData name="Matt Quinlan" userId="255634d8-b803-417a-a2de-8b895e420c9b" providerId="ADAL" clId="{CB6FC019-07FE-4558-A434-0B6CDFDDCC51}" dt="2022-02-15T23:05:25.667" v="124"/>
          <ac:spMkLst>
            <pc:docMk/>
            <pc:sldMk cId="3773432568" sldId="1796"/>
            <ac:spMk id="2" creationId="{D0AEBDD6-414C-454C-9FE7-20496BF5D795}"/>
          </ac:spMkLst>
        </pc:spChg>
      </pc:sldChg>
      <pc:sldChg chg="modSp mod">
        <pc:chgData name="Matt Quinlan" userId="255634d8-b803-417a-a2de-8b895e420c9b" providerId="ADAL" clId="{CB6FC019-07FE-4558-A434-0B6CDFDDCC51}" dt="2022-02-15T22:48:48.311" v="41"/>
        <pc:sldMkLst>
          <pc:docMk/>
          <pc:sldMk cId="1629984950" sldId="1797"/>
        </pc:sldMkLst>
        <pc:spChg chg="mod">
          <ac:chgData name="Matt Quinlan" userId="255634d8-b803-417a-a2de-8b895e420c9b" providerId="ADAL" clId="{CB6FC019-07FE-4558-A434-0B6CDFDDCC51}" dt="2022-02-15T22:48:48.311" v="41"/>
          <ac:spMkLst>
            <pc:docMk/>
            <pc:sldMk cId="1629984950" sldId="1797"/>
            <ac:spMk id="2" creationId="{D2542854-46B9-3C46-86ED-051FEA185446}"/>
          </ac:spMkLst>
        </pc:spChg>
      </pc:sldChg>
      <pc:sldChg chg="modSp mod">
        <pc:chgData name="Matt Quinlan" userId="255634d8-b803-417a-a2de-8b895e420c9b" providerId="ADAL" clId="{CB6FC019-07FE-4558-A434-0B6CDFDDCC51}" dt="2022-02-15T22:49:13.139" v="42"/>
        <pc:sldMkLst>
          <pc:docMk/>
          <pc:sldMk cId="1527409147" sldId="1798"/>
        </pc:sldMkLst>
        <pc:spChg chg="mod">
          <ac:chgData name="Matt Quinlan" userId="255634d8-b803-417a-a2de-8b895e420c9b" providerId="ADAL" clId="{CB6FC019-07FE-4558-A434-0B6CDFDDCC51}" dt="2022-02-15T22:49:13.139" v="42"/>
          <ac:spMkLst>
            <pc:docMk/>
            <pc:sldMk cId="1527409147" sldId="1798"/>
            <ac:spMk id="17" creationId="{00000000-0000-0000-0000-000000000000}"/>
          </ac:spMkLst>
        </pc:spChg>
      </pc:sldChg>
      <pc:sldChg chg="modSp mod">
        <pc:chgData name="Matt Quinlan" userId="255634d8-b803-417a-a2de-8b895e420c9b" providerId="ADAL" clId="{CB6FC019-07FE-4558-A434-0B6CDFDDCC51}" dt="2022-02-15T22:49:23.156" v="43"/>
        <pc:sldMkLst>
          <pc:docMk/>
          <pc:sldMk cId="2982088399" sldId="1799"/>
        </pc:sldMkLst>
        <pc:spChg chg="mod">
          <ac:chgData name="Matt Quinlan" userId="255634d8-b803-417a-a2de-8b895e420c9b" providerId="ADAL" clId="{CB6FC019-07FE-4558-A434-0B6CDFDDCC51}" dt="2022-02-15T22:49:23.156" v="43"/>
          <ac:spMkLst>
            <pc:docMk/>
            <pc:sldMk cId="2982088399" sldId="1799"/>
            <ac:spMk id="2" creationId="{D2542854-46B9-3C46-86ED-051FEA185446}"/>
          </ac:spMkLst>
        </pc:spChg>
      </pc:sldChg>
      <pc:sldChg chg="modSp mod">
        <pc:chgData name="Matt Quinlan" userId="255634d8-b803-417a-a2de-8b895e420c9b" providerId="ADAL" clId="{CB6FC019-07FE-4558-A434-0B6CDFDDCC51}" dt="2022-02-15T22:49:37.044" v="44"/>
        <pc:sldMkLst>
          <pc:docMk/>
          <pc:sldMk cId="726302007" sldId="1800"/>
        </pc:sldMkLst>
        <pc:spChg chg="mod">
          <ac:chgData name="Matt Quinlan" userId="255634d8-b803-417a-a2de-8b895e420c9b" providerId="ADAL" clId="{CB6FC019-07FE-4558-A434-0B6CDFDDCC51}" dt="2022-02-15T22:49:37.044" v="44"/>
          <ac:spMkLst>
            <pc:docMk/>
            <pc:sldMk cId="726302007" sldId="1800"/>
            <ac:spMk id="17" creationId="{00000000-0000-0000-0000-000000000000}"/>
          </ac:spMkLst>
        </pc:spChg>
      </pc:sldChg>
      <pc:sldChg chg="modSp mod">
        <pc:chgData name="Matt Quinlan" userId="255634d8-b803-417a-a2de-8b895e420c9b" providerId="ADAL" clId="{CB6FC019-07FE-4558-A434-0B6CDFDDCC51}" dt="2022-02-15T22:49:57.807" v="51" actId="20577"/>
        <pc:sldMkLst>
          <pc:docMk/>
          <pc:sldMk cId="1300903362" sldId="1801"/>
        </pc:sldMkLst>
        <pc:spChg chg="mod">
          <ac:chgData name="Matt Quinlan" userId="255634d8-b803-417a-a2de-8b895e420c9b" providerId="ADAL" clId="{CB6FC019-07FE-4558-A434-0B6CDFDDCC51}" dt="2022-02-15T22:49:57.807" v="51" actId="20577"/>
          <ac:spMkLst>
            <pc:docMk/>
            <pc:sldMk cId="1300903362" sldId="1801"/>
            <ac:spMk id="17" creationId="{00000000-0000-0000-0000-000000000000}"/>
          </ac:spMkLst>
        </pc:spChg>
      </pc:sldChg>
      <pc:sldChg chg="modSp mod">
        <pc:chgData name="Matt Quinlan" userId="255634d8-b803-417a-a2de-8b895e420c9b" providerId="ADAL" clId="{CB6FC019-07FE-4558-A434-0B6CDFDDCC51}" dt="2022-02-15T22:50:26.784" v="59" actId="20577"/>
        <pc:sldMkLst>
          <pc:docMk/>
          <pc:sldMk cId="487041109" sldId="1802"/>
        </pc:sldMkLst>
        <pc:spChg chg="mod">
          <ac:chgData name="Matt Quinlan" userId="255634d8-b803-417a-a2de-8b895e420c9b" providerId="ADAL" clId="{CB6FC019-07FE-4558-A434-0B6CDFDDCC51}" dt="2022-02-15T22:50:26.784" v="59" actId="20577"/>
          <ac:spMkLst>
            <pc:docMk/>
            <pc:sldMk cId="487041109" sldId="1802"/>
            <ac:spMk id="5" creationId="{007C2C26-EFD2-E847-AEA7-5CEF245E0904}"/>
          </ac:spMkLst>
        </pc:spChg>
      </pc:sldChg>
      <pc:sldChg chg="add del">
        <pc:chgData name="Matt Quinlan" userId="255634d8-b803-417a-a2de-8b895e420c9b" providerId="ADAL" clId="{CB6FC019-07FE-4558-A434-0B6CDFDDCC51}" dt="2022-02-15T22:53:59.559" v="84" actId="47"/>
        <pc:sldMkLst>
          <pc:docMk/>
          <pc:sldMk cId="1278848184" sldId="1803"/>
        </pc:sldMkLst>
      </pc:sldChg>
      <pc:sldChg chg="modSp add del mod">
        <pc:chgData name="Matt Quinlan" userId="255634d8-b803-417a-a2de-8b895e420c9b" providerId="ADAL" clId="{CB6FC019-07FE-4558-A434-0B6CDFDDCC51}" dt="2022-02-15T23:09:32.532" v="150" actId="2696"/>
        <pc:sldMkLst>
          <pc:docMk/>
          <pc:sldMk cId="3323849285" sldId="1803"/>
        </pc:sldMkLst>
        <pc:spChg chg="mod">
          <ac:chgData name="Matt Quinlan" userId="255634d8-b803-417a-a2de-8b895e420c9b" providerId="ADAL" clId="{CB6FC019-07FE-4558-A434-0B6CDFDDCC51}" dt="2022-02-15T23:09:12.211" v="149"/>
          <ac:spMkLst>
            <pc:docMk/>
            <pc:sldMk cId="3323849285" sldId="1803"/>
            <ac:spMk id="17" creationId="{00000000-0000-0000-0000-000000000000}"/>
          </ac:spMkLst>
        </pc:spChg>
      </pc:sldChg>
      <pc:sldChg chg="modSp add mod">
        <pc:chgData name="Matt Quinlan" userId="255634d8-b803-417a-a2de-8b895e420c9b" providerId="ADAL" clId="{CB6FC019-07FE-4558-A434-0B6CDFDDCC51}" dt="2022-02-15T23:11:26.078" v="155" actId="20577"/>
        <pc:sldMkLst>
          <pc:docMk/>
          <pc:sldMk cId="444830086" sldId="1804"/>
        </pc:sldMkLst>
        <pc:spChg chg="mod">
          <ac:chgData name="Matt Quinlan" userId="255634d8-b803-417a-a2de-8b895e420c9b" providerId="ADAL" clId="{CB6FC019-07FE-4558-A434-0B6CDFDDCC51}" dt="2022-02-15T23:11:26.078" v="155" actId="20577"/>
          <ac:spMkLst>
            <pc:docMk/>
            <pc:sldMk cId="444830086" sldId="1804"/>
            <ac:spMk id="5" creationId="{007C2C26-EFD2-E847-AEA7-5CEF245E0904}"/>
          </ac:spMkLst>
        </pc:spChg>
      </pc:sldChg>
      <pc:sldChg chg="modSp add del mod">
        <pc:chgData name="Matt Quinlan" userId="255634d8-b803-417a-a2de-8b895e420c9b" providerId="ADAL" clId="{CB6FC019-07FE-4558-A434-0B6CDFDDCC51}" dt="2022-02-16T17:34:22.805" v="199"/>
        <pc:sldMkLst>
          <pc:docMk/>
          <pc:sldMk cId="3235036336" sldId="1805"/>
        </pc:sldMkLst>
        <pc:spChg chg="mod">
          <ac:chgData name="Matt Quinlan" userId="255634d8-b803-417a-a2de-8b895e420c9b" providerId="ADAL" clId="{CB6FC019-07FE-4558-A434-0B6CDFDDCC51}" dt="2022-02-16T17:34:22.805" v="199"/>
          <ac:spMkLst>
            <pc:docMk/>
            <pc:sldMk cId="3235036336" sldId="1805"/>
            <ac:spMk id="17" creationId="{00000000-0000-0000-0000-000000000000}"/>
          </ac:spMkLst>
        </pc:spChg>
      </pc:sldChg>
      <pc:sldChg chg="add del">
        <pc:chgData name="Matt Quinlan" userId="255634d8-b803-417a-a2de-8b895e420c9b" providerId="ADAL" clId="{CB6FC019-07FE-4558-A434-0B6CDFDDCC51}" dt="2022-02-15T23:11:56.543" v="161" actId="47"/>
        <pc:sldMkLst>
          <pc:docMk/>
          <pc:sldMk cId="3503403955" sldId="1805"/>
        </pc:sldMkLst>
      </pc:sldChg>
      <pc:sldChg chg="modSp mod">
        <pc:chgData name="Matt Quinlan" userId="255634d8-b803-417a-a2de-8b895e420c9b" providerId="ADAL" clId="{CB6FC019-07FE-4558-A434-0B6CDFDDCC51}" dt="2022-02-15T22:54:13.105" v="85"/>
        <pc:sldMkLst>
          <pc:docMk/>
          <pc:sldMk cId="1363631061" sldId="1807"/>
        </pc:sldMkLst>
        <pc:spChg chg="mod">
          <ac:chgData name="Matt Quinlan" userId="255634d8-b803-417a-a2de-8b895e420c9b" providerId="ADAL" clId="{CB6FC019-07FE-4558-A434-0B6CDFDDCC51}" dt="2022-02-15T22:54:13.105" v="85"/>
          <ac:spMkLst>
            <pc:docMk/>
            <pc:sldMk cId="1363631061" sldId="1807"/>
            <ac:spMk id="17" creationId="{00000000-0000-0000-0000-000000000000}"/>
          </ac:spMkLst>
        </pc:spChg>
      </pc:sldChg>
      <pc:sldChg chg="modSp mod">
        <pc:chgData name="Matt Quinlan" userId="255634d8-b803-417a-a2de-8b895e420c9b" providerId="ADAL" clId="{CB6FC019-07FE-4558-A434-0B6CDFDDCC51}" dt="2022-02-15T22:54:24.095" v="86"/>
        <pc:sldMkLst>
          <pc:docMk/>
          <pc:sldMk cId="2646133968" sldId="1808"/>
        </pc:sldMkLst>
        <pc:spChg chg="mod">
          <ac:chgData name="Matt Quinlan" userId="255634d8-b803-417a-a2de-8b895e420c9b" providerId="ADAL" clId="{CB6FC019-07FE-4558-A434-0B6CDFDDCC51}" dt="2022-02-15T22:54:24.095" v="86"/>
          <ac:spMkLst>
            <pc:docMk/>
            <pc:sldMk cId="2646133968" sldId="1808"/>
            <ac:spMk id="17" creationId="{00000000-0000-0000-0000-000000000000}"/>
          </ac:spMkLst>
        </pc:spChg>
      </pc:sldChg>
      <pc:sldChg chg="modSp mod">
        <pc:chgData name="Matt Quinlan" userId="255634d8-b803-417a-a2de-8b895e420c9b" providerId="ADAL" clId="{CB6FC019-07FE-4558-A434-0B6CDFDDCC51}" dt="2022-02-15T22:54:34.680" v="87"/>
        <pc:sldMkLst>
          <pc:docMk/>
          <pc:sldMk cId="105315865" sldId="1809"/>
        </pc:sldMkLst>
        <pc:spChg chg="mod">
          <ac:chgData name="Matt Quinlan" userId="255634d8-b803-417a-a2de-8b895e420c9b" providerId="ADAL" clId="{CB6FC019-07FE-4558-A434-0B6CDFDDCC51}" dt="2022-02-15T22:54:34.680" v="87"/>
          <ac:spMkLst>
            <pc:docMk/>
            <pc:sldMk cId="105315865" sldId="1809"/>
            <ac:spMk id="17" creationId="{00000000-0000-0000-0000-000000000000}"/>
          </ac:spMkLst>
        </pc:spChg>
      </pc:sldChg>
      <pc:sldChg chg="modSp mod">
        <pc:chgData name="Matt Quinlan" userId="255634d8-b803-417a-a2de-8b895e420c9b" providerId="ADAL" clId="{CB6FC019-07FE-4558-A434-0B6CDFDDCC51}" dt="2022-02-15T22:54:44.296" v="88"/>
        <pc:sldMkLst>
          <pc:docMk/>
          <pc:sldMk cId="598118143" sldId="1810"/>
        </pc:sldMkLst>
        <pc:spChg chg="mod">
          <ac:chgData name="Matt Quinlan" userId="255634d8-b803-417a-a2de-8b895e420c9b" providerId="ADAL" clId="{CB6FC019-07FE-4558-A434-0B6CDFDDCC51}" dt="2022-02-15T22:54:44.296" v="88"/>
          <ac:spMkLst>
            <pc:docMk/>
            <pc:sldMk cId="598118143" sldId="1810"/>
            <ac:spMk id="17" creationId="{00000000-0000-0000-0000-000000000000}"/>
          </ac:spMkLst>
        </pc:spChg>
      </pc:sldChg>
      <pc:sldChg chg="modSp mod">
        <pc:chgData name="Matt Quinlan" userId="255634d8-b803-417a-a2de-8b895e420c9b" providerId="ADAL" clId="{CB6FC019-07FE-4558-A434-0B6CDFDDCC51}" dt="2022-02-15T22:54:54.207" v="89"/>
        <pc:sldMkLst>
          <pc:docMk/>
          <pc:sldMk cId="1892095770" sldId="1811"/>
        </pc:sldMkLst>
        <pc:spChg chg="mod">
          <ac:chgData name="Matt Quinlan" userId="255634d8-b803-417a-a2de-8b895e420c9b" providerId="ADAL" clId="{CB6FC019-07FE-4558-A434-0B6CDFDDCC51}" dt="2022-02-15T22:54:54.207" v="89"/>
          <ac:spMkLst>
            <pc:docMk/>
            <pc:sldMk cId="1892095770" sldId="1811"/>
            <ac:spMk id="17" creationId="{00000000-0000-0000-0000-000000000000}"/>
          </ac:spMkLst>
        </pc:spChg>
      </pc:sldChg>
      <pc:sldChg chg="modSp mod">
        <pc:chgData name="Matt Quinlan" userId="255634d8-b803-417a-a2de-8b895e420c9b" providerId="ADAL" clId="{CB6FC019-07FE-4558-A434-0B6CDFDDCC51}" dt="2022-02-15T22:55:07.097" v="90"/>
        <pc:sldMkLst>
          <pc:docMk/>
          <pc:sldMk cId="3471312068" sldId="1812"/>
        </pc:sldMkLst>
        <pc:spChg chg="mod">
          <ac:chgData name="Matt Quinlan" userId="255634d8-b803-417a-a2de-8b895e420c9b" providerId="ADAL" clId="{CB6FC019-07FE-4558-A434-0B6CDFDDCC51}" dt="2022-02-15T22:55:07.097" v="90"/>
          <ac:spMkLst>
            <pc:docMk/>
            <pc:sldMk cId="3471312068" sldId="1812"/>
            <ac:spMk id="17" creationId="{00000000-0000-0000-0000-000000000000}"/>
          </ac:spMkLst>
        </pc:spChg>
      </pc:sldChg>
      <pc:sldChg chg="modSp add mod">
        <pc:chgData name="Matt Quinlan" userId="255634d8-b803-417a-a2de-8b895e420c9b" providerId="ADAL" clId="{CB6FC019-07FE-4558-A434-0B6CDFDDCC51}" dt="2022-02-15T23:13:03.296" v="170"/>
        <pc:sldMkLst>
          <pc:docMk/>
          <pc:sldMk cId="3944036145" sldId="1813"/>
        </pc:sldMkLst>
        <pc:spChg chg="mod">
          <ac:chgData name="Matt Quinlan" userId="255634d8-b803-417a-a2de-8b895e420c9b" providerId="ADAL" clId="{CB6FC019-07FE-4558-A434-0B6CDFDDCC51}" dt="2022-02-15T23:13:03.296" v="170"/>
          <ac:spMkLst>
            <pc:docMk/>
            <pc:sldMk cId="3944036145" sldId="1813"/>
            <ac:spMk id="14" creationId="{E307D465-5D56-0B41-96C4-901FFC2422DF}"/>
          </ac:spMkLst>
        </pc:spChg>
      </pc:sldChg>
      <pc:sldChg chg="del">
        <pc:chgData name="Matt Quinlan" userId="255634d8-b803-417a-a2de-8b895e420c9b" providerId="ADAL" clId="{CB6FC019-07FE-4558-A434-0B6CDFDDCC51}" dt="2022-02-15T22:57:32.873" v="91" actId="2696"/>
        <pc:sldMkLst>
          <pc:docMk/>
          <pc:sldMk cId="3111626772" sldId="1814"/>
        </pc:sldMkLst>
      </pc:sldChg>
      <pc:sldChg chg="modSp add mod">
        <pc:chgData name="Matt Quinlan" userId="255634d8-b803-417a-a2de-8b895e420c9b" providerId="ADAL" clId="{CB6FC019-07FE-4558-A434-0B6CDFDDCC51}" dt="2022-02-15T22:53:46.785" v="83" actId="5793"/>
        <pc:sldMkLst>
          <pc:docMk/>
          <pc:sldMk cId="2315670268" sldId="1816"/>
        </pc:sldMkLst>
        <pc:spChg chg="mod">
          <ac:chgData name="Matt Quinlan" userId="255634d8-b803-417a-a2de-8b895e420c9b" providerId="ADAL" clId="{CB6FC019-07FE-4558-A434-0B6CDFDDCC51}" dt="2022-02-15T22:53:46.785" v="83" actId="5793"/>
          <ac:spMkLst>
            <pc:docMk/>
            <pc:sldMk cId="2315670268" sldId="1816"/>
            <ac:spMk id="2" creationId="{44A49DAE-79D6-48FB-BB90-ED534D0C7C09}"/>
          </ac:spMkLst>
        </pc:spChg>
        <pc:spChg chg="mod">
          <ac:chgData name="Matt Quinlan" userId="255634d8-b803-417a-a2de-8b895e420c9b" providerId="ADAL" clId="{CB6FC019-07FE-4558-A434-0B6CDFDDCC51}" dt="2022-02-15T22:51:01.467" v="63"/>
          <ac:spMkLst>
            <pc:docMk/>
            <pc:sldMk cId="2315670268" sldId="1816"/>
            <ac:spMk id="9" creationId="{6B293DD1-BCDD-4DDD-82EC-8675E4FB99CC}"/>
          </ac:spMkLst>
        </pc:spChg>
      </pc:sldChg>
      <pc:sldChg chg="addSp delSp modSp new del mod chgLayout">
        <pc:chgData name="Matt Quinlan" userId="255634d8-b803-417a-a2de-8b895e420c9b" providerId="ADAL" clId="{CB6FC019-07FE-4558-A434-0B6CDFDDCC51}" dt="2022-02-16T17:33:49.586" v="197" actId="47"/>
        <pc:sldMkLst>
          <pc:docMk/>
          <pc:sldMk cId="2690980680" sldId="1817"/>
        </pc:sldMkLst>
        <pc:spChg chg="del">
          <ac:chgData name="Matt Quinlan" userId="255634d8-b803-417a-a2de-8b895e420c9b" providerId="ADAL" clId="{CB6FC019-07FE-4558-A434-0B6CDFDDCC51}" dt="2022-02-15T23:00:17.620" v="94" actId="700"/>
          <ac:spMkLst>
            <pc:docMk/>
            <pc:sldMk cId="2690980680" sldId="1817"/>
            <ac:spMk id="2" creationId="{3F0AB55E-A0C6-4CED-82A7-466E4C5D400C}"/>
          </ac:spMkLst>
        </pc:spChg>
        <pc:spChg chg="del">
          <ac:chgData name="Matt Quinlan" userId="255634d8-b803-417a-a2de-8b895e420c9b" providerId="ADAL" clId="{CB6FC019-07FE-4558-A434-0B6CDFDDCC51}" dt="2022-02-15T23:00:17.620" v="94" actId="700"/>
          <ac:spMkLst>
            <pc:docMk/>
            <pc:sldMk cId="2690980680" sldId="1817"/>
            <ac:spMk id="3" creationId="{143FED05-A183-499E-90B8-57C72706B6A3}"/>
          </ac:spMkLst>
        </pc:spChg>
        <pc:spChg chg="add mod ord">
          <ac:chgData name="Matt Quinlan" userId="255634d8-b803-417a-a2de-8b895e420c9b" providerId="ADAL" clId="{CB6FC019-07FE-4558-A434-0B6CDFDDCC51}" dt="2022-02-15T23:00:22.997" v="97"/>
          <ac:spMkLst>
            <pc:docMk/>
            <pc:sldMk cId="2690980680" sldId="1817"/>
            <ac:spMk id="4" creationId="{BC3C8D7F-4515-408A-B09B-8D9606ACAE1D}"/>
          </ac:spMkLst>
        </pc:spChg>
        <pc:spChg chg="add mod ord">
          <ac:chgData name="Matt Quinlan" userId="255634d8-b803-417a-a2de-8b895e420c9b" providerId="ADAL" clId="{CB6FC019-07FE-4558-A434-0B6CDFDDCC51}" dt="2022-02-15T23:00:17.620" v="94" actId="700"/>
          <ac:spMkLst>
            <pc:docMk/>
            <pc:sldMk cId="2690980680" sldId="1817"/>
            <ac:spMk id="5" creationId="{DB5F1258-BACA-410A-AB8B-AF38D22C2BFD}"/>
          </ac:spMkLst>
        </pc:spChg>
      </pc:sldChg>
      <pc:sldChg chg="modSp add mod ord">
        <pc:chgData name="Matt Quinlan" userId="255634d8-b803-417a-a2de-8b895e420c9b" providerId="ADAL" clId="{CB6FC019-07FE-4558-A434-0B6CDFDDCC51}" dt="2022-02-15T23:07:56.183" v="147" actId="14100"/>
        <pc:sldMkLst>
          <pc:docMk/>
          <pc:sldMk cId="2140758536" sldId="1818"/>
        </pc:sldMkLst>
        <pc:spChg chg="mod">
          <ac:chgData name="Matt Quinlan" userId="255634d8-b803-417a-a2de-8b895e420c9b" providerId="ADAL" clId="{CB6FC019-07FE-4558-A434-0B6CDFDDCC51}" dt="2022-02-15T23:07:56.183" v="147" actId="14100"/>
          <ac:spMkLst>
            <pc:docMk/>
            <pc:sldMk cId="2140758536" sldId="1818"/>
            <ac:spMk id="2" creationId="{44A49DAE-79D6-48FB-BB90-ED534D0C7C09}"/>
          </ac:spMkLst>
        </pc:spChg>
        <pc:spChg chg="mod">
          <ac:chgData name="Matt Quinlan" userId="255634d8-b803-417a-a2de-8b895e420c9b" providerId="ADAL" clId="{CB6FC019-07FE-4558-A434-0B6CDFDDCC51}" dt="2022-02-15T23:03:17.725" v="105"/>
          <ac:spMkLst>
            <pc:docMk/>
            <pc:sldMk cId="2140758536" sldId="1818"/>
            <ac:spMk id="9" creationId="{6B293DD1-BCDD-4DDD-82EC-8675E4FB99CC}"/>
          </ac:spMkLst>
        </pc:spChg>
      </pc:sldChg>
      <pc:sldChg chg="modSp add mod">
        <pc:chgData name="Matt Quinlan" userId="255634d8-b803-417a-a2de-8b895e420c9b" providerId="ADAL" clId="{CB6FC019-07FE-4558-A434-0B6CDFDDCC51}" dt="2022-02-15T23:05:10.884" v="121"/>
        <pc:sldMkLst>
          <pc:docMk/>
          <pc:sldMk cId="3245806190" sldId="1819"/>
        </pc:sldMkLst>
        <pc:spChg chg="mod">
          <ac:chgData name="Matt Quinlan" userId="255634d8-b803-417a-a2de-8b895e420c9b" providerId="ADAL" clId="{CB6FC019-07FE-4558-A434-0B6CDFDDCC51}" dt="2022-02-15T23:05:10.884" v="121"/>
          <ac:spMkLst>
            <pc:docMk/>
            <pc:sldMk cId="3245806190" sldId="1819"/>
            <ac:spMk id="14" creationId="{E307D465-5D56-0B41-96C4-901FFC2422DF}"/>
          </ac:spMkLst>
        </pc:spChg>
      </pc:sldChg>
      <pc:sldChg chg="modSp add mod">
        <pc:chgData name="Matt Quinlan" userId="255634d8-b803-417a-a2de-8b895e420c9b" providerId="ADAL" clId="{CB6FC019-07FE-4558-A434-0B6CDFDDCC51}" dt="2022-02-15T23:05:42.253" v="127"/>
        <pc:sldMkLst>
          <pc:docMk/>
          <pc:sldMk cId="2685027619" sldId="1820"/>
        </pc:sldMkLst>
        <pc:spChg chg="mod">
          <ac:chgData name="Matt Quinlan" userId="255634d8-b803-417a-a2de-8b895e420c9b" providerId="ADAL" clId="{CB6FC019-07FE-4558-A434-0B6CDFDDCC51}" dt="2022-02-15T23:05:42.253" v="127"/>
          <ac:spMkLst>
            <pc:docMk/>
            <pc:sldMk cId="2685027619" sldId="1820"/>
            <ac:spMk id="17" creationId="{00000000-0000-0000-0000-000000000000}"/>
          </ac:spMkLst>
        </pc:spChg>
      </pc:sldChg>
      <pc:sldChg chg="modSp add mod">
        <pc:chgData name="Matt Quinlan" userId="255634d8-b803-417a-a2de-8b895e420c9b" providerId="ADAL" clId="{CB6FC019-07FE-4558-A434-0B6CDFDDCC51}" dt="2022-02-15T23:05:57.525" v="130"/>
        <pc:sldMkLst>
          <pc:docMk/>
          <pc:sldMk cId="2154042509" sldId="1821"/>
        </pc:sldMkLst>
        <pc:spChg chg="mod">
          <ac:chgData name="Matt Quinlan" userId="255634d8-b803-417a-a2de-8b895e420c9b" providerId="ADAL" clId="{CB6FC019-07FE-4558-A434-0B6CDFDDCC51}" dt="2022-02-15T23:05:57.525" v="130"/>
          <ac:spMkLst>
            <pc:docMk/>
            <pc:sldMk cId="2154042509" sldId="1821"/>
            <ac:spMk id="9" creationId="{6B293DD1-BCDD-4DDD-82EC-8675E4FB99CC}"/>
          </ac:spMkLst>
        </pc:spChg>
      </pc:sldChg>
      <pc:sldChg chg="modSp add mod">
        <pc:chgData name="Matt Quinlan" userId="255634d8-b803-417a-a2de-8b895e420c9b" providerId="ADAL" clId="{CB6FC019-07FE-4558-A434-0B6CDFDDCC51}" dt="2022-02-15T23:06:13.631" v="133"/>
        <pc:sldMkLst>
          <pc:docMk/>
          <pc:sldMk cId="2536003635" sldId="1822"/>
        </pc:sldMkLst>
        <pc:spChg chg="mod">
          <ac:chgData name="Matt Quinlan" userId="255634d8-b803-417a-a2de-8b895e420c9b" providerId="ADAL" clId="{CB6FC019-07FE-4558-A434-0B6CDFDDCC51}" dt="2022-02-15T23:06:13.631" v="133"/>
          <ac:spMkLst>
            <pc:docMk/>
            <pc:sldMk cId="2536003635" sldId="1822"/>
            <ac:spMk id="17" creationId="{00000000-0000-0000-0000-000000000000}"/>
          </ac:spMkLst>
        </pc:spChg>
      </pc:sldChg>
      <pc:sldChg chg="modSp add mod">
        <pc:chgData name="Matt Quinlan" userId="255634d8-b803-417a-a2de-8b895e420c9b" providerId="ADAL" clId="{CB6FC019-07FE-4558-A434-0B6CDFDDCC51}" dt="2022-02-15T23:07:04.339" v="141" actId="255"/>
        <pc:sldMkLst>
          <pc:docMk/>
          <pc:sldMk cId="2508905217" sldId="1823"/>
        </pc:sldMkLst>
        <pc:spChg chg="mod">
          <ac:chgData name="Matt Quinlan" userId="255634d8-b803-417a-a2de-8b895e420c9b" providerId="ADAL" clId="{CB6FC019-07FE-4558-A434-0B6CDFDDCC51}" dt="2022-02-15T23:07:04.339" v="141" actId="255"/>
          <ac:spMkLst>
            <pc:docMk/>
            <pc:sldMk cId="2508905217" sldId="1823"/>
            <ac:spMk id="9" creationId="{6B293DD1-BCDD-4DDD-82EC-8675E4FB99CC}"/>
          </ac:spMkLst>
        </pc:spChg>
      </pc:sldChg>
      <pc:sldChg chg="modSp add mod">
        <pc:chgData name="Matt Quinlan" userId="255634d8-b803-417a-a2de-8b895e420c9b" providerId="ADAL" clId="{CB6FC019-07FE-4558-A434-0B6CDFDDCC51}" dt="2022-02-15T23:07:29.089" v="144"/>
        <pc:sldMkLst>
          <pc:docMk/>
          <pc:sldMk cId="1720453107" sldId="1824"/>
        </pc:sldMkLst>
        <pc:spChg chg="mod">
          <ac:chgData name="Matt Quinlan" userId="255634d8-b803-417a-a2de-8b895e420c9b" providerId="ADAL" clId="{CB6FC019-07FE-4558-A434-0B6CDFDDCC51}" dt="2022-02-15T23:07:29.089" v="144"/>
          <ac:spMkLst>
            <pc:docMk/>
            <pc:sldMk cId="1720453107" sldId="1824"/>
            <ac:spMk id="9" creationId="{6B293DD1-BCDD-4DDD-82EC-8675E4FB99CC}"/>
          </ac:spMkLst>
        </pc:spChg>
      </pc:sldChg>
      <pc:sldChg chg="modSp add mod">
        <pc:chgData name="Matt Quinlan" userId="255634d8-b803-417a-a2de-8b895e420c9b" providerId="ADAL" clId="{CB6FC019-07FE-4558-A434-0B6CDFDDCC51}" dt="2022-02-15T23:08:11.456" v="148"/>
        <pc:sldMkLst>
          <pc:docMk/>
          <pc:sldMk cId="888825988" sldId="1825"/>
        </pc:sldMkLst>
        <pc:spChg chg="mod">
          <ac:chgData name="Matt Quinlan" userId="255634d8-b803-417a-a2de-8b895e420c9b" providerId="ADAL" clId="{CB6FC019-07FE-4558-A434-0B6CDFDDCC51}" dt="2022-02-15T23:08:11.456" v="148"/>
          <ac:spMkLst>
            <pc:docMk/>
            <pc:sldMk cId="888825988" sldId="1825"/>
            <ac:spMk id="14" creationId="{E307D465-5D56-0B41-96C4-901FFC2422DF}"/>
          </ac:spMkLst>
        </pc:spChg>
      </pc:sldChg>
      <pc:sldChg chg="modSp add mod">
        <pc:chgData name="Matt Quinlan" userId="255634d8-b803-417a-a2de-8b895e420c9b" providerId="ADAL" clId="{CB6FC019-07FE-4558-A434-0B6CDFDDCC51}" dt="2022-02-15T23:12:16.307" v="163"/>
        <pc:sldMkLst>
          <pc:docMk/>
          <pc:sldMk cId="4074869783" sldId="1826"/>
        </pc:sldMkLst>
        <pc:spChg chg="mod">
          <ac:chgData name="Matt Quinlan" userId="255634d8-b803-417a-a2de-8b895e420c9b" providerId="ADAL" clId="{CB6FC019-07FE-4558-A434-0B6CDFDDCC51}" dt="2022-02-15T23:12:16.307" v="163"/>
          <ac:spMkLst>
            <pc:docMk/>
            <pc:sldMk cId="4074869783" sldId="1826"/>
            <ac:spMk id="17" creationId="{00000000-0000-0000-0000-000000000000}"/>
          </ac:spMkLst>
        </pc:spChg>
      </pc:sldChg>
      <pc:sldChg chg="modSp add mod">
        <pc:chgData name="Matt Quinlan" userId="255634d8-b803-417a-a2de-8b895e420c9b" providerId="ADAL" clId="{CB6FC019-07FE-4558-A434-0B6CDFDDCC51}" dt="2022-02-15T23:12:36.059" v="166"/>
        <pc:sldMkLst>
          <pc:docMk/>
          <pc:sldMk cId="3747097711" sldId="1827"/>
        </pc:sldMkLst>
        <pc:spChg chg="mod">
          <ac:chgData name="Matt Quinlan" userId="255634d8-b803-417a-a2de-8b895e420c9b" providerId="ADAL" clId="{CB6FC019-07FE-4558-A434-0B6CDFDDCC51}" dt="2022-02-15T23:12:36.059" v="166"/>
          <ac:spMkLst>
            <pc:docMk/>
            <pc:sldMk cId="3747097711" sldId="1827"/>
            <ac:spMk id="14" creationId="{E307D465-5D56-0B41-96C4-901FFC2422DF}"/>
          </ac:spMkLst>
        </pc:spChg>
      </pc:sldChg>
      <pc:sldChg chg="add del">
        <pc:chgData name="Matt Quinlan" userId="255634d8-b803-417a-a2de-8b895e420c9b" providerId="ADAL" clId="{CB6FC019-07FE-4558-A434-0B6CDFDDCC51}" dt="2022-02-16T15:11:53.509" v="192" actId="2696"/>
        <pc:sldMkLst>
          <pc:docMk/>
          <pc:sldMk cId="2868806985" sldId="1828"/>
        </pc:sldMkLst>
      </pc:sldChg>
      <pc:sldChg chg="modSp add mod ord">
        <pc:chgData name="Matt Quinlan" userId="255634d8-b803-417a-a2de-8b895e420c9b" providerId="ADAL" clId="{CB6FC019-07FE-4558-A434-0B6CDFDDCC51}" dt="2022-02-15T23:13:38.665" v="175"/>
        <pc:sldMkLst>
          <pc:docMk/>
          <pc:sldMk cId="854824078" sldId="1829"/>
        </pc:sldMkLst>
        <pc:spChg chg="mod">
          <ac:chgData name="Matt Quinlan" userId="255634d8-b803-417a-a2de-8b895e420c9b" providerId="ADAL" clId="{CB6FC019-07FE-4558-A434-0B6CDFDDCC51}" dt="2022-02-15T23:13:31.062" v="173"/>
          <ac:spMkLst>
            <pc:docMk/>
            <pc:sldMk cId="854824078" sldId="1829"/>
            <ac:spMk id="14" creationId="{E307D465-5D56-0B41-96C4-901FFC2422DF}"/>
          </ac:spMkLst>
        </pc:spChg>
      </pc:sldChg>
      <pc:sldChg chg="modSp add mod ord">
        <pc:chgData name="Matt Quinlan" userId="255634d8-b803-417a-a2de-8b895e420c9b" providerId="ADAL" clId="{CB6FC019-07FE-4558-A434-0B6CDFDDCC51}" dt="2022-02-15T23:14:34.980" v="180"/>
        <pc:sldMkLst>
          <pc:docMk/>
          <pc:sldMk cId="2851033441" sldId="1830"/>
        </pc:sldMkLst>
        <pc:spChg chg="mod">
          <ac:chgData name="Matt Quinlan" userId="255634d8-b803-417a-a2de-8b895e420c9b" providerId="ADAL" clId="{CB6FC019-07FE-4558-A434-0B6CDFDDCC51}" dt="2022-02-15T23:14:32.391" v="178"/>
          <ac:spMkLst>
            <pc:docMk/>
            <pc:sldMk cId="2851033441" sldId="1830"/>
            <ac:spMk id="17" creationId="{00000000-0000-0000-0000-000000000000}"/>
          </ac:spMkLst>
        </pc:spChg>
      </pc:sldChg>
      <pc:sldChg chg="addSp delSp modSp add mod modClrScheme chgLayout">
        <pc:chgData name="Matt Quinlan" userId="255634d8-b803-417a-a2de-8b895e420c9b" providerId="ADAL" clId="{CB6FC019-07FE-4558-A434-0B6CDFDDCC51}" dt="2022-02-15T23:16:21.255" v="184" actId="700"/>
        <pc:sldMkLst>
          <pc:docMk/>
          <pc:sldMk cId="3769279518" sldId="1831"/>
        </pc:sldMkLst>
        <pc:spChg chg="mod ord">
          <ac:chgData name="Matt Quinlan" userId="255634d8-b803-417a-a2de-8b895e420c9b" providerId="ADAL" clId="{CB6FC019-07FE-4558-A434-0B6CDFDDCC51}" dt="2022-02-15T23:16:21.255" v="184" actId="700"/>
          <ac:spMkLst>
            <pc:docMk/>
            <pc:sldMk cId="3769279518" sldId="1831"/>
            <ac:spMk id="3" creationId="{ECD5E4E6-E2D8-48B3-AEE7-EFC203101F71}"/>
          </ac:spMkLst>
        </pc:spChg>
        <pc:spChg chg="add del mod ord">
          <ac:chgData name="Matt Quinlan" userId="255634d8-b803-417a-a2de-8b895e420c9b" providerId="ADAL" clId="{CB6FC019-07FE-4558-A434-0B6CDFDDCC51}" dt="2022-02-15T23:16:07.084" v="182" actId="700"/>
          <ac:spMkLst>
            <pc:docMk/>
            <pc:sldMk cId="3769279518" sldId="1831"/>
            <ac:spMk id="5" creationId="{7C7DD411-54F7-4A90-BB5D-80994CFD7300}"/>
          </ac:spMkLst>
        </pc:spChg>
        <pc:spChg chg="add del mod ord">
          <ac:chgData name="Matt Quinlan" userId="255634d8-b803-417a-a2de-8b895e420c9b" providerId="ADAL" clId="{CB6FC019-07FE-4558-A434-0B6CDFDDCC51}" dt="2022-02-15T23:16:07.084" v="182" actId="700"/>
          <ac:spMkLst>
            <pc:docMk/>
            <pc:sldMk cId="3769279518" sldId="1831"/>
            <ac:spMk id="8" creationId="{606E1D10-4153-41C5-BC4E-0CE65231B0D8}"/>
          </ac:spMkLst>
        </pc:spChg>
        <pc:spChg chg="add del mod ord">
          <ac:chgData name="Matt Quinlan" userId="255634d8-b803-417a-a2de-8b895e420c9b" providerId="ADAL" clId="{CB6FC019-07FE-4558-A434-0B6CDFDDCC51}" dt="2022-02-15T23:16:21.255" v="184" actId="700"/>
          <ac:spMkLst>
            <pc:docMk/>
            <pc:sldMk cId="3769279518" sldId="1831"/>
            <ac:spMk id="9" creationId="{0DB64A30-0338-45AA-A2F4-5D2B218CA191}"/>
          </ac:spMkLst>
        </pc:spChg>
        <pc:spChg chg="add del mod ord">
          <ac:chgData name="Matt Quinlan" userId="255634d8-b803-417a-a2de-8b895e420c9b" providerId="ADAL" clId="{CB6FC019-07FE-4558-A434-0B6CDFDDCC51}" dt="2022-02-15T23:16:21.255" v="184" actId="700"/>
          <ac:spMkLst>
            <pc:docMk/>
            <pc:sldMk cId="3769279518" sldId="1831"/>
            <ac:spMk id="10" creationId="{E7E3E50E-B80E-41A2-9F24-C7AB33A10370}"/>
          </ac:spMkLst>
        </pc:spChg>
        <pc:spChg chg="mod ord">
          <ac:chgData name="Matt Quinlan" userId="255634d8-b803-417a-a2de-8b895e420c9b" providerId="ADAL" clId="{CB6FC019-07FE-4558-A434-0B6CDFDDCC51}" dt="2022-02-15T23:16:21.255" v="184" actId="700"/>
          <ac:spMkLst>
            <pc:docMk/>
            <pc:sldMk cId="3769279518" sldId="1831"/>
            <ac:spMk id="16" creationId="{2723EE74-D03B-43E6-8DA4-03A69A4F70CE}"/>
          </ac:spMkLst>
        </pc:spChg>
        <pc:spChg chg="mod ord">
          <ac:chgData name="Matt Quinlan" userId="255634d8-b803-417a-a2de-8b895e420c9b" providerId="ADAL" clId="{CB6FC019-07FE-4558-A434-0B6CDFDDCC51}" dt="2022-02-15T23:16:21.255" v="184" actId="700"/>
          <ac:spMkLst>
            <pc:docMk/>
            <pc:sldMk cId="3769279518" sldId="1831"/>
            <ac:spMk id="17" creationId="{00000000-0000-0000-0000-000000000000}"/>
          </ac:spMkLst>
        </pc:spChg>
      </pc:sldChg>
      <pc:sldChg chg="modSp add mod">
        <pc:chgData name="Matt Quinlan" userId="255634d8-b803-417a-a2de-8b895e420c9b" providerId="ADAL" clId="{CB6FC019-07FE-4558-A434-0B6CDFDDCC51}" dt="2022-02-15T23:14:24.800" v="177"/>
        <pc:sldMkLst>
          <pc:docMk/>
          <pc:sldMk cId="880216591" sldId="1832"/>
        </pc:sldMkLst>
        <pc:spChg chg="mod">
          <ac:chgData name="Matt Quinlan" userId="255634d8-b803-417a-a2de-8b895e420c9b" providerId="ADAL" clId="{CB6FC019-07FE-4558-A434-0B6CDFDDCC51}" dt="2022-02-15T23:14:24.800" v="177"/>
          <ac:spMkLst>
            <pc:docMk/>
            <pc:sldMk cId="880216591" sldId="1832"/>
            <ac:spMk id="2" creationId="{44A49DAE-79D6-48FB-BB90-ED534D0C7C09}"/>
          </ac:spMkLst>
        </pc:spChg>
        <pc:spChg chg="mod">
          <ac:chgData name="Matt Quinlan" userId="255634d8-b803-417a-a2de-8b895e420c9b" providerId="ADAL" clId="{CB6FC019-07FE-4558-A434-0B6CDFDDCC51}" dt="2022-02-15T23:11:45.457" v="159"/>
          <ac:spMkLst>
            <pc:docMk/>
            <pc:sldMk cId="880216591" sldId="1832"/>
            <ac:spMk id="9" creationId="{6B293DD1-BCDD-4DDD-82EC-8675E4FB99CC}"/>
          </ac:spMkLst>
        </pc:spChg>
      </pc:sldChg>
      <pc:sldChg chg="addSp delSp modSp new del mod modClrScheme chgLayout">
        <pc:chgData name="Matt Quinlan" userId="255634d8-b803-417a-a2de-8b895e420c9b" providerId="ADAL" clId="{CB6FC019-07FE-4558-A434-0B6CDFDDCC51}" dt="2022-02-15T23:17:35.566" v="191" actId="47"/>
        <pc:sldMkLst>
          <pc:docMk/>
          <pc:sldMk cId="677743119" sldId="1833"/>
        </pc:sldMkLst>
        <pc:spChg chg="del mod ord">
          <ac:chgData name="Matt Quinlan" userId="255634d8-b803-417a-a2de-8b895e420c9b" providerId="ADAL" clId="{CB6FC019-07FE-4558-A434-0B6CDFDDCC51}" dt="2022-02-15T23:16:39.541" v="186" actId="700"/>
          <ac:spMkLst>
            <pc:docMk/>
            <pc:sldMk cId="677743119" sldId="1833"/>
            <ac:spMk id="2" creationId="{FDF4C515-BC19-4654-80ED-B7BC344EE9CA}"/>
          </ac:spMkLst>
        </pc:spChg>
        <pc:spChg chg="del mod ord">
          <ac:chgData name="Matt Quinlan" userId="255634d8-b803-417a-a2de-8b895e420c9b" providerId="ADAL" clId="{CB6FC019-07FE-4558-A434-0B6CDFDDCC51}" dt="2022-02-15T23:16:39.541" v="186" actId="700"/>
          <ac:spMkLst>
            <pc:docMk/>
            <pc:sldMk cId="677743119" sldId="1833"/>
            <ac:spMk id="3" creationId="{7E2C8157-6DEA-4393-BE9A-D6AE75A9357D}"/>
          </ac:spMkLst>
        </pc:spChg>
        <pc:spChg chg="del mod ord">
          <ac:chgData name="Matt Quinlan" userId="255634d8-b803-417a-a2de-8b895e420c9b" providerId="ADAL" clId="{CB6FC019-07FE-4558-A434-0B6CDFDDCC51}" dt="2022-02-15T23:16:39.541" v="186" actId="700"/>
          <ac:spMkLst>
            <pc:docMk/>
            <pc:sldMk cId="677743119" sldId="1833"/>
            <ac:spMk id="4" creationId="{DA481C45-325F-40A8-8C7C-064B8D432CAF}"/>
          </ac:spMkLst>
        </pc:spChg>
        <pc:spChg chg="del mod ord">
          <ac:chgData name="Matt Quinlan" userId="255634d8-b803-417a-a2de-8b895e420c9b" providerId="ADAL" clId="{CB6FC019-07FE-4558-A434-0B6CDFDDCC51}" dt="2022-02-15T23:16:39.541" v="186" actId="700"/>
          <ac:spMkLst>
            <pc:docMk/>
            <pc:sldMk cId="677743119" sldId="1833"/>
            <ac:spMk id="5" creationId="{CE142A50-1E70-4C41-9970-55A479507C40}"/>
          </ac:spMkLst>
        </pc:spChg>
        <pc:spChg chg="del mod ord">
          <ac:chgData name="Matt Quinlan" userId="255634d8-b803-417a-a2de-8b895e420c9b" providerId="ADAL" clId="{CB6FC019-07FE-4558-A434-0B6CDFDDCC51}" dt="2022-02-15T23:16:39.541" v="186" actId="700"/>
          <ac:spMkLst>
            <pc:docMk/>
            <pc:sldMk cId="677743119" sldId="1833"/>
            <ac:spMk id="6" creationId="{8C33F4A8-0521-4CD4-9A9B-C4C8D6F3CEE3}"/>
          </ac:spMkLst>
        </pc:spChg>
        <pc:spChg chg="add mod ord">
          <ac:chgData name="Matt Quinlan" userId="255634d8-b803-417a-a2de-8b895e420c9b" providerId="ADAL" clId="{CB6FC019-07FE-4558-A434-0B6CDFDDCC51}" dt="2022-02-15T23:16:39.541" v="186" actId="700"/>
          <ac:spMkLst>
            <pc:docMk/>
            <pc:sldMk cId="677743119" sldId="1833"/>
            <ac:spMk id="7" creationId="{A30427BE-8594-45CF-8726-71634F1491DB}"/>
          </ac:spMkLst>
        </pc:spChg>
        <pc:spChg chg="add mod ord">
          <ac:chgData name="Matt Quinlan" userId="255634d8-b803-417a-a2de-8b895e420c9b" providerId="ADAL" clId="{CB6FC019-07FE-4558-A434-0B6CDFDDCC51}" dt="2022-02-15T23:16:39.541" v="186" actId="700"/>
          <ac:spMkLst>
            <pc:docMk/>
            <pc:sldMk cId="677743119" sldId="1833"/>
            <ac:spMk id="8" creationId="{DAAB08CA-327A-461F-BDE2-BA51E3352F89}"/>
          </ac:spMkLst>
        </pc:spChg>
        <pc:spChg chg="add del mod ord">
          <ac:chgData name="Matt Quinlan" userId="255634d8-b803-417a-a2de-8b895e420c9b" providerId="ADAL" clId="{CB6FC019-07FE-4558-A434-0B6CDFDDCC51}" dt="2022-02-15T23:16:51.265" v="187"/>
          <ac:spMkLst>
            <pc:docMk/>
            <pc:sldMk cId="677743119" sldId="1833"/>
            <ac:spMk id="9" creationId="{EF9A6645-64A7-4A09-BF94-BB7297AAF639}"/>
          </ac:spMkLst>
        </pc:spChg>
        <pc:spChg chg="add mod ord">
          <ac:chgData name="Matt Quinlan" userId="255634d8-b803-417a-a2de-8b895e420c9b" providerId="ADAL" clId="{CB6FC019-07FE-4558-A434-0B6CDFDDCC51}" dt="2022-02-15T23:16:39.541" v="186" actId="700"/>
          <ac:spMkLst>
            <pc:docMk/>
            <pc:sldMk cId="677743119" sldId="1833"/>
            <ac:spMk id="10" creationId="{9B4B830E-6743-42E7-8BEB-4F7DE97CFD5B}"/>
          </ac:spMkLst>
        </pc:spChg>
        <pc:spChg chg="add mod ord">
          <ac:chgData name="Matt Quinlan" userId="255634d8-b803-417a-a2de-8b895e420c9b" providerId="ADAL" clId="{CB6FC019-07FE-4558-A434-0B6CDFDDCC51}" dt="2022-02-15T23:16:39.541" v="186" actId="700"/>
          <ac:spMkLst>
            <pc:docMk/>
            <pc:sldMk cId="677743119" sldId="1833"/>
            <ac:spMk id="11" creationId="{C2B0393C-A096-4330-9D28-462A8275E55C}"/>
          </ac:spMkLst>
        </pc:spChg>
        <pc:spChg chg="add mod">
          <ac:chgData name="Matt Quinlan" userId="255634d8-b803-417a-a2de-8b895e420c9b" providerId="ADAL" clId="{CB6FC019-07FE-4558-A434-0B6CDFDDCC51}" dt="2022-02-15T23:17:06.405" v="190" actId="20577"/>
          <ac:spMkLst>
            <pc:docMk/>
            <pc:sldMk cId="677743119" sldId="1833"/>
            <ac:spMk id="12" creationId="{0715D959-531B-4A20-8EAC-649EA11B221A}"/>
          </ac:spMkLst>
        </pc:spChg>
        <pc:spChg chg="mod">
          <ac:chgData name="Matt Quinlan" userId="255634d8-b803-417a-a2de-8b895e420c9b" providerId="ADAL" clId="{CB6FC019-07FE-4558-A434-0B6CDFDDCC51}" dt="2022-02-15T23:17:02.725" v="189" actId="1076"/>
          <ac:spMkLst>
            <pc:docMk/>
            <pc:sldMk cId="677743119" sldId="1833"/>
            <ac:spMk id="16" creationId="{1845118E-F375-4FA8-9D7E-7D2881C59050}"/>
          </ac:spMkLst>
        </pc:spChg>
        <pc:spChg chg="mod">
          <ac:chgData name="Matt Quinlan" userId="255634d8-b803-417a-a2de-8b895e420c9b" providerId="ADAL" clId="{CB6FC019-07FE-4558-A434-0B6CDFDDCC51}" dt="2022-02-15T23:17:02.725" v="189" actId="1076"/>
          <ac:spMkLst>
            <pc:docMk/>
            <pc:sldMk cId="677743119" sldId="1833"/>
            <ac:spMk id="17" creationId="{98AB454A-EC65-4291-B26A-9C3AAAB0E1B9}"/>
          </ac:spMkLst>
        </pc:spChg>
        <pc:grpChg chg="add mod">
          <ac:chgData name="Matt Quinlan" userId="255634d8-b803-417a-a2de-8b895e420c9b" providerId="ADAL" clId="{CB6FC019-07FE-4558-A434-0B6CDFDDCC51}" dt="2022-02-15T23:17:02.725" v="189" actId="1076"/>
          <ac:grpSpMkLst>
            <pc:docMk/>
            <pc:sldMk cId="677743119" sldId="1833"/>
            <ac:grpSpMk id="13" creationId="{6655C6B4-7CEA-4E56-94F0-E5A8C36D1C35}"/>
          </ac:grpSpMkLst>
        </pc:grpChg>
        <pc:grpChg chg="mod">
          <ac:chgData name="Matt Quinlan" userId="255634d8-b803-417a-a2de-8b895e420c9b" providerId="ADAL" clId="{CB6FC019-07FE-4558-A434-0B6CDFDDCC51}" dt="2022-02-15T23:17:02.725" v="189" actId="1076"/>
          <ac:grpSpMkLst>
            <pc:docMk/>
            <pc:sldMk cId="677743119" sldId="1833"/>
            <ac:grpSpMk id="14" creationId="{EBAD30FB-A078-4CF3-A00F-193DC1D9D939}"/>
          </ac:grpSpMkLst>
        </pc:grpChg>
        <pc:picChg chg="mod">
          <ac:chgData name="Matt Quinlan" userId="255634d8-b803-417a-a2de-8b895e420c9b" providerId="ADAL" clId="{CB6FC019-07FE-4558-A434-0B6CDFDDCC51}" dt="2022-02-15T23:17:02.725" v="189" actId="1076"/>
          <ac:picMkLst>
            <pc:docMk/>
            <pc:sldMk cId="677743119" sldId="1833"/>
            <ac:picMk id="15" creationId="{90D25BD5-F8AC-4CAE-9E6C-5FD614A457FB}"/>
          </ac:picMkLst>
        </pc:picChg>
      </pc:sldChg>
      <pc:sldChg chg="add">
        <pc:chgData name="Matt Quinlan" userId="255634d8-b803-417a-a2de-8b895e420c9b" providerId="ADAL" clId="{CB6FC019-07FE-4558-A434-0B6CDFDDCC51}" dt="2022-02-16T17:07:00.833" v="193"/>
        <pc:sldMkLst>
          <pc:docMk/>
          <pc:sldMk cId="3761814541" sldId="1836"/>
        </pc:sldMkLst>
      </pc:sldChg>
      <pc:sldChg chg="add">
        <pc:chgData name="Matt Quinlan" userId="255634d8-b803-417a-a2de-8b895e420c9b" providerId="ADAL" clId="{CB6FC019-07FE-4558-A434-0B6CDFDDCC51}" dt="2022-02-16T17:07:03.534" v="194"/>
        <pc:sldMkLst>
          <pc:docMk/>
          <pc:sldMk cId="1095279267" sldId="1837"/>
        </pc:sldMkLst>
      </pc:sldChg>
      <pc:sldChg chg="add">
        <pc:chgData name="Matt Quinlan" userId="255634d8-b803-417a-a2de-8b895e420c9b" providerId="ADAL" clId="{CB6FC019-07FE-4558-A434-0B6CDFDDCC51}" dt="2022-02-16T17:07:08.741" v="195"/>
        <pc:sldMkLst>
          <pc:docMk/>
          <pc:sldMk cId="2168679732" sldId="1838"/>
        </pc:sldMkLst>
      </pc:sldChg>
      <pc:sldChg chg="add">
        <pc:chgData name="Matt Quinlan" userId="255634d8-b803-417a-a2de-8b895e420c9b" providerId="ADAL" clId="{CB6FC019-07FE-4558-A434-0B6CDFDDCC51}" dt="2022-02-16T17:07:14.056" v="196"/>
        <pc:sldMkLst>
          <pc:docMk/>
          <pc:sldMk cId="2562173780" sldId="183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11/14/2022 11:16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11/14/2022 11:16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youtu.be/9x4VnSiJocw"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youtu.be/s8J5q6xwYGs"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youtu.be/FKy4bdgvogc"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youtu.be/nfm7A0zcSH8"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youtu.be/Tl493HfSVHw"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youtu.be/iY2w71ISNq8"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youtu.be/P3k9hEyBiUs"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youtu.be/kFxBYTB2zck"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youtu.be/KboJSlBzn9A"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youtu.be/cBEIJ7fczic"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youtu.be/pLNmbmx-va4"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youtu.be/4yfO3zjnP5o"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youtu.be/ZohwuBFLr0s"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youtu.be/mI-m-hHhu0I"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s://youtu.be/8yqsUHkaqSo" TargetMode="Externa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youtu.be/0IL_fGJZIG0"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youtu.be/33WO5foq0j8"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youtu.be/54b13nXTroo"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youtu.be/-Na7kjsFvRs"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youtu.be/I-lUSA_VdOg" TargetMode="External"/><Relationship Id="rId4" Type="http://schemas.openxmlformats.org/officeDocument/2006/relationships/hyperlink" Target="https://youtu.be/ik2FX05p8oI"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youtu.be/DNqSYHes8N4"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youtu.be/-nyG-s42pu0"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11/14/2022 11:16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2375895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11/14/2022 11:16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1688933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052062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33266608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880" dirty="0"/>
          </a:p>
          <a:p>
            <a:r>
              <a:rPr lang="en-US" altLang="zh-CN" sz="880" dirty="0"/>
              <a:t>Supporting videos for instructor or student use:</a:t>
            </a:r>
          </a:p>
          <a:p>
            <a:r>
              <a:rPr lang="en-US" altLang="zh-CN" sz="880" b="1" u="none" kern="1200" dirty="0">
                <a:solidFill>
                  <a:schemeClr val="tx1"/>
                </a:solidFill>
                <a:effectLst/>
                <a:latin typeface="Segoe UI Light" pitchFamily="34" charset="0"/>
                <a:ea typeface="+mn-ea"/>
                <a:cs typeface="+mn-cs"/>
              </a:rPr>
              <a:t>Interview: What scenarios do you encounter supporting Windows installer issues? </a:t>
            </a:r>
            <a:br>
              <a:rPr lang="en-US" altLang="zh-CN" sz="880" b="1" kern="1200" dirty="0">
                <a:solidFill>
                  <a:schemeClr val="tx1"/>
                </a:solidFill>
                <a:effectLst/>
                <a:latin typeface="Segoe UI Light" pitchFamily="34" charset="0"/>
                <a:ea typeface="+mn-ea"/>
                <a:cs typeface="+mn-cs"/>
              </a:rPr>
            </a:br>
            <a:r>
              <a:rPr lang="en-US" altLang="zh-CN" sz="880" b="0" u="sng" kern="1200" dirty="0">
                <a:solidFill>
                  <a:schemeClr val="tx1"/>
                </a:solidFill>
                <a:effectLst/>
                <a:latin typeface="Segoe UI Light" pitchFamily="34" charset="0"/>
                <a:ea typeface="+mn-ea"/>
                <a:cs typeface="+mn-cs"/>
                <a:hlinkClick r:id="rId3"/>
              </a:rPr>
              <a:t>https://youtu.be/9x4VnSiJocw</a:t>
            </a:r>
            <a:endParaRPr lang="en-US" altLang="zh-CN" sz="880" b="0" kern="1200" dirty="0">
              <a:solidFill>
                <a:schemeClr val="tx1"/>
              </a:solidFill>
              <a:effectLst/>
              <a:latin typeface="Segoe UI Light" pitchFamily="34" charset="0"/>
              <a:ea typeface="+mn-ea"/>
              <a:cs typeface="+mn-cs"/>
            </a:endParaRPr>
          </a:p>
          <a:p>
            <a:endParaRPr lang="en-US" altLang="zh-CN" sz="80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11/14/2022 11:16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627633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a:p>
            <a:endParaRPr lang="en-US" altLang="zh-CN" dirty="0"/>
          </a:p>
          <a:p>
            <a:r>
              <a:rPr lang="en-US" altLang="zh-CN" dirty="0"/>
              <a:t>Supporting videos for instructor or student use:</a:t>
            </a:r>
          </a:p>
          <a:p>
            <a:r>
              <a:rPr lang="en-US" altLang="zh-CN" sz="882" b="1" u="none" kern="1200" dirty="0">
                <a:solidFill>
                  <a:schemeClr val="tx1"/>
                </a:solidFill>
                <a:effectLst/>
                <a:latin typeface="Segoe UI Light" pitchFamily="34" charset="0"/>
                <a:ea typeface="+mn-ea"/>
                <a:cs typeface="+mn-cs"/>
              </a:rPr>
              <a:t>Interview: What scenarios have you encountered related to app deployment? </a:t>
            </a:r>
            <a:br>
              <a:rPr lang="en-US" altLang="zh-CN" sz="882" b="1" kern="1200" dirty="0">
                <a:solidFill>
                  <a:schemeClr val="tx1"/>
                </a:solidFill>
                <a:effectLst/>
                <a:latin typeface="Segoe UI Light" pitchFamily="34" charset="0"/>
                <a:ea typeface="+mn-ea"/>
                <a:cs typeface="+mn-cs"/>
              </a:rPr>
            </a:br>
            <a:r>
              <a:rPr lang="en-US" altLang="zh-CN" sz="882" b="0" u="sng" kern="1200" dirty="0">
                <a:solidFill>
                  <a:schemeClr val="tx1"/>
                </a:solidFill>
                <a:effectLst/>
                <a:latin typeface="Segoe UI Light" pitchFamily="34" charset="0"/>
                <a:ea typeface="+mn-ea"/>
                <a:cs typeface="+mn-cs"/>
                <a:hlinkClick r:id="rId3"/>
              </a:rPr>
              <a:t>https://youtu.be/s8J5q6xwYGs</a:t>
            </a:r>
            <a:endParaRPr lang="en-US" altLang="zh-CN" sz="882" b="0" u="sng" kern="1200" dirty="0">
              <a:solidFill>
                <a:schemeClr val="tx1"/>
              </a:solidFill>
              <a:effectLst/>
              <a:latin typeface="Segoe UI Light" pitchFamily="34" charset="0"/>
              <a:ea typeface="+mn-ea"/>
              <a:cs typeface="+mn-cs"/>
            </a:endParaRPr>
          </a:p>
          <a:p>
            <a:endParaRPr lang="en-US" altLang="zh-CN" sz="882" b="1" kern="1200" dirty="0">
              <a:solidFill>
                <a:schemeClr val="tx1"/>
              </a:solidFill>
              <a:effectLst/>
              <a:latin typeface="Segoe UI Light" pitchFamily="34" charset="0"/>
              <a:ea typeface="+mn-ea"/>
              <a:cs typeface="+mn-cs"/>
            </a:endParaRPr>
          </a:p>
          <a:p>
            <a:r>
              <a:rPr lang="en-US" altLang="zh-CN" sz="882" b="1" u="none" kern="1200" dirty="0">
                <a:solidFill>
                  <a:schemeClr val="tx1"/>
                </a:solidFill>
                <a:effectLst/>
                <a:latin typeface="Segoe UI Light" pitchFamily="34" charset="0"/>
                <a:ea typeface="+mn-ea"/>
                <a:cs typeface="+mn-cs"/>
              </a:rPr>
              <a:t>Interview: What scenarios have you encountered related to app deployment? </a:t>
            </a:r>
            <a:br>
              <a:rPr lang="en-US" altLang="zh-CN" sz="882" b="1" kern="1200" dirty="0">
                <a:solidFill>
                  <a:schemeClr val="tx1"/>
                </a:solidFill>
                <a:effectLst/>
                <a:latin typeface="Segoe UI Light" pitchFamily="34" charset="0"/>
                <a:ea typeface="+mn-ea"/>
                <a:cs typeface="+mn-cs"/>
              </a:rPr>
            </a:br>
            <a:r>
              <a:rPr lang="en-US" altLang="zh-CN" sz="882" b="0" u="sng" kern="1200" dirty="0">
                <a:solidFill>
                  <a:schemeClr val="tx1"/>
                </a:solidFill>
                <a:effectLst/>
                <a:latin typeface="Segoe UI Light" pitchFamily="34" charset="0"/>
                <a:ea typeface="+mn-ea"/>
                <a:cs typeface="+mn-cs"/>
                <a:hlinkClick r:id="rId4"/>
              </a:rPr>
              <a:t>https://youtu.be/FKy4bdgvogc</a:t>
            </a:r>
            <a:endParaRPr lang="en-US" altLang="zh-CN" sz="882" b="0" kern="1200" dirty="0">
              <a:solidFill>
                <a:schemeClr val="tx1"/>
              </a:solidFill>
              <a:effectLst/>
              <a:latin typeface="Segoe UI Light" pitchFamily="34" charset="0"/>
              <a:ea typeface="+mn-ea"/>
              <a:cs typeface="+mn-cs"/>
            </a:endParaRPr>
          </a:p>
          <a:p>
            <a:endParaRPr lang="en-US" altLang="zh-CN"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11/14/2022 11:16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1177658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11/14/2022 11:16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8539287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a:p>
            <a:r>
              <a:rPr lang="en-US" altLang="zh-CN" dirty="0"/>
              <a:t>Supporting videos for instructor or student use:</a:t>
            </a:r>
          </a:p>
          <a:p>
            <a:r>
              <a:rPr lang="en-US" altLang="zh-CN" sz="882" b="1" u="none" kern="1200" dirty="0">
                <a:solidFill>
                  <a:schemeClr val="tx1"/>
                </a:solidFill>
                <a:effectLst/>
                <a:latin typeface="Segoe UI Light" pitchFamily="34" charset="0"/>
                <a:ea typeface="+mn-ea"/>
                <a:cs typeface="+mn-cs"/>
              </a:rPr>
              <a:t>Interview: What is your approach to troubleshooting desktop apps?</a:t>
            </a:r>
            <a:br>
              <a:rPr lang="en-US" altLang="zh-CN" sz="882" b="1" u="sng" kern="1200" dirty="0">
                <a:solidFill>
                  <a:schemeClr val="tx1"/>
                </a:solidFill>
                <a:effectLst/>
                <a:latin typeface="Segoe UI Light" pitchFamily="34" charset="0"/>
                <a:ea typeface="+mn-ea"/>
                <a:cs typeface="+mn-cs"/>
              </a:rPr>
            </a:br>
            <a:r>
              <a:rPr lang="en-US" altLang="zh-CN" sz="882" b="0" u="sng" kern="1200" dirty="0">
                <a:solidFill>
                  <a:schemeClr val="tx1"/>
                </a:solidFill>
                <a:effectLst/>
                <a:latin typeface="Segoe UI Light" pitchFamily="34" charset="0"/>
                <a:ea typeface="+mn-ea"/>
                <a:cs typeface="+mn-cs"/>
                <a:hlinkClick r:id="rId3"/>
              </a:rPr>
              <a:t>https://youtu.be/nfm7A0zcSH8</a:t>
            </a:r>
            <a:endParaRPr lang="en-US" altLang="zh-CN" sz="882" b="0" kern="1200" dirty="0">
              <a:solidFill>
                <a:schemeClr val="tx1"/>
              </a:solidFill>
              <a:effectLst/>
              <a:latin typeface="Segoe UI Light" pitchFamily="34" charset="0"/>
              <a:ea typeface="+mn-ea"/>
              <a:cs typeface="+mn-cs"/>
            </a:endParaRPr>
          </a:p>
          <a:p>
            <a:endParaRPr lang="en-US" altLang="zh-CN"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11/14/2022 11:16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3974752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80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11/14/2022 11:16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608576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endParaRPr lang="en-US" altLang="zh-CN" sz="9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11/14/2022 11:16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2038724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11/14/2022 11:16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a:p>
            <a:r>
              <a:rPr lang="en-US" altLang="zh-CN" sz="882" b="0" u="none" kern="1200" dirty="0">
                <a:solidFill>
                  <a:schemeClr val="tx1"/>
                </a:solidFill>
                <a:effectLst/>
                <a:latin typeface="Segoe UI Light" pitchFamily="34" charset="0"/>
                <a:ea typeface="+mn-ea"/>
                <a:cs typeface="+mn-cs"/>
              </a:rPr>
              <a:t>Supporting videos for instructor or student use:</a:t>
            </a:r>
          </a:p>
          <a:p>
            <a:r>
              <a:rPr lang="en-US" altLang="zh-CN" sz="882" b="1" u="none" kern="1200" dirty="0">
                <a:solidFill>
                  <a:schemeClr val="tx1"/>
                </a:solidFill>
                <a:effectLst/>
                <a:latin typeface="Segoe UI Light" pitchFamily="34" charset="0"/>
                <a:ea typeface="+mn-ea"/>
                <a:cs typeface="+mn-cs"/>
              </a:rPr>
              <a:t>Interview: How do you use the Application Compatibility Toolkit?</a:t>
            </a:r>
            <a:r>
              <a:rPr lang="en-US" altLang="zh-CN" sz="882" b="1" kern="1200" dirty="0">
                <a:solidFill>
                  <a:schemeClr val="tx1"/>
                </a:solidFill>
                <a:effectLst/>
                <a:latin typeface="Segoe UI Light" pitchFamily="34" charset="0"/>
                <a:ea typeface="+mn-ea"/>
                <a:cs typeface="+mn-cs"/>
              </a:rPr>
              <a:t> </a:t>
            </a:r>
            <a:br>
              <a:rPr lang="en-US" altLang="zh-CN" sz="882" b="1" kern="1200" dirty="0">
                <a:solidFill>
                  <a:schemeClr val="tx1"/>
                </a:solidFill>
                <a:effectLst/>
                <a:latin typeface="Segoe UI Light" pitchFamily="34" charset="0"/>
                <a:ea typeface="+mn-ea"/>
                <a:cs typeface="+mn-cs"/>
              </a:rPr>
            </a:br>
            <a:r>
              <a:rPr lang="en-US" altLang="zh-CN" sz="882" b="0" u="sng" kern="1200" dirty="0">
                <a:solidFill>
                  <a:schemeClr val="tx1"/>
                </a:solidFill>
                <a:effectLst/>
                <a:latin typeface="Segoe UI Light" pitchFamily="34" charset="0"/>
                <a:ea typeface="+mn-ea"/>
                <a:cs typeface="+mn-cs"/>
                <a:hlinkClick r:id="rId3"/>
              </a:rPr>
              <a:t>https://youtu.be/Tl493HfSVHw</a:t>
            </a:r>
            <a:endParaRPr lang="en-US" altLang="zh-CN" sz="882" b="0" kern="1200" dirty="0">
              <a:solidFill>
                <a:schemeClr val="tx1"/>
              </a:solidFill>
              <a:effectLst/>
              <a:latin typeface="Segoe UI Light" pitchFamily="34" charset="0"/>
              <a:ea typeface="+mn-ea"/>
              <a:cs typeface="+mn-cs"/>
            </a:endParaRPr>
          </a:p>
          <a:p>
            <a:endParaRPr lang="en-US" altLang="zh-CN"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11/14/2022 11:16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39284734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25299720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3777722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altLang="zh-CN" sz="880" dirty="0">
                <a:latin typeface="Segoe UI Light" panose="020B0502040204020203" pitchFamily="34" charset="0"/>
                <a:ea typeface="Calibri" panose="020F0502020204030204" pitchFamily="34" charset="0"/>
                <a:cs typeface="Segoe UI Light" panose="020B0502040204020203" pitchFamily="34" charset="0"/>
              </a:rPr>
              <a:t>Ask students how the device recovery process today is different from what it was several years ago. Explain that in Windows, the operating system is separate from the data, and that you can recover, reinstall, or upgrade it without affecting the data on the device. List the device-recovery features in Windows, but do not go into detail, because the following topics will explain them further.</a:t>
            </a:r>
          </a:p>
          <a:p>
            <a:pPr>
              <a:lnSpc>
                <a:spcPct val="107000"/>
              </a:lnSpc>
              <a:spcAft>
                <a:spcPts val="800"/>
              </a:spcAft>
            </a:pPr>
            <a:endParaRPr lang="en-US" altLang="zh-CN" sz="880" dirty="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spcAft>
                <a:spcPts val="800"/>
              </a:spcAft>
            </a:pPr>
            <a:r>
              <a:rPr lang="en-US" altLang="zh-CN" sz="880" b="1" dirty="0">
                <a:latin typeface="Segoe UI Light" panose="020B0502040204020203" pitchFamily="34" charset="0"/>
                <a:ea typeface="Calibri" panose="020F0502020204030204" pitchFamily="34" charset="0"/>
                <a:cs typeface="Segoe UI Light" panose="020B0502040204020203" pitchFamily="34" charset="0"/>
              </a:rPr>
              <a:t>Question</a:t>
            </a:r>
            <a:endParaRPr lang="en-US" altLang="zh-CN" sz="880" dirty="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spcAft>
                <a:spcPts val="800"/>
              </a:spcAft>
            </a:pPr>
            <a:r>
              <a:rPr lang="en-US" altLang="zh-CN" sz="880" dirty="0">
                <a:latin typeface="Segoe UI Light" panose="020B0502040204020203" pitchFamily="34" charset="0"/>
                <a:ea typeface="Calibri" panose="020F0502020204030204" pitchFamily="34" charset="0"/>
                <a:cs typeface="Segoe UI Light" panose="020B0502040204020203" pitchFamily="34" charset="0"/>
              </a:rPr>
              <a:t>Why would you use Startup Repair instead of System Image Recovery if the Boot Configuration Data (BCD) store is corrupted on a Windows 10/11–based computer?</a:t>
            </a:r>
          </a:p>
          <a:p>
            <a:pPr>
              <a:lnSpc>
                <a:spcPct val="107000"/>
              </a:lnSpc>
              <a:spcAft>
                <a:spcPts val="800"/>
              </a:spcAft>
            </a:pPr>
            <a:r>
              <a:rPr lang="en-US" altLang="zh-CN" sz="880" b="1" dirty="0">
                <a:latin typeface="Segoe UI Light" panose="020B0502040204020203" pitchFamily="34" charset="0"/>
                <a:ea typeface="Calibri" panose="020F0502020204030204" pitchFamily="34" charset="0"/>
                <a:cs typeface="Segoe UI Light" panose="020B0502040204020203" pitchFamily="34" charset="0"/>
              </a:rPr>
              <a:t>Answer</a:t>
            </a:r>
            <a:endParaRPr lang="en-US" altLang="zh-CN" sz="880" dirty="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spcAft>
                <a:spcPts val="800"/>
              </a:spcAft>
            </a:pPr>
            <a:r>
              <a:rPr lang="en-US" altLang="zh-CN" sz="880" dirty="0">
                <a:latin typeface="Segoe UI Light" panose="020B0502040204020203" pitchFamily="34" charset="0"/>
                <a:ea typeface="Calibri" panose="020F0502020204030204" pitchFamily="34" charset="0"/>
                <a:cs typeface="Segoe UI Light" panose="020B0502040204020203" pitchFamily="34" charset="0"/>
              </a:rPr>
              <a:t>If the BCD store is corrupted, Windows will not start. Both Startup Repair and System Image Recovery can resolve the issue, but Startup Repair is much faster and is a nondestructive operation.</a:t>
            </a:r>
          </a:p>
          <a:p>
            <a:pPr>
              <a:lnSpc>
                <a:spcPct val="107000"/>
              </a:lnSpc>
              <a:spcAft>
                <a:spcPts val="800"/>
              </a:spcAft>
            </a:pPr>
            <a:endParaRPr lang="en-US" altLang="zh-CN" sz="880" dirty="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spcAft>
                <a:spcPts val="800"/>
              </a:spcAft>
            </a:pPr>
            <a:r>
              <a:rPr lang="en-US" altLang="zh-CN" sz="880" dirty="0">
                <a:latin typeface="Segoe UI Light" panose="020B0502040204020203" pitchFamily="34" charset="0"/>
                <a:ea typeface="Calibri" panose="020F0502020204030204" pitchFamily="34" charset="0"/>
                <a:cs typeface="Segoe UI Light" panose="020B0502040204020203" pitchFamily="34" charset="0"/>
              </a:rPr>
              <a:t>Supporting videos for instructor or student use:</a:t>
            </a:r>
          </a:p>
          <a:p>
            <a:r>
              <a:rPr lang="en-US" altLang="zh-CN" sz="880" b="1" u="none" kern="1200" dirty="0">
                <a:solidFill>
                  <a:schemeClr val="tx1"/>
                </a:solidFill>
                <a:effectLst/>
                <a:latin typeface="Segoe UI Light" panose="020B0502040204020203" pitchFamily="34" charset="0"/>
                <a:ea typeface="+mn-ea"/>
                <a:cs typeface="Segoe UI Light" panose="020B0502040204020203" pitchFamily="34" charset="0"/>
              </a:rPr>
              <a:t>Interview: What are your experiences supporting device recovery for Windows?</a:t>
            </a:r>
            <a:r>
              <a:rPr lang="en-US" altLang="zh-CN" sz="880" u="none" kern="1200" dirty="0">
                <a:solidFill>
                  <a:schemeClr val="tx1"/>
                </a:solidFill>
                <a:effectLst/>
                <a:latin typeface="Segoe UI Light" panose="020B0502040204020203" pitchFamily="34" charset="0"/>
                <a:ea typeface="+mn-ea"/>
                <a:cs typeface="Segoe UI Light" panose="020B0502040204020203" pitchFamily="34" charset="0"/>
              </a:rPr>
              <a:t> </a:t>
            </a:r>
            <a:br>
              <a:rPr lang="en-US" altLang="zh-CN" sz="880" b="1" kern="1200" dirty="0">
                <a:solidFill>
                  <a:schemeClr val="tx1"/>
                </a:solidFill>
                <a:effectLst/>
                <a:latin typeface="Segoe UI Light" panose="020B0502040204020203" pitchFamily="34" charset="0"/>
                <a:ea typeface="+mn-ea"/>
                <a:cs typeface="Segoe UI Light" panose="020B0502040204020203" pitchFamily="34" charset="0"/>
              </a:rPr>
            </a:br>
            <a:r>
              <a:rPr lang="en-US" altLang="zh-CN" sz="880" u="sng" kern="1200" dirty="0">
                <a:solidFill>
                  <a:schemeClr val="tx1"/>
                </a:solidFill>
                <a:effectLst/>
                <a:latin typeface="Segoe UI Light" panose="020B0502040204020203" pitchFamily="34" charset="0"/>
                <a:ea typeface="+mn-ea"/>
                <a:cs typeface="Segoe UI Light" panose="020B0502040204020203" pitchFamily="34" charset="0"/>
                <a:hlinkClick r:id="rId3"/>
              </a:rPr>
              <a:t>https://youtu.be/iY2w71ISNq8</a:t>
            </a:r>
            <a:endParaRPr lang="en-US" altLang="zh-CN" sz="880" kern="1200" dirty="0">
              <a:solidFill>
                <a:schemeClr val="tx1"/>
              </a:solidFill>
              <a:effectLst/>
              <a:latin typeface="Segoe UI Light" panose="020B0502040204020203" pitchFamily="34" charset="0"/>
              <a:ea typeface="+mn-ea"/>
              <a:cs typeface="Segoe UI Light" panose="020B0502040204020203" pitchFamily="34" charset="0"/>
            </a:endParaRPr>
          </a:p>
          <a:p>
            <a:endParaRPr lang="en-US" altLang="zh-CN" sz="880" b="1" u="sng" kern="1200" dirty="0">
              <a:solidFill>
                <a:schemeClr val="tx1"/>
              </a:solidFill>
              <a:effectLst/>
              <a:latin typeface="Segoe UI Light" panose="020B0502040204020203" pitchFamily="34" charset="0"/>
              <a:ea typeface="+mn-ea"/>
              <a:cs typeface="Segoe UI Light" panose="020B0502040204020203" pitchFamily="34" charset="0"/>
            </a:endParaRPr>
          </a:p>
          <a:p>
            <a:r>
              <a:rPr lang="en-US" altLang="zh-CN" sz="880" b="1" u="none" kern="1200" dirty="0">
                <a:solidFill>
                  <a:schemeClr val="tx1"/>
                </a:solidFill>
                <a:effectLst/>
                <a:latin typeface="Segoe UI Light" panose="020B0502040204020203" pitchFamily="34" charset="0"/>
                <a:ea typeface="+mn-ea"/>
                <a:cs typeface="Segoe UI Light" panose="020B0502040204020203" pitchFamily="34" charset="0"/>
              </a:rPr>
              <a:t>Interview: What are your experiences supporting device recovery for Windows?</a:t>
            </a:r>
            <a:r>
              <a:rPr lang="en-US" altLang="zh-CN" sz="880" kern="1200" dirty="0">
                <a:solidFill>
                  <a:schemeClr val="tx1"/>
                </a:solidFill>
                <a:effectLst/>
                <a:latin typeface="Segoe UI Light" panose="020B0502040204020203" pitchFamily="34" charset="0"/>
                <a:ea typeface="+mn-ea"/>
                <a:cs typeface="Segoe UI Light" panose="020B0502040204020203" pitchFamily="34" charset="0"/>
              </a:rPr>
              <a:t> </a:t>
            </a:r>
            <a:br>
              <a:rPr lang="en-US" altLang="zh-CN" sz="880" b="1" kern="1200" dirty="0">
                <a:solidFill>
                  <a:schemeClr val="tx1"/>
                </a:solidFill>
                <a:effectLst/>
                <a:latin typeface="Segoe UI Light" panose="020B0502040204020203" pitchFamily="34" charset="0"/>
                <a:ea typeface="+mn-ea"/>
                <a:cs typeface="Segoe UI Light" panose="020B0502040204020203" pitchFamily="34" charset="0"/>
              </a:rPr>
            </a:br>
            <a:r>
              <a:rPr lang="en-US" altLang="zh-CN" sz="880" u="sng" kern="1200" dirty="0">
                <a:solidFill>
                  <a:schemeClr val="tx1"/>
                </a:solidFill>
                <a:effectLst/>
                <a:latin typeface="Segoe UI Light" panose="020B0502040204020203" pitchFamily="34" charset="0"/>
                <a:ea typeface="+mn-ea"/>
                <a:cs typeface="Segoe UI Light" panose="020B0502040204020203" pitchFamily="34" charset="0"/>
                <a:hlinkClick r:id="rId4"/>
              </a:rPr>
              <a:t>https://youtu.be/P3k9hEyBiUs</a:t>
            </a:r>
            <a:endParaRPr lang="en-US" altLang="zh-CN" sz="880" kern="1200" dirty="0">
              <a:solidFill>
                <a:schemeClr val="tx1"/>
              </a:solidFill>
              <a:effectLst/>
              <a:latin typeface="Segoe UI Light" panose="020B0502040204020203" pitchFamily="34" charset="0"/>
              <a:ea typeface="+mn-ea"/>
              <a:cs typeface="Segoe UI Light" panose="020B0502040204020203" pitchFamily="34" charset="0"/>
            </a:endParaRPr>
          </a:p>
          <a:p>
            <a:pPr>
              <a:lnSpc>
                <a:spcPct val="107000"/>
              </a:lnSpc>
              <a:spcAft>
                <a:spcPts val="800"/>
              </a:spcAft>
            </a:pPr>
            <a:endParaRPr lang="en-US" altLang="zh-CN" sz="880" dirty="0">
              <a:latin typeface="Segoe UI Light" panose="020B0502040204020203" pitchFamily="34" charset="0"/>
              <a:ea typeface="Calibri" panose="020F0502020204030204"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22772026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altLang="zh-CN" sz="880" dirty="0">
                <a:latin typeface="Segoe UI Light" panose="020B0502040204020203" pitchFamily="34" charset="0"/>
                <a:ea typeface="Calibri" panose="020F0502020204030204" pitchFamily="34" charset="0"/>
                <a:cs typeface="Segoe UI Light" panose="020B0502040204020203" pitchFamily="34" charset="0"/>
              </a:rPr>
              <a:t>Discuss the tools that are available in Windows Recovery Environment (Windows RE). Explain why you would use each tool and provide a scenario in which you would use it. Mention that you will demonstrate some of the tools in the next demonstration and that students will use them in the lab. Use the next two slides to discuss the options available with the Reset this PC tool, and explain how you can create a system image in advance to be able to use it with System Image Recovery.</a:t>
            </a:r>
          </a:p>
          <a:p>
            <a:pPr>
              <a:lnSpc>
                <a:spcPct val="107000"/>
              </a:lnSpc>
              <a:spcAft>
                <a:spcPts val="800"/>
              </a:spcAft>
            </a:pPr>
            <a:r>
              <a:rPr lang="en-US" altLang="zh-CN" sz="880" dirty="0">
                <a:latin typeface="Segoe UI Light" panose="020B0502040204020203" pitchFamily="34" charset="0"/>
                <a:ea typeface="Calibri" panose="020F0502020204030204" pitchFamily="34" charset="0"/>
                <a:cs typeface="Segoe UI Light" panose="020B0502040204020203" pitchFamily="34" charset="0"/>
              </a:rPr>
              <a:t>Be prepared to explain how the Reset this PC option replaces the Refresh your PC and Reset your Computer options that were available in Windows 8 and Windows 8.1.</a:t>
            </a:r>
          </a:p>
          <a:p>
            <a:pPr>
              <a:lnSpc>
                <a:spcPct val="107000"/>
              </a:lnSpc>
              <a:spcAft>
                <a:spcPts val="800"/>
              </a:spcAft>
            </a:pPr>
            <a:r>
              <a:rPr lang="en-US" altLang="zh-CN" sz="880" dirty="0">
                <a:solidFill>
                  <a:srgbClr val="000000"/>
                </a:solidFill>
                <a:latin typeface="Segoe UI Light" panose="020B0502040204020203" pitchFamily="34" charset="0"/>
                <a:ea typeface="Calibri" panose="020F0502020204030204" pitchFamily="34" charset="0"/>
                <a:cs typeface="Segoe UI Light" panose="020B0502040204020203" pitchFamily="34" charset="0"/>
              </a:rPr>
              <a:t>Use the second slide to discuss options in Reset this PC, and the third slide to explain that you require a system image before you can perform System Image Recovery.</a:t>
            </a:r>
            <a:endParaRPr lang="en-US" altLang="zh-CN" sz="880" dirty="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spcAft>
                <a:spcPts val="800"/>
              </a:spcAft>
            </a:pPr>
            <a:r>
              <a:rPr lang="en-US" altLang="zh-CN" sz="880" b="1" dirty="0">
                <a:latin typeface="Segoe UI Light" panose="020B0502040204020203" pitchFamily="34" charset="0"/>
                <a:ea typeface="Calibri" panose="020F0502020204030204" pitchFamily="34" charset="0"/>
                <a:cs typeface="Segoe UI Light" panose="020B0502040204020203" pitchFamily="34" charset="0"/>
              </a:rPr>
              <a:t>Question</a:t>
            </a:r>
            <a:endParaRPr lang="en-US" altLang="zh-CN" sz="880" dirty="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spcAft>
                <a:spcPts val="800"/>
              </a:spcAft>
            </a:pPr>
            <a:r>
              <a:rPr lang="en-US" altLang="zh-CN" sz="880" dirty="0">
                <a:latin typeface="Segoe UI Light" panose="020B0502040204020203" pitchFamily="34" charset="0"/>
                <a:ea typeface="Calibri" panose="020F0502020204030204" pitchFamily="34" charset="0"/>
                <a:cs typeface="Segoe UI Light" panose="020B0502040204020203" pitchFamily="34" charset="0"/>
              </a:rPr>
              <a:t>Can you use System Image Recovery without any previous preparation?</a:t>
            </a:r>
          </a:p>
          <a:p>
            <a:pPr>
              <a:lnSpc>
                <a:spcPct val="107000"/>
              </a:lnSpc>
              <a:spcAft>
                <a:spcPts val="800"/>
              </a:spcAft>
            </a:pPr>
            <a:r>
              <a:rPr lang="en-US" altLang="zh-CN" sz="880" b="1" dirty="0">
                <a:latin typeface="Segoe UI Light" panose="020B0502040204020203" pitchFamily="34" charset="0"/>
                <a:ea typeface="Calibri" panose="020F0502020204030204" pitchFamily="34" charset="0"/>
                <a:cs typeface="Segoe UI Light" panose="020B0502040204020203" pitchFamily="34" charset="0"/>
              </a:rPr>
              <a:t>Answer</a:t>
            </a:r>
            <a:endParaRPr lang="en-US" altLang="zh-CN" sz="880" dirty="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spcAft>
                <a:spcPts val="800"/>
              </a:spcAft>
            </a:pPr>
            <a:r>
              <a:rPr lang="en-US" altLang="zh-CN" sz="880" dirty="0">
                <a:latin typeface="Segoe UI Light" panose="020B0502040204020203" pitchFamily="34" charset="0"/>
                <a:ea typeface="Calibri" panose="020F0502020204030204" pitchFamily="34" charset="0"/>
                <a:cs typeface="Segoe UI Light" panose="020B0502040204020203" pitchFamily="34" charset="0"/>
              </a:rPr>
              <a:t>No. System Image Recovery restores a system image on your computer. To be able to use this option, you must first create the system image while Windows  is running.</a:t>
            </a:r>
          </a:p>
          <a:p>
            <a:pPr>
              <a:lnSpc>
                <a:spcPct val="107000"/>
              </a:lnSpc>
              <a:spcAft>
                <a:spcPts val="800"/>
              </a:spcAft>
            </a:pPr>
            <a:r>
              <a:rPr lang="en-US" altLang="zh-CN" sz="880" b="1" dirty="0">
                <a:latin typeface="Segoe UI Light" panose="020B0502040204020203" pitchFamily="34" charset="0"/>
                <a:ea typeface="Calibri" panose="020F0502020204030204" pitchFamily="34" charset="0"/>
                <a:cs typeface="Segoe UI Light" panose="020B0502040204020203" pitchFamily="34" charset="0"/>
              </a:rPr>
              <a:t>Question</a:t>
            </a:r>
            <a:endParaRPr lang="en-US" altLang="zh-CN" sz="880" dirty="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spcAft>
                <a:spcPts val="800"/>
              </a:spcAft>
            </a:pPr>
            <a:r>
              <a:rPr lang="en-US" altLang="zh-CN" sz="880" dirty="0">
                <a:latin typeface="Segoe UI Light" panose="020B0502040204020203" pitchFamily="34" charset="0"/>
                <a:ea typeface="Calibri" panose="020F0502020204030204" pitchFamily="34" charset="0"/>
                <a:cs typeface="Segoe UI Light" panose="020B0502040204020203" pitchFamily="34" charset="0"/>
              </a:rPr>
              <a:t>What are the options for the Reset this PC tool?</a:t>
            </a:r>
          </a:p>
          <a:p>
            <a:pPr>
              <a:lnSpc>
                <a:spcPct val="107000"/>
              </a:lnSpc>
              <a:spcAft>
                <a:spcPts val="800"/>
              </a:spcAft>
            </a:pPr>
            <a:r>
              <a:rPr lang="en-US" altLang="zh-CN" sz="880" b="1" dirty="0">
                <a:latin typeface="Segoe UI Light" panose="020B0502040204020203" pitchFamily="34" charset="0"/>
                <a:ea typeface="Calibri" panose="020F0502020204030204" pitchFamily="34" charset="0"/>
                <a:cs typeface="Segoe UI Light" panose="020B0502040204020203" pitchFamily="34" charset="0"/>
              </a:rPr>
              <a:t>Answer</a:t>
            </a:r>
            <a:endParaRPr lang="en-US" altLang="zh-CN" sz="880" dirty="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spcAft>
                <a:spcPts val="800"/>
              </a:spcAft>
            </a:pPr>
            <a:r>
              <a:rPr lang="en-US" altLang="zh-CN" sz="880" dirty="0">
                <a:latin typeface="Segoe UI Light" panose="020B0502040204020203" pitchFamily="34" charset="0"/>
                <a:ea typeface="Calibri" panose="020F0502020204030204" pitchFamily="34" charset="0"/>
                <a:cs typeface="Segoe UI Light" panose="020B0502040204020203" pitchFamily="34" charset="0"/>
              </a:rPr>
              <a:t>If you start the Reset this PC tool, you can first choose between the </a:t>
            </a:r>
            <a:r>
              <a:rPr lang="en-US" altLang="zh-CN" sz="880" b="1" dirty="0">
                <a:latin typeface="Segoe UI Light" panose="020B0502040204020203" pitchFamily="34" charset="0"/>
                <a:ea typeface="Calibri" panose="020F0502020204030204" pitchFamily="34" charset="0"/>
                <a:cs typeface="Segoe UI Light" panose="020B0502040204020203" pitchFamily="34" charset="0"/>
              </a:rPr>
              <a:t>Keep my files</a:t>
            </a:r>
            <a:r>
              <a:rPr lang="en-US" altLang="zh-CN" sz="880" dirty="0">
                <a:latin typeface="Segoe UI Light" panose="020B0502040204020203" pitchFamily="34" charset="0"/>
                <a:ea typeface="Calibri" panose="020F0502020204030204" pitchFamily="34" charset="0"/>
                <a:cs typeface="Segoe UI Light" panose="020B0502040204020203" pitchFamily="34" charset="0"/>
              </a:rPr>
              <a:t> and </a:t>
            </a:r>
            <a:r>
              <a:rPr lang="en-US" altLang="zh-CN" sz="880" b="1" dirty="0">
                <a:latin typeface="Segoe UI Light" panose="020B0502040204020203" pitchFamily="34" charset="0"/>
                <a:ea typeface="Calibri" panose="020F0502020204030204" pitchFamily="34" charset="0"/>
                <a:cs typeface="Segoe UI Light" panose="020B0502040204020203" pitchFamily="34" charset="0"/>
              </a:rPr>
              <a:t>Remove everything</a:t>
            </a:r>
            <a:r>
              <a:rPr lang="en-US" altLang="zh-CN" sz="880" dirty="0">
                <a:latin typeface="Segoe UI Light" panose="020B0502040204020203" pitchFamily="34" charset="0"/>
                <a:ea typeface="Calibri" panose="020F0502020204030204" pitchFamily="34" charset="0"/>
                <a:cs typeface="Segoe UI Light" panose="020B0502040204020203" pitchFamily="34" charset="0"/>
              </a:rPr>
              <a:t> options. If you select </a:t>
            </a:r>
            <a:r>
              <a:rPr lang="en-US" altLang="zh-CN" sz="880" b="1" dirty="0">
                <a:latin typeface="Segoe UI Light" panose="020B0502040204020203" pitchFamily="34" charset="0"/>
                <a:ea typeface="Calibri" panose="020F0502020204030204" pitchFamily="34" charset="0"/>
                <a:cs typeface="Segoe UI Light" panose="020B0502040204020203" pitchFamily="34" charset="0"/>
              </a:rPr>
              <a:t>Remove everything</a:t>
            </a:r>
            <a:r>
              <a:rPr lang="en-US" altLang="zh-CN" sz="880" dirty="0">
                <a:latin typeface="Segoe UI Light" panose="020B0502040204020203" pitchFamily="34" charset="0"/>
                <a:ea typeface="Calibri" panose="020F0502020204030204" pitchFamily="34" charset="0"/>
                <a:cs typeface="Segoe UI Light" panose="020B0502040204020203" pitchFamily="34" charset="0"/>
              </a:rPr>
              <a:t>, you can further choose between the </a:t>
            </a:r>
            <a:r>
              <a:rPr lang="en-US" altLang="zh-CN" sz="880" b="1" dirty="0">
                <a:latin typeface="Segoe UI Light" panose="020B0502040204020203" pitchFamily="34" charset="0"/>
                <a:ea typeface="Calibri" panose="020F0502020204030204" pitchFamily="34" charset="0"/>
                <a:cs typeface="Segoe UI Light" panose="020B0502040204020203" pitchFamily="34" charset="0"/>
              </a:rPr>
              <a:t>Just remove my files</a:t>
            </a:r>
            <a:r>
              <a:rPr lang="en-US" altLang="zh-CN" sz="880" dirty="0">
                <a:latin typeface="Segoe UI Light" panose="020B0502040204020203" pitchFamily="34" charset="0"/>
                <a:ea typeface="Calibri" panose="020F0502020204030204" pitchFamily="34" charset="0"/>
                <a:cs typeface="Segoe UI Light" panose="020B0502040204020203" pitchFamily="34" charset="0"/>
              </a:rPr>
              <a:t> and </a:t>
            </a:r>
            <a:r>
              <a:rPr lang="en-US" altLang="zh-CN" sz="880" b="1" dirty="0">
                <a:latin typeface="Segoe UI Light" panose="020B0502040204020203" pitchFamily="34" charset="0"/>
                <a:ea typeface="Calibri" panose="020F0502020204030204" pitchFamily="34" charset="0"/>
                <a:cs typeface="Segoe UI Light" panose="020B0502040204020203" pitchFamily="34" charset="0"/>
              </a:rPr>
              <a:t>Fully clean the drive</a:t>
            </a:r>
            <a:r>
              <a:rPr lang="en-US" altLang="zh-CN" sz="880" dirty="0">
                <a:latin typeface="Segoe UI Light" panose="020B0502040204020203" pitchFamily="34" charset="0"/>
                <a:ea typeface="Calibri" panose="020F0502020204030204" pitchFamily="34" charset="0"/>
                <a:cs typeface="Segoe UI Light" panose="020B0502040204020203" pitchFamily="34" charset="0"/>
              </a:rPr>
              <a:t> options.</a:t>
            </a:r>
          </a:p>
          <a:p>
            <a:endParaRPr lang="en-US" sz="880"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21438487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altLang="zh-CN" sz="880" dirty="0">
                <a:latin typeface="Segoe UI Light" panose="020B0502040204020203" pitchFamily="34" charset="0"/>
                <a:ea typeface="Calibri" panose="020F0502020204030204" pitchFamily="34" charset="0"/>
                <a:cs typeface="Segoe UI Light" panose="020B0502040204020203" pitchFamily="34" charset="0"/>
              </a:rPr>
              <a:t>Introduce the startup settings options that are available in Windows. Point out how you can access startup settings. Mention that you cannot access startup settings by pressing F8 or any other keyboard shortcut during startup. Explain the different ways to access startup settings, and demonstrate some of them. Discuss each of the startup options and the scenarios in which you would use them. Ensure that students understand the three different safe modes: Safe Mode, Safe Mode with Networking, and Safe Mode with Command Prompt.</a:t>
            </a:r>
          </a:p>
          <a:p>
            <a:pPr>
              <a:lnSpc>
                <a:spcPct val="107000"/>
              </a:lnSpc>
              <a:spcAft>
                <a:spcPts val="800"/>
              </a:spcAft>
            </a:pPr>
            <a:r>
              <a:rPr lang="en-US" altLang="zh-CN" sz="880" b="1" dirty="0">
                <a:latin typeface="Segoe UI Light" panose="020B0502040204020203" pitchFamily="34" charset="0"/>
                <a:ea typeface="Calibri" panose="020F0502020204030204" pitchFamily="34" charset="0"/>
                <a:cs typeface="Segoe UI Light" panose="020B0502040204020203" pitchFamily="34" charset="0"/>
              </a:rPr>
              <a:t>Question</a:t>
            </a:r>
            <a:endParaRPr lang="en-US" altLang="zh-CN" sz="880" dirty="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spcAft>
                <a:spcPts val="800"/>
              </a:spcAft>
            </a:pPr>
            <a:r>
              <a:rPr lang="en-US" altLang="zh-CN" sz="880" dirty="0">
                <a:latin typeface="Segoe UI Light" panose="020B0502040204020203" pitchFamily="34" charset="0"/>
                <a:ea typeface="Calibri" panose="020F0502020204030204" pitchFamily="34" charset="0"/>
                <a:cs typeface="Segoe UI Light" panose="020B0502040204020203" pitchFamily="34" charset="0"/>
              </a:rPr>
              <a:t>Can you access startup settings options by pressing F8 during computer startup?</a:t>
            </a:r>
          </a:p>
          <a:p>
            <a:pPr>
              <a:lnSpc>
                <a:spcPct val="107000"/>
              </a:lnSpc>
              <a:spcAft>
                <a:spcPts val="800"/>
              </a:spcAft>
            </a:pPr>
            <a:r>
              <a:rPr lang="en-US" altLang="zh-CN" sz="880" b="1" dirty="0">
                <a:latin typeface="Segoe UI Light" panose="020B0502040204020203" pitchFamily="34" charset="0"/>
                <a:ea typeface="Calibri" panose="020F0502020204030204" pitchFamily="34" charset="0"/>
                <a:cs typeface="Segoe UI Light" panose="020B0502040204020203" pitchFamily="34" charset="0"/>
              </a:rPr>
              <a:t>Answer</a:t>
            </a:r>
            <a:endParaRPr lang="en-US" altLang="zh-CN" sz="880" dirty="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spcAft>
                <a:spcPts val="800"/>
              </a:spcAft>
            </a:pPr>
            <a:r>
              <a:rPr lang="en-US" altLang="zh-CN" sz="880" dirty="0">
                <a:latin typeface="Segoe UI Light" panose="020B0502040204020203" pitchFamily="34" charset="0"/>
                <a:ea typeface="Calibri" panose="020F0502020204030204" pitchFamily="34" charset="0"/>
                <a:cs typeface="Segoe UI Light" panose="020B0502040204020203" pitchFamily="34" charset="0"/>
              </a:rPr>
              <a:t>No. You cannot use keyboard shortcuts during the Windows  startup process, and you cannot access startup settings options by pressing any key during computer startup. You can access startup options by:</a:t>
            </a:r>
          </a:p>
          <a:p>
            <a:pPr marL="342900" marR="0" lvl="0" indent="-342900">
              <a:lnSpc>
                <a:spcPct val="115000"/>
              </a:lnSpc>
              <a:spcBef>
                <a:spcPts val="0"/>
              </a:spcBef>
              <a:spcAft>
                <a:spcPts val="995"/>
              </a:spcAft>
              <a:buFont typeface="Symbol" panose="05050102010706020507" pitchFamily="18" charset="2"/>
              <a:buChar char=""/>
            </a:pPr>
            <a:r>
              <a:rPr lang="en-US" altLang="zh-CN" sz="880" dirty="0">
                <a:effectLst/>
                <a:latin typeface="Segoe UI Light" panose="020B0502040204020203" pitchFamily="34" charset="0"/>
                <a:ea typeface="Times New Roman" panose="02020603050405020304" pitchFamily="18" charset="0"/>
                <a:cs typeface="Segoe UI Light" panose="020B0502040204020203" pitchFamily="34" charset="0"/>
              </a:rPr>
              <a:t>Changing advanced startup options in Windows .</a:t>
            </a:r>
          </a:p>
          <a:p>
            <a:pPr marL="342900" marR="0" lvl="0" indent="-342900">
              <a:lnSpc>
                <a:spcPct val="115000"/>
              </a:lnSpc>
              <a:spcBef>
                <a:spcPts val="0"/>
              </a:spcBef>
              <a:spcAft>
                <a:spcPts val="995"/>
              </a:spcAft>
              <a:buFont typeface="Symbol" panose="05050102010706020507" pitchFamily="18" charset="2"/>
              <a:buChar char=""/>
            </a:pPr>
            <a:r>
              <a:rPr lang="en-US" altLang="zh-CN" sz="880" dirty="0">
                <a:effectLst/>
                <a:latin typeface="Segoe UI Light" panose="020B0502040204020203" pitchFamily="34" charset="0"/>
                <a:ea typeface="Times New Roman" panose="02020603050405020304" pitchFamily="18" charset="0"/>
                <a:cs typeface="Segoe UI Light" panose="020B0502040204020203" pitchFamily="34" charset="0"/>
              </a:rPr>
              <a:t>Pressing the Shift key while selecting the </a:t>
            </a:r>
            <a:r>
              <a:rPr lang="en-US" altLang="zh-CN" sz="880" b="1" dirty="0">
                <a:effectLst/>
                <a:latin typeface="Segoe UI Light" panose="020B0502040204020203" pitchFamily="34" charset="0"/>
                <a:ea typeface="Times New Roman" panose="02020603050405020304" pitchFamily="18" charset="0"/>
                <a:cs typeface="Segoe UI Light" panose="020B0502040204020203" pitchFamily="34" charset="0"/>
              </a:rPr>
              <a:t>Restart</a:t>
            </a:r>
            <a:r>
              <a:rPr lang="en-US" altLang="zh-CN" sz="880" dirty="0">
                <a:effectLst/>
                <a:latin typeface="Segoe UI Light" panose="020B0502040204020203" pitchFamily="34" charset="0"/>
                <a:ea typeface="Times New Roman" panose="02020603050405020304" pitchFamily="18" charset="0"/>
                <a:cs typeface="Segoe UI Light" panose="020B0502040204020203" pitchFamily="34" charset="0"/>
              </a:rPr>
              <a:t> option.</a:t>
            </a:r>
          </a:p>
          <a:p>
            <a:pPr marL="342900" marR="0" lvl="0" indent="-342900">
              <a:lnSpc>
                <a:spcPct val="115000"/>
              </a:lnSpc>
              <a:spcBef>
                <a:spcPts val="0"/>
              </a:spcBef>
              <a:spcAft>
                <a:spcPts val="995"/>
              </a:spcAft>
              <a:buFont typeface="Symbol" panose="05050102010706020507" pitchFamily="18" charset="2"/>
              <a:buChar char=""/>
            </a:pPr>
            <a:r>
              <a:rPr lang="en-US" altLang="zh-CN" sz="880" dirty="0">
                <a:effectLst/>
                <a:latin typeface="Segoe UI Light" panose="020B0502040204020203" pitchFamily="34" charset="0"/>
                <a:ea typeface="Times New Roman" panose="02020603050405020304" pitchFamily="18" charset="0"/>
                <a:cs typeface="Segoe UI Light" panose="020B0502040204020203" pitchFamily="34" charset="0"/>
              </a:rPr>
              <a:t>Restarting the computer by running the </a:t>
            </a:r>
            <a:r>
              <a:rPr lang="en-US" altLang="zh-CN" sz="880" b="1" dirty="0">
                <a:effectLst/>
                <a:latin typeface="Segoe UI Light" panose="020B0502040204020203" pitchFamily="34" charset="0"/>
                <a:ea typeface="Times New Roman" panose="02020603050405020304" pitchFamily="18" charset="0"/>
                <a:cs typeface="Segoe UI Light" panose="020B0502040204020203" pitchFamily="34" charset="0"/>
              </a:rPr>
              <a:t>shutdown.exe /r /o</a:t>
            </a:r>
            <a:r>
              <a:rPr lang="en-US" altLang="zh-CN" sz="880" dirty="0">
                <a:effectLst/>
                <a:latin typeface="Segoe UI Light" panose="020B0502040204020203" pitchFamily="34" charset="0"/>
                <a:ea typeface="Times New Roman" panose="02020603050405020304" pitchFamily="18" charset="0"/>
                <a:cs typeface="Segoe UI Light" panose="020B0502040204020203" pitchFamily="34" charset="0"/>
              </a:rPr>
              <a:t> command.</a:t>
            </a:r>
          </a:p>
          <a:p>
            <a:pPr>
              <a:lnSpc>
                <a:spcPct val="107000"/>
              </a:lnSpc>
              <a:spcAft>
                <a:spcPts val="800"/>
              </a:spcAft>
            </a:pPr>
            <a:endParaRPr lang="en-US" altLang="zh-CN" sz="880" b="1" dirty="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spcAft>
                <a:spcPts val="800"/>
              </a:spcAft>
            </a:pPr>
            <a:r>
              <a:rPr lang="en-US" altLang="zh-CN" sz="880" b="1" dirty="0">
                <a:latin typeface="Segoe UI Light" panose="020B0502040204020203" pitchFamily="34" charset="0"/>
                <a:ea typeface="Calibri" panose="020F0502020204030204" pitchFamily="34" charset="0"/>
                <a:cs typeface="Segoe UI Light" panose="020B0502040204020203" pitchFamily="34" charset="0"/>
              </a:rPr>
              <a:t>Question</a:t>
            </a:r>
            <a:endParaRPr lang="en-US" altLang="zh-CN" sz="880" dirty="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spcAft>
                <a:spcPts val="800"/>
              </a:spcAft>
            </a:pPr>
            <a:r>
              <a:rPr lang="en-US" altLang="zh-CN" sz="880" dirty="0">
                <a:latin typeface="Segoe UI Light" panose="020B0502040204020203" pitchFamily="34" charset="0"/>
                <a:ea typeface="Calibri" panose="020F0502020204030204" pitchFamily="34" charset="0"/>
                <a:cs typeface="Segoe UI Light" panose="020B0502040204020203" pitchFamily="34" charset="0"/>
              </a:rPr>
              <a:t>How can you access the </a:t>
            </a:r>
            <a:r>
              <a:rPr lang="en-US" altLang="zh-CN" sz="880" b="1" dirty="0">
                <a:latin typeface="Segoe UI Light" panose="020B0502040204020203" pitchFamily="34" charset="0"/>
                <a:ea typeface="Calibri" panose="020F0502020204030204" pitchFamily="34" charset="0"/>
                <a:cs typeface="Segoe UI Light" panose="020B0502040204020203" pitchFamily="34" charset="0"/>
              </a:rPr>
              <a:t>Last Known Good Configuration</a:t>
            </a:r>
            <a:r>
              <a:rPr lang="en-US" altLang="zh-CN" sz="880" dirty="0">
                <a:latin typeface="Segoe UI Light" panose="020B0502040204020203" pitchFamily="34" charset="0"/>
                <a:ea typeface="Calibri" panose="020F0502020204030204" pitchFamily="34" charset="0"/>
                <a:cs typeface="Segoe UI Light" panose="020B0502040204020203" pitchFamily="34" charset="0"/>
              </a:rPr>
              <a:t> startup option in Windows?</a:t>
            </a:r>
          </a:p>
          <a:p>
            <a:pPr>
              <a:lnSpc>
                <a:spcPct val="107000"/>
              </a:lnSpc>
              <a:spcAft>
                <a:spcPts val="800"/>
              </a:spcAft>
            </a:pPr>
            <a:r>
              <a:rPr lang="en-US" altLang="zh-CN" sz="880" b="1" dirty="0">
                <a:latin typeface="Segoe UI Light" panose="020B0502040204020203" pitchFamily="34" charset="0"/>
                <a:ea typeface="Calibri" panose="020F0502020204030204" pitchFamily="34" charset="0"/>
                <a:cs typeface="Segoe UI Light" panose="020B0502040204020203" pitchFamily="34" charset="0"/>
              </a:rPr>
              <a:t>Answer</a:t>
            </a:r>
            <a:endParaRPr lang="en-US" altLang="zh-CN" sz="880" dirty="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spcAft>
                <a:spcPts val="800"/>
              </a:spcAft>
            </a:pPr>
            <a:r>
              <a:rPr lang="en-US" altLang="zh-CN" sz="880" dirty="0">
                <a:latin typeface="Segoe UI Light" panose="020B0502040204020203" pitchFamily="34" charset="0"/>
                <a:ea typeface="Calibri" panose="020F0502020204030204" pitchFamily="34" charset="0"/>
                <a:cs typeface="Segoe UI Light" panose="020B0502040204020203" pitchFamily="34" charset="0"/>
              </a:rPr>
              <a:t>The </a:t>
            </a:r>
            <a:r>
              <a:rPr lang="en-US" altLang="zh-CN" sz="880" b="1" dirty="0">
                <a:latin typeface="Segoe UI Light" panose="020B0502040204020203" pitchFamily="34" charset="0"/>
                <a:ea typeface="Calibri" panose="020F0502020204030204" pitchFamily="34" charset="0"/>
                <a:cs typeface="Segoe UI Light" panose="020B0502040204020203" pitchFamily="34" charset="0"/>
              </a:rPr>
              <a:t>Last Known Good Configuration</a:t>
            </a:r>
            <a:r>
              <a:rPr lang="en-US" altLang="zh-CN" sz="880" dirty="0">
                <a:latin typeface="Segoe UI Light" panose="020B0502040204020203" pitchFamily="34" charset="0"/>
                <a:ea typeface="Calibri" panose="020F0502020204030204" pitchFamily="34" charset="0"/>
                <a:cs typeface="Segoe UI Light" panose="020B0502040204020203" pitchFamily="34" charset="0"/>
              </a:rPr>
              <a:t> startup option is not available in Windows 10 and later.</a:t>
            </a:r>
          </a:p>
          <a:p>
            <a:pPr>
              <a:lnSpc>
                <a:spcPct val="107000"/>
              </a:lnSpc>
              <a:spcAft>
                <a:spcPts val="800"/>
              </a:spcAft>
            </a:pPr>
            <a:endParaRPr lang="en-US" altLang="zh-CN" sz="880" dirty="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spcAft>
                <a:spcPts val="800"/>
              </a:spcAft>
            </a:pPr>
            <a:r>
              <a:rPr lang="en-US" altLang="zh-CN" sz="880" dirty="0">
                <a:latin typeface="Segoe UI Light" panose="020B0502040204020203" pitchFamily="34" charset="0"/>
                <a:ea typeface="Calibri" panose="020F0502020204030204" pitchFamily="34" charset="0"/>
                <a:cs typeface="Segoe UI Light" panose="020B0502040204020203" pitchFamily="34" charset="0"/>
              </a:rPr>
              <a:t>Supporting videos for instructor or student use:</a:t>
            </a:r>
          </a:p>
          <a:p>
            <a:r>
              <a:rPr lang="en-US" altLang="zh-CN" sz="880" b="1" u="none" kern="1200" dirty="0">
                <a:solidFill>
                  <a:schemeClr val="tx1"/>
                </a:solidFill>
                <a:effectLst/>
                <a:latin typeface="Segoe UI Light" panose="020B0502040204020203" pitchFamily="34" charset="0"/>
                <a:ea typeface="+mn-ea"/>
                <a:cs typeface="Segoe UI Light" panose="020B0502040204020203" pitchFamily="34" charset="0"/>
              </a:rPr>
              <a:t>Interview: When do you use advanced startup options in Windows?</a:t>
            </a:r>
            <a:r>
              <a:rPr lang="en-US" altLang="zh-CN" sz="880" u="none" kern="1200" dirty="0">
                <a:solidFill>
                  <a:schemeClr val="tx1"/>
                </a:solidFill>
                <a:effectLst/>
                <a:latin typeface="Segoe UI Light" panose="020B0502040204020203" pitchFamily="34" charset="0"/>
                <a:ea typeface="+mn-ea"/>
                <a:cs typeface="Segoe UI Light" panose="020B0502040204020203" pitchFamily="34" charset="0"/>
              </a:rPr>
              <a:t> </a:t>
            </a:r>
            <a:br>
              <a:rPr lang="en-US" altLang="zh-CN" sz="880" b="1" kern="1200" dirty="0">
                <a:solidFill>
                  <a:schemeClr val="tx1"/>
                </a:solidFill>
                <a:effectLst/>
                <a:latin typeface="Segoe UI Light" panose="020B0502040204020203" pitchFamily="34" charset="0"/>
                <a:ea typeface="+mn-ea"/>
                <a:cs typeface="Segoe UI Light" panose="020B0502040204020203" pitchFamily="34" charset="0"/>
              </a:rPr>
            </a:br>
            <a:r>
              <a:rPr lang="en-US" altLang="zh-CN" sz="880" u="sng" kern="1200" dirty="0">
                <a:solidFill>
                  <a:schemeClr val="tx1"/>
                </a:solidFill>
                <a:effectLst/>
                <a:latin typeface="Segoe UI Light" panose="020B0502040204020203" pitchFamily="34" charset="0"/>
                <a:ea typeface="+mn-ea"/>
                <a:cs typeface="Segoe UI Light" panose="020B0502040204020203" pitchFamily="34" charset="0"/>
                <a:hlinkClick r:id="rId3"/>
              </a:rPr>
              <a:t>https://youtu.be/kFxBYTB2zck</a:t>
            </a:r>
            <a:endParaRPr lang="en-US" altLang="zh-CN" sz="880" u="sng" kern="1200" dirty="0">
              <a:solidFill>
                <a:schemeClr val="tx1"/>
              </a:solidFill>
              <a:effectLst/>
              <a:latin typeface="Segoe UI Light" panose="020B0502040204020203" pitchFamily="34" charset="0"/>
              <a:ea typeface="+mn-ea"/>
              <a:cs typeface="Segoe UI Light" panose="020B0502040204020203" pitchFamily="34" charset="0"/>
            </a:endParaRPr>
          </a:p>
          <a:p>
            <a:endParaRPr lang="en-US" altLang="zh-CN" sz="880" kern="1200" dirty="0">
              <a:solidFill>
                <a:schemeClr val="tx1"/>
              </a:solidFill>
              <a:effectLst/>
              <a:latin typeface="Segoe UI Light" panose="020B0502040204020203" pitchFamily="34" charset="0"/>
              <a:ea typeface="+mn-ea"/>
              <a:cs typeface="Segoe UI Light" panose="020B0502040204020203" pitchFamily="34" charset="0"/>
            </a:endParaRPr>
          </a:p>
          <a:p>
            <a:r>
              <a:rPr lang="en-US" altLang="zh-CN" sz="880" b="1" u="none" kern="1200" dirty="0">
                <a:solidFill>
                  <a:schemeClr val="tx1"/>
                </a:solidFill>
                <a:effectLst/>
                <a:latin typeface="Segoe UI Light" panose="020B0502040204020203" pitchFamily="34" charset="0"/>
                <a:ea typeface="+mn-ea"/>
                <a:cs typeface="Segoe UI Light" panose="020B0502040204020203" pitchFamily="34" charset="0"/>
              </a:rPr>
              <a:t>Interview: When do you use advanced startup options in Windows?</a:t>
            </a:r>
            <a:r>
              <a:rPr lang="en-US" altLang="zh-CN" sz="880" u="none" kern="1200" dirty="0">
                <a:solidFill>
                  <a:schemeClr val="tx1"/>
                </a:solidFill>
                <a:effectLst/>
                <a:latin typeface="Segoe UI Light" panose="020B0502040204020203" pitchFamily="34" charset="0"/>
                <a:ea typeface="+mn-ea"/>
                <a:cs typeface="Segoe UI Light" panose="020B0502040204020203" pitchFamily="34" charset="0"/>
              </a:rPr>
              <a:t> </a:t>
            </a:r>
            <a:br>
              <a:rPr lang="en-US" altLang="zh-CN" sz="880" b="1" kern="1200" dirty="0">
                <a:solidFill>
                  <a:schemeClr val="tx1"/>
                </a:solidFill>
                <a:effectLst/>
                <a:latin typeface="Segoe UI Light" panose="020B0502040204020203" pitchFamily="34" charset="0"/>
                <a:ea typeface="+mn-ea"/>
                <a:cs typeface="Segoe UI Light" panose="020B0502040204020203" pitchFamily="34" charset="0"/>
              </a:rPr>
            </a:br>
            <a:r>
              <a:rPr lang="en-US" altLang="zh-CN" sz="880" u="sng" kern="1200" dirty="0">
                <a:solidFill>
                  <a:schemeClr val="tx1"/>
                </a:solidFill>
                <a:effectLst/>
                <a:latin typeface="Segoe UI Light" panose="020B0502040204020203" pitchFamily="34" charset="0"/>
                <a:ea typeface="+mn-ea"/>
                <a:cs typeface="Segoe UI Light" panose="020B0502040204020203" pitchFamily="34" charset="0"/>
                <a:hlinkClick r:id="rId4"/>
              </a:rPr>
              <a:t>https://youtu.be/KboJSlBzn9A</a:t>
            </a:r>
            <a:endParaRPr lang="en-US" altLang="zh-CN" sz="880" kern="1200" dirty="0">
              <a:solidFill>
                <a:schemeClr val="tx1"/>
              </a:solidFill>
              <a:effectLst/>
              <a:latin typeface="Segoe UI Light" panose="020B0502040204020203" pitchFamily="34" charset="0"/>
              <a:ea typeface="+mn-ea"/>
              <a:cs typeface="Segoe UI Light" panose="020B0502040204020203" pitchFamily="34" charset="0"/>
            </a:endParaRPr>
          </a:p>
          <a:p>
            <a:pPr>
              <a:lnSpc>
                <a:spcPct val="107000"/>
              </a:lnSpc>
              <a:spcAft>
                <a:spcPts val="800"/>
              </a:spcAft>
            </a:pPr>
            <a:endParaRPr lang="en-US" altLang="zh-CN" sz="880" dirty="0">
              <a:latin typeface="Segoe UI Light" panose="020B0502040204020203" pitchFamily="34" charset="0"/>
              <a:ea typeface="Calibri" panose="020F0502020204030204" pitchFamily="34" charset="0"/>
              <a:cs typeface="Segoe UI Light" panose="020B0502040204020203" pitchFamily="34" charset="0"/>
            </a:endParaRPr>
          </a:p>
          <a:p>
            <a:endParaRPr lang="en-US" sz="880"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11/14/2022 11:16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35689766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altLang="zh-CN" sz="1000" dirty="0">
                <a:latin typeface="Segoe UI" panose="020B0502040204020203" pitchFamily="34" charset="0"/>
                <a:ea typeface="Calibri" panose="020F0502020204030204" pitchFamily="34" charset="0"/>
                <a:cs typeface="Segoe UI" panose="020B0502040204020203" pitchFamily="34" charset="0"/>
              </a:rPr>
              <a:t>Besides using this feature for obvious issues, discuss this as an option for troubleshooting intermittent problems.   If an organization embraces centralized management, taking advantage of OneDrive for user files, ESR, Edge Sync, and using a tool such as Endpoint Manager to deliver apps and device settings, resetting a PC can have minimal impact to the user, while saving considerable time troubleshooting that are particularly difficult to pinpoint.  </a:t>
            </a:r>
          </a:p>
          <a:p>
            <a:pPr>
              <a:lnSpc>
                <a:spcPct val="107000"/>
              </a:lnSpc>
              <a:spcAft>
                <a:spcPts val="800"/>
              </a:spcAft>
            </a:pPr>
            <a:endParaRPr lang="en-US" altLang="zh-CN" sz="1000" dirty="0">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US" altLang="zh-CN" sz="880" dirty="0">
                <a:latin typeface="Segoe UI Light" panose="020B0502040204020203" pitchFamily="34" charset="0"/>
                <a:ea typeface="Calibri" panose="020F0502020204030204" pitchFamily="34" charset="0"/>
                <a:cs typeface="Segoe UI Light" panose="020B0502040204020203" pitchFamily="34" charset="0"/>
              </a:rPr>
              <a:t>Supporting videos for instructor or student use:</a:t>
            </a:r>
          </a:p>
          <a:p>
            <a:r>
              <a:rPr lang="en-US" altLang="zh-CN" sz="880" b="1" u="none" kern="1200" dirty="0">
                <a:solidFill>
                  <a:schemeClr val="tx1"/>
                </a:solidFill>
                <a:effectLst/>
                <a:latin typeface="Segoe UI Light" panose="020B0502040204020203" pitchFamily="34" charset="0"/>
                <a:ea typeface="+mn-ea"/>
                <a:cs typeface="Segoe UI Light" panose="020B0502040204020203" pitchFamily="34" charset="0"/>
              </a:rPr>
              <a:t>Demonstration: Reset this PC</a:t>
            </a:r>
            <a:r>
              <a:rPr lang="en-US" altLang="zh-CN" sz="880" kern="1200" dirty="0">
                <a:solidFill>
                  <a:schemeClr val="tx1"/>
                </a:solidFill>
                <a:effectLst/>
                <a:latin typeface="Segoe UI Light" panose="020B0502040204020203" pitchFamily="34" charset="0"/>
                <a:ea typeface="+mn-ea"/>
                <a:cs typeface="Segoe UI Light" panose="020B0502040204020203" pitchFamily="34" charset="0"/>
              </a:rPr>
              <a:t> </a:t>
            </a:r>
            <a:br>
              <a:rPr lang="en-US" altLang="zh-CN" sz="880" b="1" kern="1200" dirty="0">
                <a:solidFill>
                  <a:schemeClr val="tx1"/>
                </a:solidFill>
                <a:effectLst/>
                <a:latin typeface="Segoe UI Light" panose="020B0502040204020203" pitchFamily="34" charset="0"/>
                <a:ea typeface="+mn-ea"/>
                <a:cs typeface="Segoe UI Light" panose="020B0502040204020203" pitchFamily="34" charset="0"/>
              </a:rPr>
            </a:br>
            <a:r>
              <a:rPr lang="en-US" altLang="zh-CN" sz="880" u="sng" kern="1200" dirty="0">
                <a:solidFill>
                  <a:schemeClr val="tx1"/>
                </a:solidFill>
                <a:effectLst/>
                <a:latin typeface="Segoe UI Light" panose="020B0502040204020203" pitchFamily="34" charset="0"/>
                <a:ea typeface="+mn-ea"/>
                <a:cs typeface="Segoe UI Light" panose="020B0502040204020203" pitchFamily="34" charset="0"/>
                <a:hlinkClick r:id="rId3"/>
              </a:rPr>
              <a:t>https://youtu.be/cBEIJ7fczic</a:t>
            </a:r>
            <a:endParaRPr lang="en-US" altLang="zh-CN" sz="880" kern="1200" dirty="0">
              <a:solidFill>
                <a:schemeClr val="tx1"/>
              </a:solidFill>
              <a:effectLst/>
              <a:latin typeface="Segoe UI Light" panose="020B0502040204020203" pitchFamily="34" charset="0"/>
              <a:ea typeface="+mn-ea"/>
              <a:cs typeface="Segoe UI Light" panose="020B0502040204020203" pitchFamily="34" charset="0"/>
            </a:endParaRPr>
          </a:p>
          <a:p>
            <a:endParaRPr lang="en-US" dirty="0">
              <a:latin typeface="Segoe UI" panose="020B0502040204020203" pitchFamily="34" charset="0"/>
              <a:cs typeface="Segoe UI"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9284391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altLang="zh-CN" sz="880" dirty="0">
                <a:latin typeface="Segoe UI Light" panose="020B0502040204020203" pitchFamily="34" charset="0"/>
                <a:ea typeface="Calibri" panose="020F0502020204030204" pitchFamily="34" charset="0"/>
                <a:cs typeface="Segoe UI Light" panose="020B0502040204020203" pitchFamily="34" charset="0"/>
              </a:rPr>
              <a:t>Introduce the System Restore feature. Students have probably heard of it because the feature was available in older versions of Windows operating systems, starting with Windows XP. Explain that System Restore creates restore points automatically, but you also can create them manually. Point out that restore points include only system settings and not user data. Point out when the creation of restore points occurs. Mention that System Restore automatically manages used space, and that it deletes older restore points automatically when there is not enough space for a new restore point. Mention scenarios in which you would use System Restore. Remember that there is no demonstration for this topic, but students will use it in the lab. </a:t>
            </a:r>
          </a:p>
          <a:p>
            <a:pPr>
              <a:lnSpc>
                <a:spcPct val="107000"/>
              </a:lnSpc>
              <a:spcAft>
                <a:spcPts val="800"/>
              </a:spcAft>
            </a:pPr>
            <a:r>
              <a:rPr lang="en-US" altLang="zh-CN" sz="880" b="1" dirty="0">
                <a:latin typeface="Segoe UI Light" panose="020B0502040204020203" pitchFamily="34" charset="0"/>
                <a:ea typeface="Calibri" panose="020F0502020204030204" pitchFamily="34" charset="0"/>
                <a:cs typeface="Segoe UI Light" panose="020B0502040204020203" pitchFamily="34" charset="0"/>
              </a:rPr>
              <a:t>Question</a:t>
            </a:r>
            <a:endParaRPr lang="en-US" altLang="zh-CN" sz="880" dirty="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spcAft>
                <a:spcPts val="800"/>
              </a:spcAft>
            </a:pPr>
            <a:r>
              <a:rPr lang="en-US" altLang="zh-CN" sz="880" dirty="0">
                <a:latin typeface="Segoe UI Light" panose="020B0502040204020203" pitchFamily="34" charset="0"/>
                <a:ea typeface="Calibri" panose="020F0502020204030204" pitchFamily="34" charset="0"/>
                <a:cs typeface="Segoe UI Light" panose="020B0502040204020203" pitchFamily="34" charset="0"/>
              </a:rPr>
              <a:t>How can you configure Windows to create restore points automatically?</a:t>
            </a:r>
          </a:p>
          <a:p>
            <a:pPr>
              <a:lnSpc>
                <a:spcPct val="107000"/>
              </a:lnSpc>
              <a:spcAft>
                <a:spcPts val="800"/>
              </a:spcAft>
            </a:pPr>
            <a:r>
              <a:rPr lang="en-US" altLang="zh-CN" sz="880" b="1" dirty="0">
                <a:latin typeface="Segoe UI Light" panose="020B0502040204020203" pitchFamily="34" charset="0"/>
                <a:ea typeface="Calibri" panose="020F0502020204030204" pitchFamily="34" charset="0"/>
                <a:cs typeface="Segoe UI Light" panose="020B0502040204020203" pitchFamily="34" charset="0"/>
              </a:rPr>
              <a:t>Answer</a:t>
            </a:r>
            <a:endParaRPr lang="en-US" altLang="zh-CN" sz="880" dirty="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spcAft>
                <a:spcPts val="800"/>
              </a:spcAft>
            </a:pPr>
            <a:r>
              <a:rPr lang="en-US" altLang="zh-CN" sz="880" dirty="0">
                <a:latin typeface="Segoe UI Light" panose="020B0502040204020203" pitchFamily="34" charset="0"/>
                <a:ea typeface="Calibri" panose="020F0502020204030204" pitchFamily="34" charset="0"/>
                <a:cs typeface="Segoe UI Light" panose="020B0502040204020203" pitchFamily="34" charset="0"/>
              </a:rPr>
              <a:t>System Protection creates a scheduled task named SR that can schedule the creation of restore points automatically. You can add a new trigger to the task and configure the frequency for creating restore points.</a:t>
            </a:r>
          </a:p>
          <a:p>
            <a:pPr>
              <a:lnSpc>
                <a:spcPct val="107000"/>
              </a:lnSpc>
              <a:spcAft>
                <a:spcPts val="800"/>
              </a:spcAft>
            </a:pPr>
            <a:r>
              <a:rPr lang="en-US" altLang="zh-CN" sz="880" b="1" dirty="0">
                <a:latin typeface="Segoe UI Light" panose="020B0502040204020203" pitchFamily="34" charset="0"/>
                <a:ea typeface="Calibri" panose="020F0502020204030204" pitchFamily="34" charset="0"/>
                <a:cs typeface="Segoe UI Light" panose="020B0502040204020203" pitchFamily="34" charset="0"/>
              </a:rPr>
              <a:t>Question</a:t>
            </a:r>
            <a:endParaRPr lang="en-US" altLang="zh-CN" sz="880" dirty="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spcAft>
                <a:spcPts val="800"/>
              </a:spcAft>
            </a:pPr>
            <a:r>
              <a:rPr lang="en-US" altLang="zh-CN" sz="880" dirty="0">
                <a:latin typeface="Segoe UI Light" panose="020B0502040204020203" pitchFamily="34" charset="0"/>
                <a:ea typeface="Calibri" panose="020F0502020204030204" pitchFamily="34" charset="0"/>
                <a:cs typeface="Segoe UI Light" panose="020B0502040204020203" pitchFamily="34" charset="0"/>
              </a:rPr>
              <a:t>Can you enable System Protection on an </a:t>
            </a:r>
            <a:r>
              <a:rPr lang="en-US" altLang="zh-CN" sz="880" dirty="0" err="1">
                <a:latin typeface="Segoe UI Light" panose="020B0502040204020203" pitchFamily="34" charset="0"/>
                <a:ea typeface="Calibri" panose="020F0502020204030204" pitchFamily="34" charset="0"/>
                <a:cs typeface="Segoe UI Light" panose="020B0502040204020203" pitchFamily="34" charset="0"/>
              </a:rPr>
              <a:t>ReFS</a:t>
            </a:r>
            <a:r>
              <a:rPr lang="en-US" altLang="zh-CN" sz="880" dirty="0">
                <a:latin typeface="Segoe UI Light" panose="020B0502040204020203" pitchFamily="34" charset="0"/>
                <a:ea typeface="Calibri" panose="020F0502020204030204" pitchFamily="34" charset="0"/>
                <a:cs typeface="Segoe UI Light" panose="020B0502040204020203" pitchFamily="34" charset="0"/>
              </a:rPr>
              <a:t> volume?</a:t>
            </a:r>
          </a:p>
          <a:p>
            <a:pPr>
              <a:lnSpc>
                <a:spcPct val="107000"/>
              </a:lnSpc>
              <a:spcAft>
                <a:spcPts val="800"/>
              </a:spcAft>
            </a:pPr>
            <a:r>
              <a:rPr lang="en-US" altLang="zh-CN" sz="880" b="1" dirty="0">
                <a:latin typeface="Segoe UI Light" panose="020B0502040204020203" pitchFamily="34" charset="0"/>
                <a:ea typeface="Calibri" panose="020F0502020204030204" pitchFamily="34" charset="0"/>
                <a:cs typeface="Segoe UI Light" panose="020B0502040204020203" pitchFamily="34" charset="0"/>
              </a:rPr>
              <a:t>Answer</a:t>
            </a:r>
            <a:endParaRPr lang="en-US" altLang="zh-CN" sz="880" dirty="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spcAft>
                <a:spcPts val="800"/>
              </a:spcAft>
            </a:pPr>
            <a:r>
              <a:rPr lang="en-US" altLang="zh-CN" sz="880" dirty="0">
                <a:latin typeface="Segoe UI Light" panose="020B0502040204020203" pitchFamily="34" charset="0"/>
                <a:ea typeface="Calibri" panose="020F0502020204030204" pitchFamily="34" charset="0"/>
                <a:cs typeface="Segoe UI Light" panose="020B0502040204020203" pitchFamily="34" charset="0"/>
              </a:rPr>
              <a:t>No. You can only turn on System Protection on NTFS volumes. You cannot enable it on FAT or </a:t>
            </a:r>
            <a:r>
              <a:rPr lang="en-US" altLang="zh-CN" sz="880" dirty="0" err="1">
                <a:latin typeface="Segoe UI Light" panose="020B0502040204020203" pitchFamily="34" charset="0"/>
                <a:ea typeface="Calibri" panose="020F0502020204030204" pitchFamily="34" charset="0"/>
                <a:cs typeface="Segoe UI Light" panose="020B0502040204020203" pitchFamily="34" charset="0"/>
              </a:rPr>
              <a:t>ReFS</a:t>
            </a:r>
            <a:r>
              <a:rPr lang="en-US" altLang="zh-CN" sz="880" dirty="0">
                <a:latin typeface="Segoe UI Light" panose="020B0502040204020203" pitchFamily="34" charset="0"/>
                <a:ea typeface="Calibri" panose="020F0502020204030204" pitchFamily="34" charset="0"/>
                <a:cs typeface="Segoe UI Light" panose="020B0502040204020203" pitchFamily="34" charset="0"/>
              </a:rPr>
              <a:t> volumes.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11/14/2022 11:16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35561155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altLang="zh-CN" sz="880" dirty="0">
                <a:latin typeface="Segoe UI Light" panose="020B0502040204020203" pitchFamily="34" charset="0"/>
                <a:ea typeface="Calibri" panose="020F0502020204030204" pitchFamily="34" charset="0"/>
                <a:cs typeface="Segoe UI Light" panose="020B0502040204020203" pitchFamily="34" charset="0"/>
              </a:rPr>
              <a:t>Explain to students that if you want to use System Image Recovery, you must first create a system image while Windows is running. Mention that you can create a system image by using the Backup and Restore (Windows 7) tool.</a:t>
            </a:r>
          </a:p>
          <a:p>
            <a:pPr>
              <a:lnSpc>
                <a:spcPct val="107000"/>
              </a:lnSpc>
              <a:spcAft>
                <a:spcPts val="800"/>
              </a:spcAft>
            </a:pPr>
            <a:endParaRPr lang="en-US" altLang="zh-CN" sz="880" dirty="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spcAft>
                <a:spcPts val="800"/>
              </a:spcAft>
            </a:pPr>
            <a:r>
              <a:rPr lang="en-US" altLang="zh-CN" sz="880" dirty="0">
                <a:latin typeface="Segoe UI Light" panose="020B0502040204020203" pitchFamily="34" charset="0"/>
                <a:ea typeface="Calibri" panose="020F0502020204030204" pitchFamily="34" charset="0"/>
                <a:cs typeface="Segoe UI Light" panose="020B0502040204020203" pitchFamily="34" charset="0"/>
              </a:rPr>
              <a:t>Supporting videos for instructor or student use:</a:t>
            </a:r>
          </a:p>
          <a:p>
            <a:r>
              <a:rPr lang="en-US" altLang="zh-CN" sz="880" b="1" u="none" kern="1200" dirty="0">
                <a:solidFill>
                  <a:schemeClr val="tx1"/>
                </a:solidFill>
                <a:effectLst/>
                <a:latin typeface="Segoe UI Light" panose="020B0502040204020203" pitchFamily="34" charset="0"/>
                <a:ea typeface="+mn-ea"/>
                <a:cs typeface="Segoe UI Light" panose="020B0502040204020203" pitchFamily="34" charset="0"/>
              </a:rPr>
              <a:t>Interview: What has been your experience using Windows RE?</a:t>
            </a:r>
            <a:r>
              <a:rPr lang="en-US" altLang="zh-CN" sz="880" u="none" kern="1200" dirty="0">
                <a:solidFill>
                  <a:schemeClr val="tx1"/>
                </a:solidFill>
                <a:effectLst/>
                <a:latin typeface="Segoe UI Light" panose="020B0502040204020203" pitchFamily="34" charset="0"/>
                <a:ea typeface="+mn-ea"/>
                <a:cs typeface="Segoe UI Light" panose="020B0502040204020203" pitchFamily="34" charset="0"/>
              </a:rPr>
              <a:t> </a:t>
            </a:r>
            <a:br>
              <a:rPr lang="en-US" altLang="zh-CN" sz="880" b="1" kern="1200" dirty="0">
                <a:solidFill>
                  <a:schemeClr val="tx1"/>
                </a:solidFill>
                <a:effectLst/>
                <a:latin typeface="Segoe UI Light" panose="020B0502040204020203" pitchFamily="34" charset="0"/>
                <a:ea typeface="+mn-ea"/>
                <a:cs typeface="Segoe UI Light" panose="020B0502040204020203" pitchFamily="34" charset="0"/>
              </a:rPr>
            </a:br>
            <a:r>
              <a:rPr lang="en-US" altLang="zh-CN" sz="880" u="sng" kern="1200" dirty="0">
                <a:solidFill>
                  <a:schemeClr val="tx1"/>
                </a:solidFill>
                <a:effectLst/>
                <a:latin typeface="Segoe UI Light" panose="020B0502040204020203" pitchFamily="34" charset="0"/>
                <a:ea typeface="+mn-ea"/>
                <a:cs typeface="Segoe UI Light" panose="020B0502040204020203" pitchFamily="34" charset="0"/>
                <a:hlinkClick r:id="rId3"/>
              </a:rPr>
              <a:t>https://youtu.be/pLNmbmx-va4</a:t>
            </a:r>
            <a:endParaRPr lang="en-US" altLang="zh-CN" sz="880" u="sng" kern="1200" dirty="0">
              <a:solidFill>
                <a:schemeClr val="tx1"/>
              </a:solidFill>
              <a:effectLst/>
              <a:latin typeface="Segoe UI Light" panose="020B0502040204020203" pitchFamily="34" charset="0"/>
              <a:ea typeface="+mn-ea"/>
              <a:cs typeface="Segoe UI Light" panose="020B0502040204020203" pitchFamily="34" charset="0"/>
            </a:endParaRPr>
          </a:p>
          <a:p>
            <a:endParaRPr lang="en-US" altLang="zh-CN" sz="880" kern="1200" dirty="0">
              <a:solidFill>
                <a:schemeClr val="tx1"/>
              </a:solidFill>
              <a:effectLst/>
              <a:latin typeface="Segoe UI Light" panose="020B0502040204020203" pitchFamily="34" charset="0"/>
              <a:ea typeface="+mn-ea"/>
              <a:cs typeface="Segoe UI Light" panose="020B0502040204020203" pitchFamily="34" charset="0"/>
            </a:endParaRPr>
          </a:p>
          <a:p>
            <a:r>
              <a:rPr lang="en-US" altLang="zh-CN" sz="880" b="1" u="none" kern="1200" dirty="0">
                <a:solidFill>
                  <a:schemeClr val="tx1"/>
                </a:solidFill>
                <a:effectLst/>
                <a:latin typeface="Segoe UI Light" panose="020B0502040204020203" pitchFamily="34" charset="0"/>
                <a:ea typeface="+mn-ea"/>
                <a:cs typeface="Segoe UI Light" panose="020B0502040204020203" pitchFamily="34" charset="0"/>
              </a:rPr>
              <a:t>Interview: What has been your experience using Windows RE?</a:t>
            </a:r>
            <a:r>
              <a:rPr lang="en-US" altLang="zh-CN" sz="880" kern="1200" dirty="0">
                <a:solidFill>
                  <a:schemeClr val="tx1"/>
                </a:solidFill>
                <a:effectLst/>
                <a:latin typeface="Segoe UI Light" panose="020B0502040204020203" pitchFamily="34" charset="0"/>
                <a:ea typeface="+mn-ea"/>
                <a:cs typeface="Segoe UI Light" panose="020B0502040204020203" pitchFamily="34" charset="0"/>
              </a:rPr>
              <a:t> </a:t>
            </a:r>
            <a:br>
              <a:rPr lang="en-US" altLang="zh-CN" sz="880" b="1" kern="1200" dirty="0">
                <a:solidFill>
                  <a:schemeClr val="tx1"/>
                </a:solidFill>
                <a:effectLst/>
                <a:latin typeface="Segoe UI Light" panose="020B0502040204020203" pitchFamily="34" charset="0"/>
                <a:ea typeface="+mn-ea"/>
                <a:cs typeface="Segoe UI Light" panose="020B0502040204020203" pitchFamily="34" charset="0"/>
              </a:rPr>
            </a:br>
            <a:r>
              <a:rPr lang="en-US" altLang="zh-CN" sz="880" u="sng" kern="1200" dirty="0">
                <a:solidFill>
                  <a:schemeClr val="tx1"/>
                </a:solidFill>
                <a:effectLst/>
                <a:latin typeface="Segoe UI Light" panose="020B0502040204020203" pitchFamily="34" charset="0"/>
                <a:ea typeface="+mn-ea"/>
                <a:cs typeface="Segoe UI Light" panose="020B0502040204020203" pitchFamily="34" charset="0"/>
                <a:hlinkClick r:id="rId4"/>
              </a:rPr>
              <a:t>https://youtu.be/4yfO3zjnP5o</a:t>
            </a:r>
            <a:endParaRPr lang="en-US" altLang="zh-CN" sz="880" dirty="0">
              <a:latin typeface="Segoe UI Light" panose="020B0502040204020203" pitchFamily="34" charset="0"/>
              <a:ea typeface="Calibri" panose="020F0502020204030204"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3926538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a:p>
            <a:r>
              <a:rPr lang="en-US" altLang="zh-CN" dirty="0"/>
              <a:t>Supporting videos for instructor or student use:</a:t>
            </a:r>
          </a:p>
          <a:p>
            <a:r>
              <a:rPr lang="en-US" altLang="zh-CN" sz="882" b="1" u="none" kern="1200" dirty="0">
                <a:solidFill>
                  <a:schemeClr val="tx1"/>
                </a:solidFill>
                <a:effectLst/>
                <a:latin typeface="Segoe UI Light" pitchFamily="34" charset="0"/>
                <a:ea typeface="+mn-ea"/>
                <a:cs typeface="+mn-cs"/>
              </a:rPr>
              <a:t>Interview: What experience do you have supporting BCD Store?</a:t>
            </a:r>
            <a:r>
              <a:rPr lang="en-US" altLang="zh-CN" sz="882" u="none" kern="1200" dirty="0">
                <a:solidFill>
                  <a:schemeClr val="tx1"/>
                </a:solidFill>
                <a:effectLst/>
                <a:latin typeface="Segoe UI Light" pitchFamily="34" charset="0"/>
                <a:ea typeface="+mn-ea"/>
                <a:cs typeface="+mn-cs"/>
              </a:rPr>
              <a:t> </a:t>
            </a:r>
            <a:br>
              <a:rPr lang="en-US" altLang="zh-CN" sz="882" b="1" kern="1200" dirty="0">
                <a:solidFill>
                  <a:schemeClr val="tx1"/>
                </a:solidFill>
                <a:effectLst/>
                <a:latin typeface="Segoe UI Light" pitchFamily="34" charset="0"/>
                <a:ea typeface="+mn-ea"/>
                <a:cs typeface="+mn-cs"/>
              </a:rPr>
            </a:br>
            <a:r>
              <a:rPr lang="en-US" altLang="zh-CN" sz="882" u="sng" kern="1200" dirty="0">
                <a:solidFill>
                  <a:schemeClr val="tx1"/>
                </a:solidFill>
                <a:effectLst/>
                <a:latin typeface="Segoe UI Light" pitchFamily="34" charset="0"/>
                <a:ea typeface="+mn-ea"/>
                <a:cs typeface="+mn-cs"/>
                <a:hlinkClick r:id="rId3"/>
              </a:rPr>
              <a:t>https://youtu.be/ZohwuBFLr0s</a:t>
            </a:r>
            <a:endParaRPr lang="en-US" altLang="zh-CN"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34916359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39317290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20800332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29394252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107000"/>
              </a:lnSpc>
              <a:spcBef>
                <a:spcPts val="0"/>
              </a:spcBef>
              <a:spcAft>
                <a:spcPts val="800"/>
              </a:spcAft>
              <a:buClrTx/>
              <a:buSzTx/>
              <a:buFontTx/>
              <a:buNone/>
              <a:tabLst/>
              <a:defRPr/>
            </a:pPr>
            <a:r>
              <a:rPr lang="en-GB" altLang="zh-CN" sz="880" dirty="0">
                <a:latin typeface="Segoe UI Light" panose="020B0502040204020203" pitchFamily="34" charset="0"/>
                <a:ea typeface="Calibri"/>
                <a:cs typeface="Segoe UI Light" panose="020B0502040204020203" pitchFamily="34" charset="0"/>
              </a:rPr>
              <a:t>Remind students of the operating system architecture that you discussed in topic 1. If necessary, show them the architectural slide again.</a:t>
            </a:r>
          </a:p>
          <a:p>
            <a:pPr>
              <a:lnSpc>
                <a:spcPct val="107000"/>
              </a:lnSpc>
              <a:spcAft>
                <a:spcPts val="800"/>
              </a:spcAft>
            </a:pPr>
            <a:endParaRPr lang="en-US" altLang="zh-CN" sz="900" dirty="0">
              <a:latin typeface="Segoe UI Light" panose="020B0502040204020203" pitchFamily="34" charset="0"/>
              <a:ea typeface="Calibri" panose="020F0502020204030204" pitchFamily="34" charset="0"/>
              <a:cs typeface="Segoe UI Light" panose="020B0502040204020203" pitchFamily="34" charset="0"/>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11/14/2022 11:16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20387248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GB" altLang="zh-CN" sz="880" dirty="0">
                <a:latin typeface="Segoe UI Light" panose="020B0502040204020203" pitchFamily="34" charset="0"/>
                <a:ea typeface="Calibri"/>
                <a:cs typeface="Segoe UI Light" panose="020B0502040204020203" pitchFamily="34" charset="0"/>
              </a:rPr>
              <a:t>Consider demonstrating Event Viewer. Students have seen or will see the other tools mentioned on the slide.</a:t>
            </a:r>
          </a:p>
          <a:p>
            <a:pPr>
              <a:lnSpc>
                <a:spcPct val="115000"/>
              </a:lnSpc>
              <a:spcAft>
                <a:spcPts val="1000"/>
              </a:spcAft>
            </a:pPr>
            <a:endParaRPr lang="en-GB" altLang="zh-CN" sz="880" dirty="0">
              <a:latin typeface="Segoe UI Light" panose="020B0502040204020203" pitchFamily="34" charset="0"/>
              <a:ea typeface="Calibri"/>
              <a:cs typeface="Segoe UI Light" panose="020B0502040204020203" pitchFamily="34" charset="0"/>
            </a:endParaRPr>
          </a:p>
          <a:p>
            <a:pPr>
              <a:lnSpc>
                <a:spcPct val="115000"/>
              </a:lnSpc>
              <a:spcAft>
                <a:spcPts val="1000"/>
              </a:spcAft>
            </a:pPr>
            <a:r>
              <a:rPr lang="en-US" altLang="zh-CN" sz="880" dirty="0">
                <a:latin typeface="Segoe UI Light" panose="020B0502040204020203" pitchFamily="34" charset="0"/>
                <a:ea typeface="Calibri"/>
                <a:cs typeface="Segoe UI Light" panose="020B0502040204020203" pitchFamily="34" charset="0"/>
              </a:rPr>
              <a:t>Supporting videos for instructor or student use:</a:t>
            </a:r>
            <a:endParaRPr lang="en-GB" altLang="zh-CN" sz="880" dirty="0">
              <a:latin typeface="Segoe UI Light" panose="020B0502040204020203" pitchFamily="34" charset="0"/>
              <a:ea typeface="Calibri"/>
              <a:cs typeface="Segoe UI Light" panose="020B0502040204020203" pitchFamily="34" charset="0"/>
            </a:endParaRPr>
          </a:p>
          <a:p>
            <a:r>
              <a:rPr lang="en-US" altLang="zh-CN" sz="880" b="1" u="none" kern="1200" dirty="0">
                <a:solidFill>
                  <a:schemeClr val="tx1"/>
                </a:solidFill>
                <a:effectLst/>
                <a:latin typeface="Segoe UI Light" panose="020B0502040204020203" pitchFamily="34" charset="0"/>
                <a:ea typeface="+mn-ea"/>
                <a:cs typeface="Segoe UI Light" panose="020B0502040204020203" pitchFamily="34" charset="0"/>
              </a:rPr>
              <a:t>Interview: What scenarios involve troubleshooting failed services? </a:t>
            </a:r>
            <a:br>
              <a:rPr lang="en-US" altLang="zh-CN" sz="880" b="1" kern="1200" dirty="0">
                <a:solidFill>
                  <a:schemeClr val="tx1"/>
                </a:solidFill>
                <a:effectLst/>
                <a:latin typeface="Segoe UI Light" panose="020B0502040204020203" pitchFamily="34" charset="0"/>
                <a:ea typeface="+mn-ea"/>
                <a:cs typeface="Segoe UI Light" panose="020B0502040204020203" pitchFamily="34" charset="0"/>
              </a:rPr>
            </a:br>
            <a:r>
              <a:rPr lang="en-US" altLang="zh-CN" sz="880" b="0" u="sng" kern="1200" dirty="0">
                <a:solidFill>
                  <a:schemeClr val="tx1"/>
                </a:solidFill>
                <a:effectLst/>
                <a:latin typeface="Segoe UI Light" panose="020B0502040204020203" pitchFamily="34" charset="0"/>
                <a:ea typeface="+mn-ea"/>
                <a:cs typeface="Segoe UI Light" panose="020B0502040204020203" pitchFamily="34" charset="0"/>
                <a:hlinkClick r:id="rId3"/>
              </a:rPr>
              <a:t>https://youtu.be/mI-m-hHhu0I</a:t>
            </a:r>
            <a:endParaRPr lang="en-US" altLang="zh-CN" sz="880" b="0" kern="1200" dirty="0">
              <a:solidFill>
                <a:schemeClr val="tx1"/>
              </a:solidFill>
              <a:effectLst/>
              <a:latin typeface="Segoe UI Light" panose="020B0502040204020203" pitchFamily="34" charset="0"/>
              <a:ea typeface="+mn-ea"/>
              <a:cs typeface="Segoe UI Light" panose="020B0502040204020203" pitchFamily="34" charset="0"/>
            </a:endParaRPr>
          </a:p>
          <a:p>
            <a:r>
              <a:rPr lang="en-US" altLang="zh-CN" sz="880" kern="1200" dirty="0">
                <a:solidFill>
                  <a:schemeClr val="tx1"/>
                </a:solidFill>
                <a:effectLst/>
                <a:latin typeface="Segoe UI Light" panose="020B0502040204020203" pitchFamily="34" charset="0"/>
                <a:ea typeface="+mn-ea"/>
                <a:cs typeface="Segoe UI Light" panose="020B0502040204020203" pitchFamily="34" charset="0"/>
              </a:rPr>
              <a:t> </a:t>
            </a:r>
          </a:p>
          <a:p>
            <a:r>
              <a:rPr lang="en-US" altLang="zh-CN" sz="880" b="1" u="none" kern="1200" dirty="0">
                <a:solidFill>
                  <a:schemeClr val="tx1"/>
                </a:solidFill>
                <a:effectLst/>
                <a:latin typeface="Segoe UI Light" panose="020B0502040204020203" pitchFamily="34" charset="0"/>
                <a:ea typeface="+mn-ea"/>
                <a:cs typeface="Segoe UI Light" panose="020B0502040204020203" pitchFamily="34" charset="0"/>
              </a:rPr>
              <a:t>Interview: What scenarios involve troubleshooting failed services? </a:t>
            </a:r>
            <a:br>
              <a:rPr lang="en-US" altLang="zh-CN" sz="880" b="1" kern="1200" dirty="0">
                <a:solidFill>
                  <a:schemeClr val="tx1"/>
                </a:solidFill>
                <a:effectLst/>
                <a:latin typeface="Segoe UI Light" panose="020B0502040204020203" pitchFamily="34" charset="0"/>
                <a:ea typeface="+mn-ea"/>
                <a:cs typeface="Segoe UI Light" panose="020B0502040204020203" pitchFamily="34" charset="0"/>
              </a:rPr>
            </a:br>
            <a:r>
              <a:rPr lang="en-US" altLang="zh-CN" sz="880" b="0" u="sng" kern="1200" dirty="0">
                <a:solidFill>
                  <a:schemeClr val="tx1"/>
                </a:solidFill>
                <a:effectLst/>
                <a:latin typeface="Segoe UI Light" panose="020B0502040204020203" pitchFamily="34" charset="0"/>
                <a:ea typeface="+mn-ea"/>
                <a:cs typeface="Segoe UI Light" panose="020B0502040204020203" pitchFamily="34" charset="0"/>
                <a:hlinkClick r:id="rId4"/>
              </a:rPr>
              <a:t>https://youtu.be/8yqsUHkaqSo</a:t>
            </a:r>
            <a:endParaRPr lang="en-US" altLang="zh-CN" sz="880" b="0" kern="1200" dirty="0">
              <a:solidFill>
                <a:schemeClr val="tx1"/>
              </a:solidFill>
              <a:effectLst/>
              <a:latin typeface="Segoe UI Light" panose="020B0502040204020203" pitchFamily="34" charset="0"/>
              <a:ea typeface="+mn-ea"/>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18976177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GB" altLang="zh-CN" sz="880" dirty="0">
                <a:latin typeface="Segoe UI Light" panose="020B0502040204020203" pitchFamily="34" charset="0"/>
                <a:ea typeface="Calibri"/>
                <a:cs typeface="Segoe UI Light" panose="020B0502040204020203" pitchFamily="34" charset="0"/>
              </a:rPr>
              <a:t>If time allows, demonstrate one or two of these options with the students. Ensure that students are aware of each tool’s limitations. For example, if the computer cannot load at all, then accessing the Advanced Boot Options menu might be impossible.</a:t>
            </a:r>
          </a:p>
          <a:p>
            <a:pPr>
              <a:lnSpc>
                <a:spcPct val="115000"/>
              </a:lnSpc>
              <a:spcAft>
                <a:spcPts val="1000"/>
              </a:spcAft>
            </a:pPr>
            <a:endParaRPr lang="en-GB" altLang="zh-CN" sz="880" dirty="0">
              <a:latin typeface="Segoe UI Light" panose="020B0502040204020203" pitchFamily="34" charset="0"/>
              <a:ea typeface="Calibri"/>
              <a:cs typeface="Segoe UI Light" panose="020B0502040204020203" pitchFamily="34" charset="0"/>
            </a:endParaRPr>
          </a:p>
          <a:p>
            <a:pPr>
              <a:lnSpc>
                <a:spcPct val="115000"/>
              </a:lnSpc>
              <a:spcAft>
                <a:spcPts val="1000"/>
              </a:spcAft>
            </a:pPr>
            <a:r>
              <a:rPr lang="en-US" altLang="zh-CN" sz="880" dirty="0">
                <a:latin typeface="Segoe UI Light" panose="020B0502040204020203" pitchFamily="34" charset="0"/>
                <a:ea typeface="Calibri"/>
                <a:cs typeface="Segoe UI Light" panose="020B0502040204020203" pitchFamily="34" charset="0"/>
              </a:rPr>
              <a:t>Supporting videos for instructor or student use:</a:t>
            </a:r>
            <a:endParaRPr lang="en-GB" altLang="zh-CN" sz="880" dirty="0">
              <a:latin typeface="Segoe UI Light" panose="020B0502040204020203" pitchFamily="34" charset="0"/>
              <a:ea typeface="Calibri"/>
              <a:cs typeface="Segoe UI Light" panose="020B0502040204020203" pitchFamily="34" charset="0"/>
            </a:endParaRPr>
          </a:p>
          <a:p>
            <a:r>
              <a:rPr lang="en-US" altLang="zh-CN" sz="880" b="1" u="none" kern="1200" dirty="0">
                <a:solidFill>
                  <a:schemeClr val="tx1"/>
                </a:solidFill>
                <a:effectLst/>
                <a:latin typeface="Segoe UI Light" panose="020B0502040204020203" pitchFamily="34" charset="0"/>
                <a:ea typeface="+mn-ea"/>
                <a:cs typeface="Segoe UI Light" panose="020B0502040204020203" pitchFamily="34" charset="0"/>
              </a:rPr>
              <a:t>Interview: What is your experience supporting BitLocker? </a:t>
            </a:r>
            <a:br>
              <a:rPr lang="en-US" altLang="zh-CN" sz="880" b="1" kern="1200" dirty="0">
                <a:solidFill>
                  <a:schemeClr val="tx1"/>
                </a:solidFill>
                <a:effectLst/>
                <a:latin typeface="Segoe UI Light" panose="020B0502040204020203" pitchFamily="34" charset="0"/>
                <a:ea typeface="+mn-ea"/>
                <a:cs typeface="Segoe UI Light" panose="020B0502040204020203" pitchFamily="34" charset="0"/>
              </a:rPr>
            </a:br>
            <a:r>
              <a:rPr lang="en-US" altLang="zh-CN" sz="880" b="0" u="sng" kern="1200" dirty="0">
                <a:solidFill>
                  <a:schemeClr val="tx1"/>
                </a:solidFill>
                <a:effectLst/>
                <a:latin typeface="Segoe UI Light" panose="020B0502040204020203" pitchFamily="34" charset="0"/>
                <a:ea typeface="+mn-ea"/>
                <a:cs typeface="Segoe UI Light" panose="020B0502040204020203" pitchFamily="34" charset="0"/>
                <a:hlinkClick r:id="rId3"/>
              </a:rPr>
              <a:t>https://youtu.be/0IL_fGJZIG0</a:t>
            </a:r>
            <a:endParaRPr lang="en-US" altLang="zh-CN" sz="880" b="0" kern="1200" dirty="0">
              <a:solidFill>
                <a:schemeClr val="tx1"/>
              </a:solidFill>
              <a:effectLst/>
              <a:latin typeface="Segoe UI Light" panose="020B0502040204020203" pitchFamily="34" charset="0"/>
              <a:ea typeface="+mn-ea"/>
              <a:cs typeface="Segoe UI Light" panose="020B0502040204020203" pitchFamily="34" charset="0"/>
            </a:endParaRPr>
          </a:p>
          <a:p>
            <a:pPr>
              <a:lnSpc>
                <a:spcPct val="115000"/>
              </a:lnSpc>
              <a:spcAft>
                <a:spcPts val="1000"/>
              </a:spcAft>
            </a:pPr>
            <a:endParaRPr lang="en-GB" altLang="zh-CN" sz="880" dirty="0">
              <a:latin typeface="Segoe UI Light" panose="020B0502040204020203" pitchFamily="34" charset="0"/>
              <a:ea typeface="Calibri"/>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30193103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880" dirty="0"/>
          </a:p>
          <a:p>
            <a:r>
              <a:rPr lang="en-US" altLang="zh-CN" sz="880" dirty="0"/>
              <a:t>Supporting videos for instructor or student use:</a:t>
            </a:r>
          </a:p>
          <a:p>
            <a:r>
              <a:rPr lang="en-US" altLang="zh-CN" sz="880" b="1" u="none" kern="1200" dirty="0">
                <a:solidFill>
                  <a:schemeClr val="tx1"/>
                </a:solidFill>
                <a:effectLst/>
                <a:latin typeface="Segoe UI Light" pitchFamily="34" charset="0"/>
                <a:ea typeface="+mn-ea"/>
                <a:cs typeface="+mn-cs"/>
              </a:rPr>
              <a:t>Interview: What is your approach to troubleshooting locked accounts? </a:t>
            </a:r>
            <a:br>
              <a:rPr lang="en-US" altLang="zh-CN" sz="880" b="1" kern="1200" dirty="0">
                <a:solidFill>
                  <a:schemeClr val="tx1"/>
                </a:solidFill>
                <a:effectLst/>
                <a:latin typeface="Segoe UI Light" pitchFamily="34" charset="0"/>
                <a:ea typeface="+mn-ea"/>
                <a:cs typeface="+mn-cs"/>
              </a:rPr>
            </a:br>
            <a:r>
              <a:rPr lang="en-US" altLang="zh-CN" sz="880" b="0" u="sng" kern="1200" dirty="0">
                <a:solidFill>
                  <a:schemeClr val="tx1"/>
                </a:solidFill>
                <a:effectLst/>
                <a:latin typeface="Segoe UI Light" pitchFamily="34" charset="0"/>
                <a:ea typeface="+mn-ea"/>
                <a:cs typeface="+mn-cs"/>
                <a:hlinkClick r:id="rId3"/>
              </a:rPr>
              <a:t>https://youtu.be/33WO5foq0j8</a:t>
            </a:r>
            <a:endParaRPr lang="en-US" altLang="zh-CN" sz="880"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30906558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11/14/2022 11:16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23354640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11/14/2022 11:16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a:p>
        </p:txBody>
      </p:sp>
    </p:spTree>
    <p:extLst>
      <p:ext uri="{BB962C8B-B14F-4D97-AF65-F5344CB8AC3E}">
        <p14:creationId xmlns:p14="http://schemas.microsoft.com/office/powerpoint/2010/main" val="2283905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6301984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44</a:t>
            </a:fld>
            <a:endParaRPr lang="en-US"/>
          </a:p>
        </p:txBody>
      </p:sp>
    </p:spTree>
    <p:extLst>
      <p:ext uri="{BB962C8B-B14F-4D97-AF65-F5344CB8AC3E}">
        <p14:creationId xmlns:p14="http://schemas.microsoft.com/office/powerpoint/2010/main" val="1400023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altLang="zh-CN" sz="880" dirty="0">
                <a:latin typeface="Segoe UI Light" panose="020B0502040204020203" pitchFamily="34" charset="0"/>
                <a:ea typeface="Calibri" panose="020F0502020204030204" pitchFamily="34" charset="0"/>
                <a:cs typeface="Segoe UI Light" panose="020B0502040204020203" pitchFamily="34" charset="0"/>
              </a:rPr>
              <a:t>Ask students if they have ever lost important documents because of a hard-disk failure. Ask them how they can prevent such losses. Discuss why it is important to protect data that you store locally on a computer. Point out that when you store data on a file server, it usually is highly available and centrally backed up. Emphasize that many users store data locally, and therefore, it is important to protect local data files so that if a computer fails, no data loss occurs. Based on the responses, continue with the discussion to explain the typical reasons for data loss. Explain which Windows tools and features you can use for protecting, backing up, and recovering data files. Remember that later topics will cover File History, Backup and Restore (Windows 7), and Previous Versions (System Restore).</a:t>
            </a:r>
          </a:p>
          <a:p>
            <a:pPr>
              <a:lnSpc>
                <a:spcPct val="107000"/>
              </a:lnSpc>
              <a:spcAft>
                <a:spcPts val="800"/>
              </a:spcAft>
            </a:pPr>
            <a:r>
              <a:rPr lang="en-US" altLang="zh-CN" sz="880" b="1" dirty="0">
                <a:latin typeface="Segoe UI Light" panose="020B0502040204020203" pitchFamily="34" charset="0"/>
                <a:ea typeface="Calibri" panose="020F0502020204030204" pitchFamily="34" charset="0"/>
                <a:cs typeface="Segoe UI Light" panose="020B0502040204020203" pitchFamily="34" charset="0"/>
              </a:rPr>
              <a:t>Question</a:t>
            </a:r>
            <a:endParaRPr lang="en-US" altLang="zh-CN" sz="880" dirty="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spcAft>
                <a:spcPts val="800"/>
              </a:spcAft>
            </a:pPr>
            <a:r>
              <a:rPr lang="en-US" altLang="zh-CN" sz="880" dirty="0">
                <a:latin typeface="Segoe UI Light" panose="020B0502040204020203" pitchFamily="34" charset="0"/>
                <a:ea typeface="Calibri" panose="020F0502020204030204" pitchFamily="34" charset="0"/>
                <a:cs typeface="Segoe UI Light" panose="020B0502040204020203" pitchFamily="34" charset="0"/>
              </a:rPr>
              <a:t>Does Windows client include a backup tool?</a:t>
            </a:r>
          </a:p>
          <a:p>
            <a:pPr>
              <a:lnSpc>
                <a:spcPct val="107000"/>
              </a:lnSpc>
              <a:spcAft>
                <a:spcPts val="800"/>
              </a:spcAft>
            </a:pPr>
            <a:r>
              <a:rPr lang="en-US" altLang="zh-CN" sz="880" b="1" dirty="0">
                <a:latin typeface="Segoe UI Light" panose="020B0502040204020203" pitchFamily="34" charset="0"/>
                <a:ea typeface="Calibri" panose="020F0502020204030204" pitchFamily="34" charset="0"/>
                <a:cs typeface="Segoe UI Light" panose="020B0502040204020203" pitchFamily="34" charset="0"/>
              </a:rPr>
              <a:t>Answer</a:t>
            </a:r>
            <a:endParaRPr lang="en-US" altLang="zh-CN" sz="880" dirty="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spcAft>
                <a:spcPts val="800"/>
              </a:spcAft>
            </a:pPr>
            <a:r>
              <a:rPr lang="en-US" altLang="zh-CN" sz="880" dirty="0">
                <a:latin typeface="Segoe UI Light" panose="020B0502040204020203" pitchFamily="34" charset="0"/>
                <a:ea typeface="Calibri" panose="020F0502020204030204" pitchFamily="34" charset="0"/>
                <a:cs typeface="Segoe UI Light" panose="020B0502040204020203" pitchFamily="34" charset="0"/>
              </a:rPr>
              <a:t>Yes, Windows client includes two backup tools:</a:t>
            </a:r>
          </a:p>
          <a:p>
            <a:pPr marL="342900" marR="0" lvl="0" indent="-342900">
              <a:lnSpc>
                <a:spcPct val="115000"/>
              </a:lnSpc>
              <a:spcBef>
                <a:spcPts val="0"/>
              </a:spcBef>
              <a:spcAft>
                <a:spcPts val="995"/>
              </a:spcAft>
              <a:buFont typeface="Symbol" panose="05050102010706020507" pitchFamily="18" charset="2"/>
              <a:buChar char=""/>
            </a:pPr>
            <a:r>
              <a:rPr lang="en-US" altLang="zh-CN" sz="880" dirty="0">
                <a:effectLst/>
                <a:latin typeface="Segoe UI Light" panose="020B0502040204020203" pitchFamily="34" charset="0"/>
                <a:ea typeface="Times New Roman" panose="02020603050405020304" pitchFamily="18" charset="0"/>
                <a:cs typeface="Segoe UI Light" panose="020B0502040204020203" pitchFamily="34" charset="0"/>
              </a:rPr>
              <a:t>Wbadmin.exe, which is a backup command‑line tool.</a:t>
            </a:r>
          </a:p>
          <a:p>
            <a:pPr marL="342900" marR="0" lvl="0" indent="-342900">
              <a:lnSpc>
                <a:spcPct val="115000"/>
              </a:lnSpc>
              <a:spcBef>
                <a:spcPts val="0"/>
              </a:spcBef>
              <a:spcAft>
                <a:spcPts val="995"/>
              </a:spcAft>
              <a:buFont typeface="Symbol" panose="05050102010706020507" pitchFamily="18" charset="2"/>
              <a:buChar char=""/>
            </a:pPr>
            <a:r>
              <a:rPr lang="en-US" altLang="zh-CN" sz="880" dirty="0">
                <a:effectLst/>
                <a:latin typeface="Segoe UI Light" panose="020B0502040204020203" pitchFamily="34" charset="0"/>
                <a:ea typeface="Times New Roman" panose="02020603050405020304" pitchFamily="18" charset="0"/>
                <a:cs typeface="Segoe UI Light" panose="020B0502040204020203" pitchFamily="34" charset="0"/>
              </a:rPr>
              <a:t>Backup and Restore (Windows 7), which you can use to schedule backups of individual folders, users’ libraries, and a complete Windows 10/11–based computer.</a:t>
            </a:r>
          </a:p>
          <a:p>
            <a:pPr>
              <a:lnSpc>
                <a:spcPct val="107000"/>
              </a:lnSpc>
              <a:spcAft>
                <a:spcPts val="800"/>
              </a:spcAft>
            </a:pPr>
            <a:endParaRPr lang="en-US" altLang="zh-CN" sz="880" b="1" dirty="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spcAft>
                <a:spcPts val="800"/>
              </a:spcAft>
            </a:pPr>
            <a:r>
              <a:rPr lang="en-US" altLang="zh-CN" sz="880" b="1" dirty="0">
                <a:latin typeface="Segoe UI Light" panose="020B0502040204020203" pitchFamily="34" charset="0"/>
                <a:ea typeface="Calibri" panose="020F0502020204030204" pitchFamily="34" charset="0"/>
                <a:cs typeface="Segoe UI Light" panose="020B0502040204020203" pitchFamily="34" charset="0"/>
              </a:rPr>
              <a:t>Question</a:t>
            </a:r>
            <a:endParaRPr lang="en-US" altLang="zh-CN" sz="880" dirty="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spcAft>
                <a:spcPts val="800"/>
              </a:spcAft>
            </a:pPr>
            <a:r>
              <a:rPr lang="en-US" altLang="zh-CN" sz="880" dirty="0">
                <a:latin typeface="Segoe UI Light" panose="020B0502040204020203" pitchFamily="34" charset="0"/>
                <a:ea typeface="Calibri" panose="020F0502020204030204" pitchFamily="34" charset="0"/>
                <a:cs typeface="Segoe UI Light" panose="020B0502040204020203" pitchFamily="34" charset="0"/>
              </a:rPr>
              <a:t>What is the simplest way to recover a locally stored document that a user accidentally deleted in </a:t>
            </a:r>
            <a:br>
              <a:rPr lang="en-US" altLang="zh-CN" sz="880" dirty="0">
                <a:latin typeface="Segoe UI Light" panose="020B0502040204020203" pitchFamily="34" charset="0"/>
                <a:ea typeface="Calibri" panose="020F0502020204030204" pitchFamily="34" charset="0"/>
                <a:cs typeface="Segoe UI Light" panose="020B0502040204020203" pitchFamily="34" charset="0"/>
              </a:rPr>
            </a:br>
            <a:r>
              <a:rPr lang="en-US" altLang="zh-CN" sz="880" dirty="0">
                <a:latin typeface="Segoe UI Light" panose="020B0502040204020203" pitchFamily="34" charset="0"/>
                <a:ea typeface="Calibri" panose="020F0502020204030204" pitchFamily="34" charset="0"/>
                <a:cs typeface="Segoe UI Light" panose="020B0502040204020203" pitchFamily="34" charset="0"/>
              </a:rPr>
              <a:t>Windows?</a:t>
            </a:r>
          </a:p>
          <a:p>
            <a:pPr>
              <a:lnSpc>
                <a:spcPct val="107000"/>
              </a:lnSpc>
              <a:spcAft>
                <a:spcPts val="800"/>
              </a:spcAft>
            </a:pPr>
            <a:r>
              <a:rPr lang="en-US" altLang="zh-CN" sz="880" b="1" dirty="0">
                <a:latin typeface="Segoe UI Light" panose="020B0502040204020203" pitchFamily="34" charset="0"/>
                <a:ea typeface="Calibri" panose="020F0502020204030204" pitchFamily="34" charset="0"/>
                <a:cs typeface="Segoe UI Light" panose="020B0502040204020203" pitchFamily="34" charset="0"/>
              </a:rPr>
              <a:t>Answer</a:t>
            </a:r>
            <a:endParaRPr lang="en-US" altLang="zh-CN" sz="880" dirty="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spcAft>
                <a:spcPts val="800"/>
              </a:spcAft>
            </a:pPr>
            <a:r>
              <a:rPr lang="en-US" altLang="zh-CN" sz="880" dirty="0">
                <a:latin typeface="Segoe UI Light" panose="020B0502040204020203" pitchFamily="34" charset="0"/>
                <a:ea typeface="Calibri" panose="020F0502020204030204" pitchFamily="34" charset="0"/>
                <a:cs typeface="Segoe UI Light" panose="020B0502040204020203" pitchFamily="34" charset="0"/>
              </a:rPr>
              <a:t>After you set it up, File History is the easiest and most user‑friendly way to restore previous versions of files.</a:t>
            </a:r>
          </a:p>
          <a:p>
            <a:pPr>
              <a:lnSpc>
                <a:spcPct val="107000"/>
              </a:lnSpc>
              <a:spcAft>
                <a:spcPts val="800"/>
              </a:spcAft>
            </a:pPr>
            <a:endParaRPr lang="en-US" altLang="zh-CN" sz="880" dirty="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spcAft>
                <a:spcPts val="800"/>
              </a:spcAft>
            </a:pPr>
            <a:r>
              <a:rPr lang="en-US" altLang="zh-CN" sz="880" dirty="0">
                <a:latin typeface="Segoe UI Light" panose="020B0502040204020203" pitchFamily="34" charset="0"/>
                <a:ea typeface="Calibri" panose="020F0502020204030204" pitchFamily="34" charset="0"/>
                <a:cs typeface="Segoe UI Light" panose="020B0502040204020203" pitchFamily="34" charset="0"/>
              </a:rPr>
              <a:t>Supporting videos for instructor or student use:</a:t>
            </a:r>
          </a:p>
          <a:p>
            <a:pPr marL="0" marR="0" lvl="0" indent="0" algn="l" defTabSz="914367" rtl="0" eaLnBrk="1" fontAlgn="auto" latinLnBrk="0" hangingPunct="1">
              <a:lnSpc>
                <a:spcPct val="107000"/>
              </a:lnSpc>
              <a:spcBef>
                <a:spcPts val="0"/>
              </a:spcBef>
              <a:spcAft>
                <a:spcPts val="800"/>
              </a:spcAft>
              <a:buClrTx/>
              <a:buSzTx/>
              <a:buFontTx/>
              <a:buNone/>
              <a:tabLst/>
              <a:defRPr/>
            </a:pPr>
            <a:r>
              <a:rPr lang="en-US" altLang="zh-CN" sz="880" b="1" kern="1200" dirty="0">
                <a:solidFill>
                  <a:schemeClr val="tx1"/>
                </a:solidFill>
                <a:effectLst/>
                <a:latin typeface="Segoe UI Light" panose="020B0502040204020203" pitchFamily="34" charset="0"/>
                <a:ea typeface="+mn-ea"/>
                <a:cs typeface="Segoe UI Light" panose="020B0502040204020203" pitchFamily="34" charset="0"/>
              </a:rPr>
              <a:t>Interview: Tell us about your experiences supporting file recovery in Windows?</a:t>
            </a:r>
            <a:r>
              <a:rPr lang="en-US" altLang="zh-CN" sz="880" kern="1200" dirty="0">
                <a:solidFill>
                  <a:schemeClr val="tx1"/>
                </a:solidFill>
                <a:effectLst/>
                <a:latin typeface="Segoe UI Light" panose="020B0502040204020203" pitchFamily="34" charset="0"/>
                <a:ea typeface="+mn-ea"/>
                <a:cs typeface="Segoe UI Light" panose="020B0502040204020203" pitchFamily="34" charset="0"/>
              </a:rPr>
              <a:t> </a:t>
            </a:r>
            <a:br>
              <a:rPr lang="en-US" altLang="zh-CN" sz="880" b="1" kern="1200" dirty="0">
                <a:solidFill>
                  <a:schemeClr val="tx1"/>
                </a:solidFill>
                <a:effectLst/>
                <a:latin typeface="Segoe UI Light" panose="020B0502040204020203" pitchFamily="34" charset="0"/>
                <a:ea typeface="+mn-ea"/>
                <a:cs typeface="Segoe UI Light" panose="020B0502040204020203" pitchFamily="34" charset="0"/>
              </a:rPr>
            </a:br>
            <a:r>
              <a:rPr lang="en-US" altLang="zh-CN" sz="880" u="sng" kern="1200" dirty="0">
                <a:solidFill>
                  <a:schemeClr val="tx1"/>
                </a:solidFill>
                <a:effectLst/>
                <a:latin typeface="Segoe UI Light" panose="020B0502040204020203" pitchFamily="34" charset="0"/>
                <a:ea typeface="+mn-ea"/>
                <a:cs typeface="Segoe UI Light" panose="020B0502040204020203" pitchFamily="34" charset="0"/>
                <a:hlinkClick r:id="rId3"/>
              </a:rPr>
              <a:t>### Video File: https://youtu.be/54b13nXTroo</a:t>
            </a:r>
            <a:r>
              <a:rPr lang="en-US" altLang="zh-CN" sz="880" dirty="0">
                <a:effectLst/>
                <a:latin typeface="Segoe UI Light" panose="020B0502040204020203" pitchFamily="34" charset="0"/>
                <a:cs typeface="Segoe UI Light" panose="020B0502040204020203" pitchFamily="34" charset="0"/>
              </a:rPr>
              <a:t> </a:t>
            </a:r>
            <a:endParaRPr lang="en-US" altLang="zh-CN" sz="880" dirty="0">
              <a:latin typeface="Segoe UI Light" panose="020B0502040204020203" pitchFamily="34" charset="0"/>
              <a:ea typeface="Calibri" panose="020F0502020204030204" pitchFamily="34" charset="0"/>
              <a:cs typeface="Segoe UI Light" panose="020B0502040204020203" pitchFamily="34" charset="0"/>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11/14/2022 11:16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254949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altLang="zh-CN" sz="880" dirty="0">
                <a:latin typeface="Segoe UI Light" panose="020B0502040204020203" pitchFamily="34" charset="0"/>
                <a:ea typeface="Calibri" panose="020F0502020204030204" pitchFamily="34" charset="0"/>
                <a:cs typeface="Segoe UI Light" panose="020B0502040204020203" pitchFamily="34" charset="0"/>
              </a:rPr>
              <a:t>Explain that Windows 8 introduced File History, which enables you to protect user files stored in user profiles and libraries. Do not forget to mention that you can add additional folders for File History to protect. Remind students where File History can make copies of modified files and explain the default Windows history settings. Do not forget to mention that File History is not enabled by default, and that to use it you must enable it first. Additionally, you should mention that after you enable File History, users can browse and restore modified or deleted files, either by using the </a:t>
            </a:r>
            <a:r>
              <a:rPr lang="en-US" altLang="zh-CN" sz="880" b="1" dirty="0">
                <a:latin typeface="Segoe UI Light" panose="020B0502040204020203" pitchFamily="34" charset="0"/>
                <a:ea typeface="Calibri" panose="020F0502020204030204" pitchFamily="34" charset="0"/>
                <a:cs typeface="Segoe UI Light" panose="020B0502040204020203" pitchFamily="34" charset="0"/>
              </a:rPr>
              <a:t>Previous Versions</a:t>
            </a:r>
            <a:r>
              <a:rPr lang="en-US" altLang="zh-CN" sz="880" dirty="0">
                <a:latin typeface="Segoe UI Light" panose="020B0502040204020203" pitchFamily="34" charset="0"/>
                <a:ea typeface="Calibri" panose="020F0502020204030204" pitchFamily="34" charset="0"/>
                <a:cs typeface="Segoe UI Light" panose="020B0502040204020203" pitchFamily="34" charset="0"/>
              </a:rPr>
              <a:t> tab in File Explorer or from the File History window.</a:t>
            </a:r>
          </a:p>
          <a:p>
            <a:pPr>
              <a:lnSpc>
                <a:spcPct val="107000"/>
              </a:lnSpc>
              <a:spcAft>
                <a:spcPts val="800"/>
              </a:spcAft>
            </a:pPr>
            <a:r>
              <a:rPr lang="en-US" altLang="zh-CN" sz="880" b="1" dirty="0">
                <a:latin typeface="Segoe UI Light" panose="020B0502040204020203" pitchFamily="34" charset="0"/>
                <a:ea typeface="Calibri" panose="020F0502020204030204" pitchFamily="34" charset="0"/>
                <a:cs typeface="Segoe UI Light" panose="020B0502040204020203" pitchFamily="34" charset="0"/>
              </a:rPr>
              <a:t>Question</a:t>
            </a:r>
            <a:endParaRPr lang="en-US" altLang="zh-CN" sz="880" dirty="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spcAft>
                <a:spcPts val="800"/>
              </a:spcAft>
            </a:pPr>
            <a:r>
              <a:rPr lang="en-US" altLang="zh-CN" sz="880" dirty="0">
                <a:latin typeface="Segoe UI Light" panose="020B0502040204020203" pitchFamily="34" charset="0"/>
                <a:ea typeface="Calibri" panose="020F0502020204030204" pitchFamily="34" charset="0"/>
                <a:cs typeface="Segoe UI Light" panose="020B0502040204020203" pitchFamily="34" charset="0"/>
              </a:rPr>
              <a:t>Is File History turned on by default?</a:t>
            </a:r>
          </a:p>
          <a:p>
            <a:pPr>
              <a:lnSpc>
                <a:spcPct val="107000"/>
              </a:lnSpc>
              <a:spcAft>
                <a:spcPts val="800"/>
              </a:spcAft>
            </a:pPr>
            <a:r>
              <a:rPr lang="en-US" altLang="zh-CN" sz="880" b="1" dirty="0">
                <a:latin typeface="Segoe UI Light" panose="020B0502040204020203" pitchFamily="34" charset="0"/>
                <a:ea typeface="Calibri" panose="020F0502020204030204" pitchFamily="34" charset="0"/>
                <a:cs typeface="Segoe UI Light" panose="020B0502040204020203" pitchFamily="34" charset="0"/>
              </a:rPr>
              <a:t>Answer</a:t>
            </a:r>
            <a:endParaRPr lang="en-US" altLang="zh-CN" sz="880" dirty="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spcAft>
                <a:spcPts val="800"/>
              </a:spcAft>
            </a:pPr>
            <a:r>
              <a:rPr lang="en-US" altLang="zh-CN" sz="880" dirty="0">
                <a:latin typeface="Segoe UI Light" panose="020B0502040204020203" pitchFamily="34" charset="0"/>
                <a:ea typeface="Calibri" panose="020F0502020204030204" pitchFamily="34" charset="0"/>
                <a:cs typeface="Segoe UI Light" panose="020B0502040204020203" pitchFamily="34" charset="0"/>
              </a:rPr>
              <a:t>No. Before you can use File History, you must configure it with a local drive, a removable drive, or a network location, and then turn on File History.</a:t>
            </a:r>
          </a:p>
          <a:p>
            <a:pPr>
              <a:lnSpc>
                <a:spcPct val="107000"/>
              </a:lnSpc>
              <a:spcAft>
                <a:spcPts val="800"/>
              </a:spcAft>
            </a:pPr>
            <a:r>
              <a:rPr lang="en-US" altLang="zh-CN" sz="880" b="1" dirty="0">
                <a:latin typeface="Segoe UI Light" panose="020B0502040204020203" pitchFamily="34" charset="0"/>
                <a:ea typeface="Calibri" panose="020F0502020204030204" pitchFamily="34" charset="0"/>
                <a:cs typeface="Segoe UI Light" panose="020B0502040204020203" pitchFamily="34" charset="0"/>
              </a:rPr>
              <a:t>Question</a:t>
            </a:r>
            <a:endParaRPr lang="en-US" altLang="zh-CN" sz="880" dirty="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spcAft>
                <a:spcPts val="800"/>
              </a:spcAft>
            </a:pPr>
            <a:r>
              <a:rPr lang="en-US" altLang="zh-CN" sz="880" dirty="0">
                <a:latin typeface="Segoe UI Light" panose="020B0502040204020203" pitchFamily="34" charset="0"/>
                <a:ea typeface="Calibri" panose="020F0502020204030204" pitchFamily="34" charset="0"/>
                <a:cs typeface="Segoe UI Light" panose="020B0502040204020203" pitchFamily="34" charset="0"/>
              </a:rPr>
              <a:t>Can you protect additional folders by using File History?</a:t>
            </a:r>
          </a:p>
          <a:p>
            <a:pPr>
              <a:lnSpc>
                <a:spcPct val="107000"/>
              </a:lnSpc>
              <a:spcAft>
                <a:spcPts val="800"/>
              </a:spcAft>
            </a:pPr>
            <a:r>
              <a:rPr lang="en-US" altLang="zh-CN" sz="880" b="1" dirty="0">
                <a:latin typeface="Segoe UI Light" panose="020B0502040204020203" pitchFamily="34" charset="0"/>
                <a:ea typeface="Calibri" panose="020F0502020204030204" pitchFamily="34" charset="0"/>
                <a:cs typeface="Segoe UI Light" panose="020B0502040204020203" pitchFamily="34" charset="0"/>
              </a:rPr>
              <a:t>Answer</a:t>
            </a:r>
            <a:endParaRPr lang="en-US" altLang="zh-CN" sz="880" dirty="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spcAft>
                <a:spcPts val="800"/>
              </a:spcAft>
            </a:pPr>
            <a:r>
              <a:rPr lang="en-US" altLang="zh-CN" sz="880" dirty="0">
                <a:latin typeface="Segoe UI Light" panose="020B0502040204020203" pitchFamily="34" charset="0"/>
                <a:ea typeface="Calibri" panose="020F0502020204030204" pitchFamily="34" charset="0"/>
                <a:cs typeface="Segoe UI Light" panose="020B0502040204020203" pitchFamily="34" charset="0"/>
              </a:rPr>
              <a:t>Yes. You can add additional folders to one of the libraries that File History is protecting. Alternatively, you can use the </a:t>
            </a:r>
            <a:r>
              <a:rPr lang="en-US" altLang="zh-CN" sz="880" b="1" dirty="0">
                <a:latin typeface="Segoe UI Light" panose="020B0502040204020203" pitchFamily="34" charset="0"/>
                <a:ea typeface="Calibri" panose="020F0502020204030204" pitchFamily="34" charset="0"/>
                <a:cs typeface="Segoe UI Light" panose="020B0502040204020203" pitchFamily="34" charset="0"/>
              </a:rPr>
              <a:t>Backup</a:t>
            </a:r>
            <a:r>
              <a:rPr lang="en-US" altLang="zh-CN" sz="880" dirty="0">
                <a:latin typeface="Segoe UI Light" panose="020B0502040204020203" pitchFamily="34" charset="0"/>
                <a:ea typeface="Calibri" panose="020F0502020204030204" pitchFamily="34" charset="0"/>
                <a:cs typeface="Segoe UI Light" panose="020B0502040204020203" pitchFamily="34" charset="0"/>
              </a:rPr>
              <a:t> option in the </a:t>
            </a:r>
            <a:r>
              <a:rPr lang="en-US" altLang="zh-CN" sz="880" b="1" dirty="0">
                <a:latin typeface="Segoe UI Light" panose="020B0502040204020203" pitchFamily="34" charset="0"/>
                <a:ea typeface="Calibri" panose="020F0502020204030204" pitchFamily="34" charset="0"/>
                <a:cs typeface="Segoe UI Light" panose="020B0502040204020203" pitchFamily="34" charset="0"/>
              </a:rPr>
              <a:t>Recovery</a:t>
            </a:r>
            <a:r>
              <a:rPr lang="en-US" altLang="zh-CN" sz="880" dirty="0">
                <a:latin typeface="Segoe UI Light" panose="020B0502040204020203" pitchFamily="34" charset="0"/>
                <a:ea typeface="Calibri" panose="020F0502020204030204" pitchFamily="34" charset="0"/>
                <a:cs typeface="Segoe UI Light" panose="020B0502040204020203" pitchFamily="34" charset="0"/>
              </a:rPr>
              <a:t> section in the Settings app. When you do so, File History also protects the folders you add.</a:t>
            </a:r>
          </a:p>
          <a:p>
            <a:pPr>
              <a:lnSpc>
                <a:spcPct val="107000"/>
              </a:lnSpc>
              <a:spcAft>
                <a:spcPts val="800"/>
              </a:spcAft>
            </a:pPr>
            <a:endParaRPr lang="en-US" altLang="zh-CN" sz="880" dirty="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spcAft>
                <a:spcPts val="800"/>
              </a:spcAft>
            </a:pPr>
            <a:r>
              <a:rPr lang="en-US" altLang="zh-CN" sz="880" dirty="0">
                <a:latin typeface="Segoe UI Light" panose="020B0502040204020203" pitchFamily="34" charset="0"/>
                <a:ea typeface="Calibri" panose="020F0502020204030204" pitchFamily="34" charset="0"/>
                <a:cs typeface="Segoe UI Light" panose="020B0502040204020203" pitchFamily="34" charset="0"/>
              </a:rPr>
              <a:t>Supporting videos for instructor or student use:</a:t>
            </a:r>
          </a:p>
          <a:p>
            <a:r>
              <a:rPr lang="en-US" altLang="zh-CN" sz="880" b="1" u="none" kern="1200" dirty="0">
                <a:solidFill>
                  <a:schemeClr val="tx1"/>
                </a:solidFill>
                <a:effectLst/>
                <a:latin typeface="Segoe UI Light" panose="020B0502040204020203" pitchFamily="34" charset="0"/>
                <a:ea typeface="+mn-ea"/>
                <a:cs typeface="Segoe UI Light" panose="020B0502040204020203" pitchFamily="34" charset="0"/>
              </a:rPr>
              <a:t>Interview: What File Recovery scenarios do you encounter? </a:t>
            </a:r>
            <a:br>
              <a:rPr lang="en-US" altLang="zh-CN" sz="880" b="1" kern="1200" dirty="0">
                <a:solidFill>
                  <a:schemeClr val="tx1"/>
                </a:solidFill>
                <a:effectLst/>
                <a:latin typeface="Segoe UI Light" panose="020B0502040204020203" pitchFamily="34" charset="0"/>
                <a:ea typeface="+mn-ea"/>
                <a:cs typeface="Segoe UI Light" panose="020B0502040204020203" pitchFamily="34" charset="0"/>
              </a:rPr>
            </a:br>
            <a:r>
              <a:rPr lang="en-US" altLang="zh-CN" sz="880" b="0" u="sng" kern="1200" dirty="0">
                <a:solidFill>
                  <a:schemeClr val="tx1"/>
                </a:solidFill>
                <a:effectLst/>
                <a:latin typeface="Segoe UI Light" panose="020B0502040204020203" pitchFamily="34" charset="0"/>
                <a:ea typeface="+mn-ea"/>
                <a:cs typeface="Segoe UI Light" panose="020B0502040204020203" pitchFamily="34" charset="0"/>
                <a:hlinkClick r:id="rId3"/>
              </a:rPr>
              <a:t>https://youtu.be/-Na7kjsFvRs</a:t>
            </a:r>
            <a:endParaRPr lang="en-US" altLang="zh-CN" sz="880" b="0" kern="1200" dirty="0">
              <a:solidFill>
                <a:schemeClr val="tx1"/>
              </a:solidFill>
              <a:effectLst/>
              <a:latin typeface="Segoe UI Light" panose="020B0502040204020203" pitchFamily="34" charset="0"/>
              <a:ea typeface="+mn-ea"/>
              <a:cs typeface="Segoe UI Light" panose="020B0502040204020203" pitchFamily="34" charset="0"/>
            </a:endParaRPr>
          </a:p>
          <a:p>
            <a:endParaRPr lang="en-US" altLang="zh-CN" sz="880" b="1" u="sng" kern="1200" dirty="0">
              <a:solidFill>
                <a:schemeClr val="tx1"/>
              </a:solidFill>
              <a:effectLst/>
              <a:latin typeface="Segoe UI Light" panose="020B0502040204020203" pitchFamily="34" charset="0"/>
              <a:ea typeface="+mn-ea"/>
              <a:cs typeface="Segoe UI Light" panose="020B0502040204020203" pitchFamily="34" charset="0"/>
            </a:endParaRPr>
          </a:p>
          <a:p>
            <a:r>
              <a:rPr lang="en-US" altLang="zh-CN" sz="880" b="1" u="none" kern="1200" dirty="0">
                <a:solidFill>
                  <a:schemeClr val="tx1"/>
                </a:solidFill>
                <a:effectLst/>
                <a:latin typeface="Segoe UI Light" panose="020B0502040204020203" pitchFamily="34" charset="0"/>
                <a:ea typeface="+mn-ea"/>
                <a:cs typeface="Segoe UI Light" panose="020B0502040204020203" pitchFamily="34" charset="0"/>
              </a:rPr>
              <a:t>Enable File History </a:t>
            </a:r>
            <a:br>
              <a:rPr lang="en-US" altLang="zh-CN" sz="880" b="1" kern="1200" dirty="0">
                <a:solidFill>
                  <a:schemeClr val="tx1"/>
                </a:solidFill>
                <a:effectLst/>
                <a:latin typeface="Segoe UI Light" panose="020B0502040204020203" pitchFamily="34" charset="0"/>
                <a:ea typeface="+mn-ea"/>
                <a:cs typeface="Segoe UI Light" panose="020B0502040204020203" pitchFamily="34" charset="0"/>
              </a:rPr>
            </a:br>
            <a:r>
              <a:rPr lang="en-US" altLang="zh-CN" sz="880" b="0" u="sng" kern="1200" dirty="0">
                <a:solidFill>
                  <a:schemeClr val="tx1"/>
                </a:solidFill>
                <a:effectLst/>
                <a:latin typeface="Segoe UI Light" panose="020B0502040204020203" pitchFamily="34" charset="0"/>
                <a:ea typeface="+mn-ea"/>
                <a:cs typeface="Segoe UI Light" panose="020B0502040204020203" pitchFamily="34" charset="0"/>
                <a:hlinkClick r:id="rId4"/>
              </a:rPr>
              <a:t>https://youtu.be/ik2FX05p8oI</a:t>
            </a:r>
            <a:endParaRPr lang="en-US" altLang="zh-CN" sz="880" b="0" kern="1200" dirty="0">
              <a:solidFill>
                <a:schemeClr val="tx1"/>
              </a:solidFill>
              <a:effectLst/>
              <a:latin typeface="Segoe UI Light" panose="020B0502040204020203" pitchFamily="34" charset="0"/>
              <a:ea typeface="+mn-ea"/>
              <a:cs typeface="Segoe UI Light" panose="020B0502040204020203" pitchFamily="34" charset="0"/>
            </a:endParaRPr>
          </a:p>
          <a:p>
            <a:r>
              <a:rPr lang="en-US" altLang="zh-CN" sz="880" kern="1200" dirty="0">
                <a:solidFill>
                  <a:schemeClr val="tx1"/>
                </a:solidFill>
                <a:effectLst/>
                <a:latin typeface="Segoe UI Light" panose="020B0502040204020203" pitchFamily="34" charset="0"/>
                <a:ea typeface="+mn-ea"/>
                <a:cs typeface="Segoe UI Light" panose="020B0502040204020203" pitchFamily="34" charset="0"/>
              </a:rPr>
              <a:t> </a:t>
            </a:r>
          </a:p>
          <a:p>
            <a:r>
              <a:rPr lang="en-US" altLang="zh-CN" sz="880" b="1" u="none" kern="1200" dirty="0">
                <a:solidFill>
                  <a:schemeClr val="tx1"/>
                </a:solidFill>
                <a:effectLst/>
                <a:latin typeface="Segoe UI Light" panose="020B0502040204020203" pitchFamily="34" charset="0"/>
                <a:ea typeface="+mn-ea"/>
                <a:cs typeface="Segoe UI Light" panose="020B0502040204020203" pitchFamily="34" charset="0"/>
              </a:rPr>
              <a:t>Illustration: File History </a:t>
            </a:r>
            <a:br>
              <a:rPr lang="en-US" altLang="zh-CN" sz="880" b="1" kern="1200" dirty="0">
                <a:solidFill>
                  <a:schemeClr val="tx1"/>
                </a:solidFill>
                <a:effectLst/>
                <a:latin typeface="Segoe UI Light" panose="020B0502040204020203" pitchFamily="34" charset="0"/>
                <a:ea typeface="+mn-ea"/>
                <a:cs typeface="Segoe UI Light" panose="020B0502040204020203" pitchFamily="34" charset="0"/>
              </a:rPr>
            </a:br>
            <a:r>
              <a:rPr lang="en-US" altLang="zh-CN" sz="880" b="0" u="sng" kern="1200" dirty="0">
                <a:solidFill>
                  <a:schemeClr val="tx1"/>
                </a:solidFill>
                <a:effectLst/>
                <a:latin typeface="Segoe UI Light" panose="020B0502040204020203" pitchFamily="34" charset="0"/>
                <a:ea typeface="+mn-ea"/>
                <a:cs typeface="Segoe UI Light" panose="020B0502040204020203" pitchFamily="34" charset="0"/>
                <a:hlinkClick r:id="rId5"/>
              </a:rPr>
              <a:t>https://youtu.be/I-lUSA_VdOg</a:t>
            </a:r>
            <a:endParaRPr lang="en-US" altLang="zh-CN" sz="880" b="0" kern="1200" dirty="0">
              <a:solidFill>
                <a:schemeClr val="tx1"/>
              </a:solidFill>
              <a:effectLst/>
              <a:latin typeface="Segoe UI Light" panose="020B0502040204020203" pitchFamily="34" charset="0"/>
              <a:ea typeface="+mn-ea"/>
              <a:cs typeface="Segoe UI Light" panose="020B0502040204020203" pitchFamily="34" charset="0"/>
            </a:endParaRPr>
          </a:p>
          <a:p>
            <a:endParaRPr lang="en-US" altLang="zh-CN" sz="880" dirty="0">
              <a:latin typeface="Segoe UI Light" panose="020B0502040204020203" pitchFamily="34" charset="0"/>
              <a:ea typeface="Calibri" panose="020F0502020204030204" pitchFamily="34" charset="0"/>
              <a:cs typeface="Segoe UI Light" panose="020B0502040204020203" pitchFamily="34" charset="0"/>
            </a:endParaRPr>
          </a:p>
          <a:p>
            <a:endParaRPr lang="en-US" sz="880"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11/14/2022 11:16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712615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a:p>
            <a:r>
              <a:rPr lang="en-US" altLang="zh-CN" dirty="0"/>
              <a:t>Supporting videos for instructor or student use:</a:t>
            </a:r>
          </a:p>
          <a:p>
            <a:r>
              <a:rPr lang="en-US" altLang="zh-CN" sz="882" b="1" u="none" kern="1200" dirty="0">
                <a:solidFill>
                  <a:schemeClr val="tx1"/>
                </a:solidFill>
                <a:effectLst/>
                <a:latin typeface="Segoe UI Light" pitchFamily="34" charset="0"/>
                <a:ea typeface="+mn-ea"/>
                <a:cs typeface="+mn-cs"/>
              </a:rPr>
              <a:t>Interview: What is your experience supporting Azure backup? </a:t>
            </a:r>
            <a:br>
              <a:rPr lang="en-US" altLang="zh-CN" sz="882" b="1" kern="1200" dirty="0">
                <a:solidFill>
                  <a:schemeClr val="tx1"/>
                </a:solidFill>
                <a:effectLst/>
                <a:latin typeface="Segoe UI Light" pitchFamily="34" charset="0"/>
                <a:ea typeface="+mn-ea"/>
                <a:cs typeface="+mn-cs"/>
              </a:rPr>
            </a:br>
            <a:r>
              <a:rPr lang="en-US" altLang="zh-CN" sz="882" b="0" u="sng" kern="1200" dirty="0">
                <a:solidFill>
                  <a:schemeClr val="tx1"/>
                </a:solidFill>
                <a:effectLst/>
                <a:latin typeface="Segoe UI Light" pitchFamily="34" charset="0"/>
                <a:ea typeface="+mn-ea"/>
                <a:cs typeface="+mn-cs"/>
                <a:hlinkClick r:id="rId3"/>
              </a:rPr>
              <a:t>Video File: https://youtu.be/DNqSYHes8N4</a:t>
            </a:r>
            <a:endParaRPr lang="en-US" altLang="zh-CN" sz="882"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642586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sl-SI" altLang="zh-CN" sz="880" dirty="0">
                <a:latin typeface="Segoe UI Light" panose="020B0502040204020203" pitchFamily="34" charset="0"/>
                <a:ea typeface="Calibri" panose="020F0502020204030204" pitchFamily="34" charset="0"/>
                <a:cs typeface="Segoe UI Light" panose="020B0502040204020203" pitchFamily="34" charset="0"/>
              </a:rPr>
              <a:t>Explain to students that </a:t>
            </a:r>
            <a:r>
              <a:rPr lang="en-US" altLang="zh-CN" sz="880" dirty="0">
                <a:latin typeface="Segoe UI Light" panose="020B0502040204020203" pitchFamily="34" charset="0"/>
                <a:ea typeface="Calibri" panose="020F0502020204030204" pitchFamily="34" charset="0"/>
                <a:cs typeface="Segoe UI Light" panose="020B0502040204020203" pitchFamily="34" charset="0"/>
              </a:rPr>
              <a:t>Backup and Restore (Windows 7) is a graphical backup tool that is part of Windows 10/11. Point out that this tool provides basic backup and restore capabilities, and that you can perform backups on local disks, external disks, or a network location. The initial backup takes longer than subsequent backups. </a:t>
            </a:r>
          </a:p>
          <a:p>
            <a:pPr>
              <a:lnSpc>
                <a:spcPct val="107000"/>
              </a:lnSpc>
              <a:spcAft>
                <a:spcPts val="800"/>
              </a:spcAft>
            </a:pPr>
            <a:r>
              <a:rPr lang="en-US" altLang="zh-CN" sz="880" dirty="0">
                <a:latin typeface="Segoe UI Light" panose="020B0502040204020203" pitchFamily="34" charset="0"/>
                <a:ea typeface="Calibri" panose="020F0502020204030204" pitchFamily="34" charset="0"/>
                <a:cs typeface="Segoe UI Light" panose="020B0502040204020203" pitchFamily="34" charset="0"/>
              </a:rPr>
              <a:t>Mention that the tool stores backup data in the virtual hard disk (.</a:t>
            </a:r>
            <a:r>
              <a:rPr lang="en-US" altLang="zh-CN" sz="880" dirty="0" err="1">
                <a:latin typeface="Segoe UI Light" panose="020B0502040204020203" pitchFamily="34" charset="0"/>
                <a:ea typeface="Calibri" panose="020F0502020204030204" pitchFamily="34" charset="0"/>
                <a:cs typeface="Segoe UI Light" panose="020B0502040204020203" pitchFamily="34" charset="0"/>
              </a:rPr>
              <a:t>vhdx</a:t>
            </a:r>
            <a:r>
              <a:rPr lang="en-US" altLang="zh-CN" sz="880" dirty="0">
                <a:latin typeface="Segoe UI Light" panose="020B0502040204020203" pitchFamily="34" charset="0"/>
                <a:ea typeface="Calibri" panose="020F0502020204030204" pitchFamily="34" charset="0"/>
                <a:cs typeface="Segoe UI Light" panose="020B0502040204020203" pitchFamily="34" charset="0"/>
              </a:rPr>
              <a:t>) format, and you can use its contents without using the Backup and Restore (Windows 7) tool. Also mention that the Backup and Restore (Windows 7) tool creates restore points, which you can find in the </a:t>
            </a:r>
            <a:r>
              <a:rPr lang="en-US" altLang="zh-CN" sz="880" b="1" dirty="0">
                <a:latin typeface="Segoe UI Light" panose="020B0502040204020203" pitchFamily="34" charset="0"/>
                <a:ea typeface="Calibri" panose="020F0502020204030204" pitchFamily="34" charset="0"/>
                <a:cs typeface="Segoe UI Light" panose="020B0502040204020203" pitchFamily="34" charset="0"/>
              </a:rPr>
              <a:t>Previous Versions</a:t>
            </a:r>
            <a:r>
              <a:rPr lang="en-US" altLang="zh-CN" sz="880" dirty="0">
                <a:latin typeface="Segoe UI Light" panose="020B0502040204020203" pitchFamily="34" charset="0"/>
                <a:ea typeface="Calibri" panose="020F0502020204030204" pitchFamily="34" charset="0"/>
                <a:cs typeface="Segoe UI Light" panose="020B0502040204020203" pitchFamily="34" charset="0"/>
              </a:rPr>
              <a:t> tab in File Explorer. The next topic will cover this.</a:t>
            </a:r>
          </a:p>
          <a:p>
            <a:pPr>
              <a:lnSpc>
                <a:spcPct val="107000"/>
              </a:lnSpc>
              <a:spcAft>
                <a:spcPts val="800"/>
              </a:spcAft>
            </a:pPr>
            <a:r>
              <a:rPr lang="en-US" altLang="zh-CN" sz="880" b="1" dirty="0">
                <a:latin typeface="Segoe UI Light" panose="020B0502040204020203" pitchFamily="34" charset="0"/>
                <a:ea typeface="Calibri" panose="020F0502020204030204" pitchFamily="34" charset="0"/>
                <a:cs typeface="Segoe UI Light" panose="020B0502040204020203" pitchFamily="34" charset="0"/>
              </a:rPr>
              <a:t>Question</a:t>
            </a:r>
            <a:endParaRPr lang="en-US" altLang="zh-CN" sz="880" dirty="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spcAft>
                <a:spcPts val="800"/>
              </a:spcAft>
            </a:pPr>
            <a:r>
              <a:rPr lang="en-US" altLang="zh-CN" sz="880" dirty="0">
                <a:latin typeface="Segoe UI Light" panose="020B0502040204020203" pitchFamily="34" charset="0"/>
                <a:ea typeface="Calibri" panose="020F0502020204030204" pitchFamily="34" charset="0"/>
                <a:cs typeface="Segoe UI Light" panose="020B0502040204020203" pitchFamily="34" charset="0"/>
              </a:rPr>
              <a:t>Can you use the Backup and Restore (Windows 7) tool to back up a single file automatically in a folder with multiple documents?</a:t>
            </a:r>
          </a:p>
          <a:p>
            <a:pPr>
              <a:lnSpc>
                <a:spcPct val="107000"/>
              </a:lnSpc>
              <a:spcAft>
                <a:spcPts val="800"/>
              </a:spcAft>
            </a:pPr>
            <a:r>
              <a:rPr lang="en-US" altLang="zh-CN" sz="880" b="1" dirty="0">
                <a:latin typeface="Segoe UI Light" panose="020B0502040204020203" pitchFamily="34" charset="0"/>
                <a:ea typeface="Calibri" panose="020F0502020204030204" pitchFamily="34" charset="0"/>
                <a:cs typeface="Segoe UI Light" panose="020B0502040204020203" pitchFamily="34" charset="0"/>
              </a:rPr>
              <a:t>Answer</a:t>
            </a:r>
            <a:endParaRPr lang="en-US" altLang="zh-CN" sz="880" dirty="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spcAft>
                <a:spcPts val="800"/>
              </a:spcAft>
            </a:pPr>
            <a:r>
              <a:rPr lang="en-US" altLang="zh-CN" sz="880" dirty="0">
                <a:latin typeface="Segoe UI Light" panose="020B0502040204020203" pitchFamily="34" charset="0"/>
                <a:ea typeface="Calibri" panose="020F0502020204030204" pitchFamily="34" charset="0"/>
                <a:cs typeface="Segoe UI Light" panose="020B0502040204020203" pitchFamily="34" charset="0"/>
              </a:rPr>
              <a:t>You can use the Backup and Restore (Windows 7) tool to perform automatic backups, but you can only define which folders to include in the backup, not individual files.</a:t>
            </a:r>
          </a:p>
          <a:p>
            <a:pPr>
              <a:lnSpc>
                <a:spcPct val="107000"/>
              </a:lnSpc>
              <a:spcAft>
                <a:spcPts val="800"/>
              </a:spcAft>
            </a:pPr>
            <a:r>
              <a:rPr lang="en-US" altLang="zh-CN" sz="880" b="1" dirty="0">
                <a:latin typeface="Segoe UI Light" panose="020B0502040204020203" pitchFamily="34" charset="0"/>
                <a:ea typeface="Calibri" panose="020F0502020204030204" pitchFamily="34" charset="0"/>
                <a:cs typeface="Segoe UI Light" panose="020B0502040204020203" pitchFamily="34" charset="0"/>
              </a:rPr>
              <a:t>Question</a:t>
            </a:r>
            <a:endParaRPr lang="en-US" altLang="zh-CN" sz="880" dirty="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spcAft>
                <a:spcPts val="800"/>
              </a:spcAft>
            </a:pPr>
            <a:r>
              <a:rPr lang="en-US" altLang="zh-CN" sz="880" dirty="0">
                <a:latin typeface="Segoe UI Light" panose="020B0502040204020203" pitchFamily="34" charset="0"/>
                <a:ea typeface="Calibri" panose="020F0502020204030204" pitchFamily="34" charset="0"/>
                <a:cs typeface="Segoe UI Light" panose="020B0502040204020203" pitchFamily="34" charset="0"/>
              </a:rPr>
              <a:t>How can </a:t>
            </a:r>
            <a:r>
              <a:rPr lang="sl-SI" altLang="zh-CN" sz="880" dirty="0">
                <a:latin typeface="Segoe UI Light" panose="020B0502040204020203" pitchFamily="34" charset="0"/>
                <a:ea typeface="Calibri" panose="020F0502020204030204" pitchFamily="34" charset="0"/>
                <a:cs typeface="Segoe UI Light" panose="020B0502040204020203" pitchFamily="34" charset="0"/>
              </a:rPr>
              <a:t>you modify the default backup schedule for the </a:t>
            </a:r>
            <a:r>
              <a:rPr lang="en-US" altLang="zh-CN" sz="880" dirty="0">
                <a:latin typeface="Segoe UI Light" panose="020B0502040204020203" pitchFamily="34" charset="0"/>
                <a:ea typeface="Calibri" panose="020F0502020204030204" pitchFamily="34" charset="0"/>
                <a:cs typeface="Segoe UI Light" panose="020B0502040204020203" pitchFamily="34" charset="0"/>
              </a:rPr>
              <a:t>Backup and Restore (Windows 7) tool, which performs a backup every Sunday at 7 PM, by default?</a:t>
            </a:r>
          </a:p>
          <a:p>
            <a:pPr>
              <a:lnSpc>
                <a:spcPct val="107000"/>
              </a:lnSpc>
              <a:spcAft>
                <a:spcPts val="800"/>
              </a:spcAft>
            </a:pPr>
            <a:r>
              <a:rPr lang="en-US" altLang="zh-CN" sz="880" b="1" dirty="0">
                <a:latin typeface="Segoe UI Light" panose="020B0502040204020203" pitchFamily="34" charset="0"/>
                <a:ea typeface="Calibri" panose="020F0502020204030204" pitchFamily="34" charset="0"/>
                <a:cs typeface="Segoe UI Light" panose="020B0502040204020203" pitchFamily="34" charset="0"/>
              </a:rPr>
              <a:t>Answer</a:t>
            </a:r>
            <a:endParaRPr lang="en-US" altLang="zh-CN" sz="880" dirty="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spcAft>
                <a:spcPts val="800"/>
              </a:spcAft>
            </a:pPr>
            <a:r>
              <a:rPr lang="en-US" altLang="zh-CN" sz="880" dirty="0">
                <a:latin typeface="Segoe UI Light" panose="020B0502040204020203" pitchFamily="34" charset="0"/>
                <a:ea typeface="Calibri" panose="020F0502020204030204" pitchFamily="34" charset="0"/>
                <a:cs typeface="Segoe UI Light" panose="020B0502040204020203" pitchFamily="34" charset="0"/>
              </a:rPr>
              <a:t>You can use the Backup and Restore (Windows 7) item in Control Panel to configure a simple backup schedule. However, by editing the triggers property for the </a:t>
            </a:r>
            <a:r>
              <a:rPr lang="en-US" altLang="zh-CN" sz="880" dirty="0" err="1">
                <a:latin typeface="Segoe UI Light" panose="020B0502040204020203" pitchFamily="34" charset="0"/>
                <a:ea typeface="Calibri" panose="020F0502020204030204" pitchFamily="34" charset="0"/>
                <a:cs typeface="Segoe UI Light" panose="020B0502040204020203" pitchFamily="34" charset="0"/>
              </a:rPr>
              <a:t>AutomaticBackup</a:t>
            </a:r>
            <a:r>
              <a:rPr lang="en-US" altLang="zh-CN" sz="880" dirty="0">
                <a:latin typeface="Segoe UI Light" panose="020B0502040204020203" pitchFamily="34" charset="0"/>
                <a:ea typeface="Calibri" panose="020F0502020204030204" pitchFamily="34" charset="0"/>
                <a:cs typeface="Segoe UI Light" panose="020B0502040204020203" pitchFamily="34" charset="0"/>
              </a:rPr>
              <a:t> task in Task Scheduler, you can be more specific. For example, you can specify a backup schedule of multiple times per day, or you can provide the precise time to run a backup.</a:t>
            </a:r>
          </a:p>
          <a:p>
            <a:pPr>
              <a:lnSpc>
                <a:spcPct val="107000"/>
              </a:lnSpc>
              <a:spcAft>
                <a:spcPts val="800"/>
              </a:spcAft>
            </a:pPr>
            <a:endParaRPr lang="en-US" altLang="zh-CN" sz="880" dirty="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spcAft>
                <a:spcPts val="800"/>
              </a:spcAft>
            </a:pPr>
            <a:r>
              <a:rPr lang="en-US" altLang="zh-CN" sz="880" dirty="0">
                <a:latin typeface="Segoe UI Light" panose="020B0502040204020203" pitchFamily="34" charset="0"/>
                <a:ea typeface="Calibri" panose="020F0502020204030204" pitchFamily="34" charset="0"/>
                <a:cs typeface="Segoe UI Light" panose="020B0502040204020203" pitchFamily="34" charset="0"/>
              </a:rPr>
              <a:t>Supporting videos for instructor or student use:</a:t>
            </a:r>
          </a:p>
          <a:p>
            <a:r>
              <a:rPr lang="en-US" altLang="zh-CN" sz="880" b="1" u="none" kern="1200" dirty="0">
                <a:solidFill>
                  <a:schemeClr val="tx1"/>
                </a:solidFill>
                <a:effectLst/>
                <a:latin typeface="Segoe UI Light" panose="020B0502040204020203" pitchFamily="34" charset="0"/>
                <a:ea typeface="+mn-ea"/>
                <a:cs typeface="Segoe UI Light" panose="020B0502040204020203" pitchFamily="34" charset="0"/>
              </a:rPr>
              <a:t>Interview: What have you observed about file recovery in Windows?</a:t>
            </a:r>
            <a:r>
              <a:rPr lang="en-US" altLang="zh-CN" sz="880" u="none" kern="1200" dirty="0">
                <a:solidFill>
                  <a:schemeClr val="tx1"/>
                </a:solidFill>
                <a:effectLst/>
                <a:latin typeface="Segoe UI Light" panose="020B0502040204020203" pitchFamily="34" charset="0"/>
                <a:ea typeface="+mn-ea"/>
                <a:cs typeface="Segoe UI Light" panose="020B0502040204020203" pitchFamily="34" charset="0"/>
              </a:rPr>
              <a:t> </a:t>
            </a:r>
            <a:br>
              <a:rPr lang="en-US" altLang="zh-CN" sz="880" b="1" kern="1200" dirty="0">
                <a:solidFill>
                  <a:schemeClr val="tx1"/>
                </a:solidFill>
                <a:effectLst/>
                <a:latin typeface="Segoe UI Light" panose="020B0502040204020203" pitchFamily="34" charset="0"/>
                <a:ea typeface="+mn-ea"/>
                <a:cs typeface="Segoe UI Light" panose="020B0502040204020203" pitchFamily="34" charset="0"/>
              </a:rPr>
            </a:br>
            <a:r>
              <a:rPr lang="en-US" altLang="zh-CN" sz="880" u="sng" kern="1200" dirty="0">
                <a:solidFill>
                  <a:schemeClr val="tx1"/>
                </a:solidFill>
                <a:effectLst/>
                <a:latin typeface="Segoe UI Light" panose="020B0502040204020203" pitchFamily="34" charset="0"/>
                <a:ea typeface="+mn-ea"/>
                <a:cs typeface="Segoe UI Light" panose="020B0502040204020203" pitchFamily="34" charset="0"/>
                <a:hlinkClick r:id="rId3"/>
              </a:rPr>
              <a:t>https://youtu.be/-nyG-s42pu0</a:t>
            </a:r>
            <a:endParaRPr lang="en-US" altLang="zh-CN" sz="880" kern="1200" dirty="0">
              <a:solidFill>
                <a:schemeClr val="tx1"/>
              </a:solidFill>
              <a:effectLst/>
              <a:latin typeface="Segoe UI Light" panose="020B0502040204020203" pitchFamily="34" charset="0"/>
              <a:ea typeface="+mn-ea"/>
              <a:cs typeface="Segoe UI Light" panose="020B0502040204020203" pitchFamily="34" charset="0"/>
            </a:endParaRPr>
          </a:p>
          <a:p>
            <a:endParaRPr lang="en-US" altLang="zh-CN" sz="880" dirty="0">
              <a:latin typeface="Segoe UI Light" panose="020B0502040204020203" pitchFamily="34" charset="0"/>
              <a:ea typeface="Calibri" panose="020F0502020204030204" pitchFamily="34" charset="0"/>
              <a:cs typeface="Segoe UI Light" panose="020B0502040204020203" pitchFamily="34" charset="0"/>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11/14/2022 11:16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785027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altLang="zh-CN" sz="880" dirty="0">
                <a:latin typeface="Segoe UI Light" panose="020B0502040204020203" pitchFamily="34" charset="0"/>
                <a:ea typeface="Calibri" panose="020F0502020204030204" pitchFamily="34" charset="0"/>
                <a:cs typeface="Segoe UI Light" panose="020B0502040204020203" pitchFamily="34" charset="0"/>
              </a:rPr>
              <a:t>Explain that Windows reintroduces the Previous Versions feature. Point out that previous versions come from File History and restore points. Emphasize that these restore points are from the Backup and Restore (Windows 7) tool, and not System Restore. In addition, emphasize that previous versions come from File History only for files that File History is protecting. Previous versions come from restore points for any content that is on a New Technology File System (NTFS) volume and is included in the backup. Emphasize that you can view and restore all previous versions from the same interface, whether they come from File History or from restore points. You will demonstrate the Previous Versions feature later in this Module.</a:t>
            </a:r>
          </a:p>
          <a:p>
            <a:pPr>
              <a:lnSpc>
                <a:spcPct val="107000"/>
              </a:lnSpc>
              <a:spcAft>
                <a:spcPts val="800"/>
              </a:spcAft>
            </a:pPr>
            <a:r>
              <a:rPr lang="en-US" altLang="zh-CN" sz="880" b="1" dirty="0">
                <a:latin typeface="Segoe UI Light" panose="020B0502040204020203" pitchFamily="34" charset="0"/>
                <a:ea typeface="Calibri" panose="020F0502020204030204" pitchFamily="34" charset="0"/>
                <a:cs typeface="Segoe UI Light" panose="020B0502040204020203" pitchFamily="34" charset="0"/>
              </a:rPr>
              <a:t>Question</a:t>
            </a:r>
            <a:endParaRPr lang="en-US" altLang="zh-CN" sz="880" dirty="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spcAft>
                <a:spcPts val="800"/>
              </a:spcAft>
            </a:pPr>
            <a:r>
              <a:rPr lang="en-US" altLang="zh-CN" sz="880" dirty="0">
                <a:latin typeface="Segoe UI Light" panose="020B0502040204020203" pitchFamily="34" charset="0"/>
                <a:ea typeface="Calibri" panose="020F0502020204030204" pitchFamily="34" charset="0"/>
                <a:cs typeface="Segoe UI Light" panose="020B0502040204020203" pitchFamily="34" charset="0"/>
              </a:rPr>
              <a:t>What must you configure if you want the </a:t>
            </a:r>
            <a:r>
              <a:rPr lang="en-US" altLang="zh-CN" sz="880" b="1" dirty="0">
                <a:latin typeface="Segoe UI Light" panose="020B0502040204020203" pitchFamily="34" charset="0"/>
                <a:ea typeface="Calibri" panose="020F0502020204030204" pitchFamily="34" charset="0"/>
                <a:cs typeface="Segoe UI Light" panose="020B0502040204020203" pitchFamily="34" charset="0"/>
              </a:rPr>
              <a:t>Previous Versions</a:t>
            </a:r>
            <a:r>
              <a:rPr lang="en-US" altLang="zh-CN" sz="880" dirty="0">
                <a:latin typeface="Segoe UI Light" panose="020B0502040204020203" pitchFamily="34" charset="0"/>
                <a:ea typeface="Calibri" panose="020F0502020204030204" pitchFamily="34" charset="0"/>
                <a:cs typeface="Segoe UI Light" panose="020B0502040204020203" pitchFamily="34" charset="0"/>
              </a:rPr>
              <a:t> tab in File Explorer to list previous versions of files?</a:t>
            </a:r>
          </a:p>
          <a:p>
            <a:pPr>
              <a:lnSpc>
                <a:spcPct val="107000"/>
              </a:lnSpc>
              <a:spcAft>
                <a:spcPts val="800"/>
              </a:spcAft>
            </a:pPr>
            <a:r>
              <a:rPr lang="en-US" altLang="zh-CN" sz="880" b="1" dirty="0">
                <a:latin typeface="Segoe UI Light" panose="020B0502040204020203" pitchFamily="34" charset="0"/>
                <a:ea typeface="Calibri" panose="020F0502020204030204" pitchFamily="34" charset="0"/>
                <a:cs typeface="Segoe UI Light" panose="020B0502040204020203" pitchFamily="34" charset="0"/>
              </a:rPr>
              <a:t>Answer</a:t>
            </a:r>
            <a:endParaRPr lang="en-US" altLang="zh-CN" sz="880" dirty="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spcAft>
                <a:spcPts val="800"/>
              </a:spcAft>
            </a:pPr>
            <a:r>
              <a:rPr lang="en-US" altLang="zh-CN" sz="880" dirty="0">
                <a:latin typeface="Segoe UI Light" panose="020B0502040204020203" pitchFamily="34" charset="0"/>
                <a:ea typeface="Calibri" panose="020F0502020204030204" pitchFamily="34" charset="0"/>
                <a:cs typeface="Segoe UI Light" panose="020B0502040204020203" pitchFamily="34" charset="0"/>
              </a:rPr>
              <a:t>Previous versions of the files come from File History or from restore points. If you want the </a:t>
            </a:r>
            <a:r>
              <a:rPr lang="en-US" altLang="zh-CN" sz="880" b="1" dirty="0">
                <a:latin typeface="Segoe UI Light" panose="020B0502040204020203" pitchFamily="34" charset="0"/>
                <a:ea typeface="Calibri" panose="020F0502020204030204" pitchFamily="34" charset="0"/>
                <a:cs typeface="Segoe UI Light" panose="020B0502040204020203" pitchFamily="34" charset="0"/>
              </a:rPr>
              <a:t>Previous Versions</a:t>
            </a:r>
            <a:r>
              <a:rPr lang="en-US" altLang="zh-CN" sz="880" dirty="0">
                <a:latin typeface="Segoe UI Light" panose="020B0502040204020203" pitchFamily="34" charset="0"/>
                <a:ea typeface="Calibri" panose="020F0502020204030204" pitchFamily="34" charset="0"/>
                <a:cs typeface="Segoe UI Light" panose="020B0502040204020203" pitchFamily="34" charset="0"/>
              </a:rPr>
              <a:t> tab in File Explorer to list previous versions of files, you must protect those files by using File History or including them in the backup that the Backup and Restore (Windows 7) tool creates.</a:t>
            </a:r>
          </a:p>
          <a:p>
            <a:pPr>
              <a:lnSpc>
                <a:spcPct val="107000"/>
              </a:lnSpc>
              <a:spcAft>
                <a:spcPts val="800"/>
              </a:spcAft>
            </a:pPr>
            <a:r>
              <a:rPr lang="en-US" altLang="zh-CN" sz="880" b="1" dirty="0">
                <a:latin typeface="Segoe UI Light" panose="020B0502040204020203" pitchFamily="34" charset="0"/>
                <a:ea typeface="Calibri" panose="020F0502020204030204" pitchFamily="34" charset="0"/>
                <a:cs typeface="Segoe UI Light" panose="020B0502040204020203" pitchFamily="34" charset="0"/>
              </a:rPr>
              <a:t>Question</a:t>
            </a:r>
            <a:endParaRPr lang="en-US" altLang="zh-CN" sz="880" dirty="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spcAft>
                <a:spcPts val="800"/>
              </a:spcAft>
            </a:pPr>
            <a:r>
              <a:rPr lang="en-US" altLang="zh-CN" sz="880" dirty="0">
                <a:latin typeface="Segoe UI Light" panose="020B0502040204020203" pitchFamily="34" charset="0"/>
                <a:ea typeface="Calibri" panose="020F0502020204030204" pitchFamily="34" charset="0"/>
                <a:cs typeface="Segoe UI Light" panose="020B0502040204020203" pitchFamily="34" charset="0"/>
              </a:rPr>
              <a:t>When will the </a:t>
            </a:r>
            <a:r>
              <a:rPr lang="en-US" altLang="zh-CN" sz="880" b="1" dirty="0">
                <a:latin typeface="Segoe UI Light" panose="020B0502040204020203" pitchFamily="34" charset="0"/>
                <a:ea typeface="Calibri" panose="020F0502020204030204" pitchFamily="34" charset="0"/>
                <a:cs typeface="Segoe UI Light" panose="020B0502040204020203" pitchFamily="34" charset="0"/>
              </a:rPr>
              <a:t>Previous Versions</a:t>
            </a:r>
            <a:r>
              <a:rPr lang="en-US" altLang="zh-CN" sz="880" dirty="0">
                <a:latin typeface="Segoe UI Light" panose="020B0502040204020203" pitchFamily="34" charset="0"/>
                <a:ea typeface="Calibri" panose="020F0502020204030204" pitchFamily="34" charset="0"/>
                <a:cs typeface="Segoe UI Light" panose="020B0502040204020203" pitchFamily="34" charset="0"/>
              </a:rPr>
              <a:t> tab include the previous versions of a file that the Backup and Restore (Windows 7) tool is backing up?</a:t>
            </a:r>
          </a:p>
          <a:p>
            <a:pPr>
              <a:lnSpc>
                <a:spcPct val="107000"/>
              </a:lnSpc>
              <a:spcAft>
                <a:spcPts val="800"/>
              </a:spcAft>
            </a:pPr>
            <a:r>
              <a:rPr lang="en-US" altLang="zh-CN" sz="880" b="1" dirty="0">
                <a:latin typeface="Segoe UI Light" panose="020B0502040204020203" pitchFamily="34" charset="0"/>
                <a:ea typeface="Calibri" panose="020F0502020204030204" pitchFamily="34" charset="0"/>
                <a:cs typeface="Segoe UI Light" panose="020B0502040204020203" pitchFamily="34" charset="0"/>
              </a:rPr>
              <a:t>Answer</a:t>
            </a:r>
            <a:endParaRPr lang="en-US" altLang="zh-CN" sz="880" dirty="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spcAft>
                <a:spcPts val="800"/>
              </a:spcAft>
            </a:pPr>
            <a:r>
              <a:rPr lang="en-US" altLang="zh-CN" sz="880" dirty="0">
                <a:latin typeface="Segoe UI Light" panose="020B0502040204020203" pitchFamily="34" charset="0"/>
                <a:ea typeface="Calibri" panose="020F0502020204030204" pitchFamily="34" charset="0"/>
                <a:cs typeface="Segoe UI Light" panose="020B0502040204020203" pitchFamily="34" charset="0"/>
              </a:rPr>
              <a:t>As soon as the Backup and Restore (Windows 7) tool creates a backup, the previous version will be available on the </a:t>
            </a:r>
            <a:r>
              <a:rPr lang="en-US" altLang="zh-CN" sz="880" b="1" dirty="0">
                <a:latin typeface="Segoe UI Light" panose="020B0502040204020203" pitchFamily="34" charset="0"/>
                <a:ea typeface="Calibri" panose="020F0502020204030204" pitchFamily="34" charset="0"/>
                <a:cs typeface="Segoe UI Light" panose="020B0502040204020203" pitchFamily="34" charset="0"/>
              </a:rPr>
              <a:t>Previous Versions</a:t>
            </a:r>
            <a:r>
              <a:rPr lang="en-US" altLang="zh-CN" sz="880" dirty="0">
                <a:latin typeface="Segoe UI Light" panose="020B0502040204020203" pitchFamily="34" charset="0"/>
                <a:ea typeface="Calibri" panose="020F0502020204030204" pitchFamily="34" charset="0"/>
                <a:cs typeface="Segoe UI Light" panose="020B0502040204020203" pitchFamily="34" charset="0"/>
              </a:rPr>
              <a:t> tab. The same is true if File History is protecting the file. When File History runs, previous versions of the file become available on the </a:t>
            </a:r>
            <a:r>
              <a:rPr lang="en-US" altLang="zh-CN" sz="880" b="1" dirty="0">
                <a:latin typeface="Segoe UI Light" panose="020B0502040204020203" pitchFamily="34" charset="0"/>
                <a:ea typeface="Calibri" panose="020F0502020204030204" pitchFamily="34" charset="0"/>
                <a:cs typeface="Segoe UI Light" panose="020B0502040204020203" pitchFamily="34" charset="0"/>
              </a:rPr>
              <a:t>Previous Versions</a:t>
            </a:r>
            <a:r>
              <a:rPr lang="en-US" altLang="zh-CN" sz="880" dirty="0">
                <a:latin typeface="Segoe UI Light" panose="020B0502040204020203" pitchFamily="34" charset="0"/>
                <a:ea typeface="Calibri" panose="020F0502020204030204" pitchFamily="34" charset="0"/>
                <a:cs typeface="Segoe UI Light" panose="020B0502040204020203" pitchFamily="34" charset="0"/>
              </a:rPr>
              <a:t> tab.</a:t>
            </a:r>
          </a:p>
          <a:p>
            <a:endParaRPr lang="en-US" sz="880"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319889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t>Microsoft 365 title</a:t>
            </a:r>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3" name="MS logo gray - EMF" descr="Microsoft 365 logo">
            <a:extLst>
              <a:ext uri="{FF2B5EF4-FFF2-40B4-BE49-F238E27FC236}">
                <a16:creationId xmlns:a16="http://schemas.microsoft.com/office/drawing/2014/main" id="{51DE49BF-90C8-4C34-99EF-F2B02655BBAD}"/>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136885" y="159690"/>
            <a:ext cx="2356088" cy="871753"/>
          </a:xfrm>
          <a:prstGeom prst="rect">
            <a:avLst/>
          </a:prstGeom>
        </p:spPr>
      </p:pic>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2"/>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2"/>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2"/>
        </a:solidFill>
        <a:effectLst/>
      </p:bgPr>
    </p:bg>
    <p:spTree>
      <p:nvGrpSpPr>
        <p:cNvPr id="1" name=""/>
        <p:cNvGrpSpPr/>
        <p:nvPr/>
      </p:nvGrpSpPr>
      <p:grpSpPr>
        <a:xfrm>
          <a:off x="0" y="0"/>
          <a:ext cx="0" cy="0"/>
          <a:chOff x="0" y="0"/>
          <a:chExt cx="0" cy="0"/>
        </a:xfrm>
      </p:grpSpPr>
      <p:pic>
        <p:nvPicPr>
          <p:cNvPr id="6" name="Picture 5" descr="A picture containing drawing&#10;&#10;Description automatically generated">
            <a:extLst>
              <a:ext uri="{FF2B5EF4-FFF2-40B4-BE49-F238E27FC236}">
                <a16:creationId xmlns:a16="http://schemas.microsoft.com/office/drawing/2014/main" id="{1FC799F1-AEBC-419D-8B98-D92C7F54F1F8}"/>
              </a:ext>
            </a:extLst>
          </p:cNvPr>
          <p:cNvPicPr>
            <a:picLocks noChangeAspect="1"/>
          </p:cNvPicPr>
          <p:nvPr userDrawn="1"/>
        </p:nvPicPr>
        <p:blipFill>
          <a:blip r:embed="rId2"/>
          <a:stretch>
            <a:fillRect/>
          </a:stretch>
        </p:blipFill>
        <p:spPr>
          <a:xfrm>
            <a:off x="136885" y="159690"/>
            <a:ext cx="2363505" cy="868680"/>
          </a:xfrm>
          <a:prstGeom prst="rect">
            <a:avLst/>
          </a:prstGeom>
        </p:spPr>
      </p:pic>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2"/>
                </a:solidFill>
              </a:defRPr>
            </a:lvl1pPr>
          </a:lstStyle>
          <a:p>
            <a:r>
              <a:rPr lang="en-US"/>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dirty="0"/>
              <a:t>Chart examples</a:t>
            </a:r>
          </a:p>
        </p:txBody>
      </p:sp>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dirty="0"/>
              <a:t>Click to edit Master title style</a:t>
            </a:r>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userDrawn="1"/>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userDrawn="1"/>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userDrawn="1"/>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7219192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Microsoft 365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4" name="MS logo gray - EMF" descr="Microsoft 365 logo">
            <a:extLst>
              <a:ext uri="{FF2B5EF4-FFF2-40B4-BE49-F238E27FC236}">
                <a16:creationId xmlns:a16="http://schemas.microsoft.com/office/drawing/2014/main" id="{0C7362BD-1B0C-4530-8B0C-3A1BA7E773BB}"/>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136885" y="159690"/>
            <a:ext cx="2356088" cy="871753"/>
          </a:xfrm>
          <a:prstGeom prst="rect">
            <a:avLst/>
          </a:prstGeom>
        </p:spPr>
      </p:pic>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endParaRPr lang="en-US" dirty="0"/>
          </a:p>
        </p:txBody>
      </p:sp>
      <p:sp>
        <p:nvSpPr>
          <p:cNvPr id="10" name="Rectangle 7">
            <a:extLst>
              <a:ext uri="{FF2B5EF4-FFF2-40B4-BE49-F238E27FC236}">
                <a16:creationId xmlns:a16="http://schemas.microsoft.com/office/drawing/2014/main" id="{CA900527-F465-46FE-8485-5286C3B2CBAD}"/>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1" name="Picture 11">
            <a:extLst>
              <a:ext uri="{FF2B5EF4-FFF2-40B4-BE49-F238E27FC236}">
                <a16:creationId xmlns:a16="http://schemas.microsoft.com/office/drawing/2014/main" id="{86D7B242-9E2F-4360-AE7D-FD43385CAFAA}"/>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accent1"/>
            </a:solidFill>
          </a:ln>
        </p:spPr>
        <p:txBody>
          <a:bodyPr lIns="182880" tIns="137160" rIns="182880">
            <a:noAutofit/>
          </a:bodyPr>
          <a:lstStyle>
            <a:lvl1pPr>
              <a:defRPr sz="2000">
                <a:solidFill>
                  <a:schemeClr val="tx2"/>
                </a:solidFill>
              </a:defRPr>
            </a:lvl1pPr>
            <a:lvl2pPr>
              <a:defRPr sz="1800"/>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accent1"/>
            </a:solidFill>
          </a:ln>
        </p:spPr>
        <p:txBody>
          <a:bodyPr lIns="182880" tIns="137160" rIns="182880">
            <a:noAutofit/>
          </a:bodyPr>
          <a:lstStyle>
            <a:lvl1pPr>
              <a:defRPr sz="2000">
                <a:solidFill>
                  <a:schemeClr val="tx2"/>
                </a:solidFill>
              </a:defRPr>
            </a:lvl1pPr>
            <a:lvl2pPr>
              <a:defRPr sz="1800"/>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accent1"/>
            </a:solidFill>
          </a:ln>
        </p:spPr>
        <p:txBody>
          <a:bodyPr lIns="182880" tIns="137160" rIns="182880">
            <a:noAutofit/>
          </a:bodyPr>
          <a:lstStyle>
            <a:lvl1pPr>
              <a:defRPr sz="2000">
                <a:solidFill>
                  <a:schemeClr val="tx2"/>
                </a:solidFill>
              </a:defRPr>
            </a:lvl1pPr>
            <a:lvl2pPr>
              <a:defRPr sz="1800"/>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accent1"/>
            </a:solidFill>
          </a:ln>
        </p:spPr>
        <p:txBody>
          <a:bodyPr lIns="182880" tIns="137160" rIns="182880">
            <a:noAutofit/>
          </a:bodyPr>
          <a:lstStyle>
            <a:lvl1pPr>
              <a:defRPr sz="2000">
                <a:solidFill>
                  <a:schemeClr val="tx2"/>
                </a:solidFill>
              </a:defRPr>
            </a:lvl1pPr>
            <a:lvl2pPr>
              <a:defRPr sz="1800"/>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accent1"/>
            </a:solidFill>
          </a:ln>
        </p:spPr>
        <p:txBody>
          <a:bodyPr lIns="182880" tIns="137160" rIns="182880">
            <a:noAutofit/>
          </a:bodyPr>
          <a:lstStyle>
            <a:lvl1pPr>
              <a:defRPr sz="2000">
                <a:solidFill>
                  <a:schemeClr val="tx2"/>
                </a:solidFill>
              </a:defRPr>
            </a:lvl1pPr>
            <a:lvl2pPr>
              <a:defRPr sz="1800"/>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accent1"/>
            </a:solidFill>
          </a:ln>
        </p:spPr>
        <p:txBody>
          <a:bodyPr lIns="182880" tIns="137160" rIns="182880">
            <a:noAutofit/>
          </a:bodyPr>
          <a:lstStyle>
            <a:lvl1pPr>
              <a:defRPr sz="2000">
                <a:solidFill>
                  <a:schemeClr val="tx2"/>
                </a:solidFill>
              </a:defRPr>
            </a:lvl1pPr>
            <a:lvl2pPr>
              <a:defRPr sz="1800"/>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accent1"/>
            </a:solidFill>
          </a:ln>
        </p:spPr>
        <p:txBody>
          <a:bodyPr lIns="182880" tIns="137160" rIns="182880">
            <a:noAutofit/>
          </a:bodyPr>
          <a:lstStyle>
            <a:lvl1pPr>
              <a:defRPr sz="2000">
                <a:solidFill>
                  <a:schemeClr val="tx2"/>
                </a:solidFill>
              </a:defRPr>
            </a:lvl1pPr>
            <a:lvl2pPr>
              <a:defRPr sz="1800"/>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accent1"/>
            </a:solidFill>
          </a:ln>
        </p:spPr>
        <p:txBody>
          <a:bodyPr lIns="182880" tIns="137160" rIns="182880">
            <a:noAutofit/>
          </a:bodyPr>
          <a:lstStyle>
            <a:lvl1pPr>
              <a:defRPr sz="2000">
                <a:solidFill>
                  <a:schemeClr val="tx2"/>
                </a:solidFill>
              </a:defRPr>
            </a:lvl1pPr>
            <a:lvl2pPr>
              <a:defRPr sz="1800"/>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accent1"/>
            </a:solidFill>
          </a:ln>
        </p:spPr>
        <p:txBody>
          <a:bodyPr lIns="182880" tIns="137160" rIns="182880">
            <a:noAutofit/>
          </a:bodyPr>
          <a:lstStyle>
            <a:lvl1pPr>
              <a:defRPr sz="2000">
                <a:solidFill>
                  <a:schemeClr val="tx2"/>
                </a:solidFill>
              </a:defRPr>
            </a:lvl1pPr>
            <a:lvl2pPr>
              <a:defRPr sz="1800"/>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accent1"/>
            </a:solidFill>
          </a:ln>
        </p:spPr>
        <p:txBody>
          <a:bodyPr lIns="182880" tIns="137160" rIns="182880">
            <a:noAutofit/>
          </a:bodyPr>
          <a:lstStyle>
            <a:lvl1pPr>
              <a:defRPr sz="2000">
                <a:solidFill>
                  <a:schemeClr val="tx2"/>
                </a:solidFill>
              </a:defRPr>
            </a:lvl1pPr>
            <a:lvl2pPr>
              <a:defRPr sz="1800"/>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accent1"/>
            </a:solidFill>
          </a:ln>
        </p:spPr>
        <p:txBody>
          <a:bodyPr lIns="182880" tIns="137160" rIns="182880">
            <a:noAutofit/>
          </a:bodyPr>
          <a:lstStyle>
            <a:lvl1pPr>
              <a:defRPr sz="2000">
                <a:solidFill>
                  <a:schemeClr val="tx2"/>
                </a:solidFill>
              </a:defRPr>
            </a:lvl1pPr>
            <a:lvl2pPr>
              <a:defRPr sz="1800"/>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Microsoft 365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grpSp>
        <p:nvGrpSpPr>
          <p:cNvPr id="55" name="Group 54">
            <a:extLst>
              <a:ext uri="{FF2B5EF4-FFF2-40B4-BE49-F238E27FC236}">
                <a16:creationId xmlns:a16="http://schemas.microsoft.com/office/drawing/2014/main" id="{DC2530ED-4F1B-464C-8389-EBF536F75D61}"/>
              </a:ext>
              <a:ext uri="{C183D7F6-B498-43B3-948B-1728B52AA6E4}">
                <adec:decorative xmlns:adec="http://schemas.microsoft.com/office/drawing/2017/decorative" val="1"/>
              </a:ext>
            </a:extLst>
          </p:cNvPr>
          <p:cNvGrpSpPr/>
          <p:nvPr userDrawn="1"/>
        </p:nvGrpSpPr>
        <p:grpSpPr>
          <a:xfrm>
            <a:off x="6383137" y="589416"/>
            <a:ext cx="5671978" cy="5679168"/>
            <a:chOff x="6659722" y="627517"/>
            <a:chExt cx="5671978" cy="5679168"/>
          </a:xfrm>
        </p:grpSpPr>
        <p:sp>
          <p:nvSpPr>
            <p:cNvPr id="56" name="Oval 55">
              <a:extLst>
                <a:ext uri="{FF2B5EF4-FFF2-40B4-BE49-F238E27FC236}">
                  <a16:creationId xmlns:a16="http://schemas.microsoft.com/office/drawing/2014/main" id="{590CB5A0-214F-4297-ACBE-E228814F4583}"/>
                </a:ext>
              </a:extLst>
            </p:cNvPr>
            <p:cNvSpPr/>
            <p:nvPr userDrawn="1"/>
          </p:nvSpPr>
          <p:spPr bwMode="auto">
            <a:xfrm>
              <a:off x="6970871" y="939060"/>
              <a:ext cx="5049680" cy="5056082"/>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57" name="Group 56">
              <a:extLst>
                <a:ext uri="{FF2B5EF4-FFF2-40B4-BE49-F238E27FC236}">
                  <a16:creationId xmlns:a16="http://schemas.microsoft.com/office/drawing/2014/main" id="{7C3A4F63-B6B5-48F7-8245-E3D2369A857D}"/>
                </a:ext>
              </a:extLst>
            </p:cNvPr>
            <p:cNvGrpSpPr/>
            <p:nvPr userDrawn="1"/>
          </p:nvGrpSpPr>
          <p:grpSpPr>
            <a:xfrm>
              <a:off x="7990047" y="1957479"/>
              <a:ext cx="3011328" cy="3019242"/>
              <a:chOff x="7856223" y="1765415"/>
              <a:chExt cx="3624263" cy="3633788"/>
            </a:xfrm>
          </p:grpSpPr>
          <p:grpSp>
            <p:nvGrpSpPr>
              <p:cNvPr id="59" name="Group 4">
                <a:extLst>
                  <a:ext uri="{FF2B5EF4-FFF2-40B4-BE49-F238E27FC236}">
                    <a16:creationId xmlns:a16="http://schemas.microsoft.com/office/drawing/2014/main" id="{76333FEB-CE13-411C-910A-646DD5054CD3}"/>
                  </a:ext>
                </a:extLst>
              </p:cNvPr>
              <p:cNvGrpSpPr>
                <a:grpSpLocks noChangeAspect="1"/>
              </p:cNvGrpSpPr>
              <p:nvPr/>
            </p:nvGrpSpPr>
            <p:grpSpPr bwMode="auto">
              <a:xfrm>
                <a:off x="7856223" y="1969146"/>
                <a:ext cx="773946" cy="580460"/>
                <a:chOff x="5022" y="1271"/>
                <a:chExt cx="532" cy="399"/>
              </a:xfrm>
            </p:grpSpPr>
            <p:sp>
              <p:nvSpPr>
                <p:cNvPr id="67" name="Freeform 5">
                  <a:extLst>
                    <a:ext uri="{FF2B5EF4-FFF2-40B4-BE49-F238E27FC236}">
                      <a16:creationId xmlns:a16="http://schemas.microsoft.com/office/drawing/2014/main" id="{F97CA7D6-C5B4-48F0-821D-DCC879A74311}"/>
                    </a:ext>
                  </a:extLst>
                </p:cNvPr>
                <p:cNvSpPr>
                  <a:spLocks/>
                </p:cNvSpPr>
                <p:nvPr/>
              </p:nvSpPr>
              <p:spPr bwMode="auto">
                <a:xfrm>
                  <a:off x="5156" y="1403"/>
                  <a:ext cx="398" cy="267"/>
                </a:xfrm>
                <a:custGeom>
                  <a:avLst/>
                  <a:gdLst>
                    <a:gd name="T0" fmla="*/ 169 w 169"/>
                    <a:gd name="T1" fmla="*/ 0 h 113"/>
                    <a:gd name="T2" fmla="*/ 169 w 169"/>
                    <a:gd name="T3" fmla="*/ 0 h 113"/>
                    <a:gd name="T4" fmla="*/ 141 w 169"/>
                    <a:gd name="T5" fmla="*/ 0 h 113"/>
                    <a:gd name="T6" fmla="*/ 141 w 169"/>
                    <a:gd name="T7" fmla="*/ 85 h 113"/>
                    <a:gd name="T8" fmla="*/ 0 w 169"/>
                    <a:gd name="T9" fmla="*/ 85 h 113"/>
                    <a:gd name="T10" fmla="*/ 0 w 169"/>
                    <a:gd name="T11" fmla="*/ 113 h 113"/>
                    <a:gd name="T12" fmla="*/ 169 w 169"/>
                    <a:gd name="T13" fmla="*/ 113 h 113"/>
                    <a:gd name="T14" fmla="*/ 169 w 169"/>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13">
                      <a:moveTo>
                        <a:pt x="169" y="0"/>
                      </a:moveTo>
                      <a:lnTo>
                        <a:pt x="169" y="0"/>
                      </a:lnTo>
                      <a:lnTo>
                        <a:pt x="141" y="0"/>
                      </a:lnTo>
                      <a:lnTo>
                        <a:pt x="141" y="85"/>
                      </a:lnTo>
                      <a:lnTo>
                        <a:pt x="0" y="85"/>
                      </a:lnTo>
                      <a:lnTo>
                        <a:pt x="0" y="113"/>
                      </a:lnTo>
                      <a:lnTo>
                        <a:pt x="169" y="113"/>
                      </a:lnTo>
                      <a:lnTo>
                        <a:pt x="169"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7">
                  <a:extLst>
                    <a:ext uri="{FF2B5EF4-FFF2-40B4-BE49-F238E27FC236}">
                      <a16:creationId xmlns:a16="http://schemas.microsoft.com/office/drawing/2014/main" id="{15AE2977-364F-4BB1-8A67-D7D0F7301B57}"/>
                    </a:ext>
                  </a:extLst>
                </p:cNvPr>
                <p:cNvSpPr>
                  <a:spLocks/>
                </p:cNvSpPr>
                <p:nvPr/>
              </p:nvSpPr>
              <p:spPr bwMode="auto">
                <a:xfrm>
                  <a:off x="5022" y="1271"/>
                  <a:ext cx="398" cy="267"/>
                </a:xfrm>
                <a:custGeom>
                  <a:avLst/>
                  <a:gdLst>
                    <a:gd name="T0" fmla="*/ 169 w 169"/>
                    <a:gd name="T1" fmla="*/ 0 h 113"/>
                    <a:gd name="T2" fmla="*/ 169 w 169"/>
                    <a:gd name="T3" fmla="*/ 0 h 113"/>
                    <a:gd name="T4" fmla="*/ 141 w 169"/>
                    <a:gd name="T5" fmla="*/ 0 h 113"/>
                    <a:gd name="T6" fmla="*/ 141 w 169"/>
                    <a:gd name="T7" fmla="*/ 84 h 113"/>
                    <a:gd name="T8" fmla="*/ 0 w 169"/>
                    <a:gd name="T9" fmla="*/ 84 h 113"/>
                    <a:gd name="T10" fmla="*/ 0 w 169"/>
                    <a:gd name="T11" fmla="*/ 113 h 113"/>
                    <a:gd name="T12" fmla="*/ 169 w 169"/>
                    <a:gd name="T13" fmla="*/ 113 h 113"/>
                    <a:gd name="T14" fmla="*/ 169 w 169"/>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13">
                      <a:moveTo>
                        <a:pt x="169" y="0"/>
                      </a:moveTo>
                      <a:lnTo>
                        <a:pt x="169" y="0"/>
                      </a:lnTo>
                      <a:lnTo>
                        <a:pt x="141" y="0"/>
                      </a:lnTo>
                      <a:lnTo>
                        <a:pt x="141" y="84"/>
                      </a:lnTo>
                      <a:lnTo>
                        <a:pt x="0" y="84"/>
                      </a:lnTo>
                      <a:lnTo>
                        <a:pt x="0" y="113"/>
                      </a:lnTo>
                      <a:lnTo>
                        <a:pt x="169" y="113"/>
                      </a:lnTo>
                      <a:lnTo>
                        <a:pt x="169"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60" name="Freeform 11">
                <a:extLst>
                  <a:ext uri="{FF2B5EF4-FFF2-40B4-BE49-F238E27FC236}">
                    <a16:creationId xmlns:a16="http://schemas.microsoft.com/office/drawing/2014/main" id="{EC77DCF8-12BB-459B-9ED3-E26DAEC3CF39}"/>
                  </a:ext>
                </a:extLst>
              </p:cNvPr>
              <p:cNvSpPr>
                <a:spLocks noEditPoints="1"/>
              </p:cNvSpPr>
              <p:nvPr/>
            </p:nvSpPr>
            <p:spPr bwMode="auto">
              <a:xfrm>
                <a:off x="9288813" y="3194912"/>
                <a:ext cx="799503" cy="799501"/>
              </a:xfrm>
              <a:custGeom>
                <a:avLst/>
                <a:gdLst>
                  <a:gd name="T0" fmla="*/ 285 w 426"/>
                  <a:gd name="T1" fmla="*/ 243 h 425"/>
                  <a:gd name="T2" fmla="*/ 244 w 426"/>
                  <a:gd name="T3" fmla="*/ 285 h 425"/>
                  <a:gd name="T4" fmla="*/ 182 w 426"/>
                  <a:gd name="T5" fmla="*/ 285 h 425"/>
                  <a:gd name="T6" fmla="*/ 140 w 426"/>
                  <a:gd name="T7" fmla="*/ 243 h 425"/>
                  <a:gd name="T8" fmla="*/ 140 w 426"/>
                  <a:gd name="T9" fmla="*/ 181 h 425"/>
                  <a:gd name="T10" fmla="*/ 182 w 426"/>
                  <a:gd name="T11" fmla="*/ 140 h 425"/>
                  <a:gd name="T12" fmla="*/ 244 w 426"/>
                  <a:gd name="T13" fmla="*/ 140 h 425"/>
                  <a:gd name="T14" fmla="*/ 285 w 426"/>
                  <a:gd name="T15" fmla="*/ 181 h 425"/>
                  <a:gd name="T16" fmla="*/ 285 w 426"/>
                  <a:gd name="T17" fmla="*/ 243 h 425"/>
                  <a:gd name="T18" fmla="*/ 372 w 426"/>
                  <a:gd name="T19" fmla="*/ 216 h 425"/>
                  <a:gd name="T20" fmla="*/ 372 w 426"/>
                  <a:gd name="T21" fmla="*/ 208 h 425"/>
                  <a:gd name="T22" fmla="*/ 426 w 426"/>
                  <a:gd name="T23" fmla="*/ 171 h 425"/>
                  <a:gd name="T24" fmla="*/ 331 w 426"/>
                  <a:gd name="T25" fmla="*/ 105 h 425"/>
                  <a:gd name="T26" fmla="*/ 334 w 426"/>
                  <a:gd name="T27" fmla="*/ 32 h 425"/>
                  <a:gd name="T28" fmla="*/ 220 w 426"/>
                  <a:gd name="T29" fmla="*/ 53 h 425"/>
                  <a:gd name="T30" fmla="*/ 213 w 426"/>
                  <a:gd name="T31" fmla="*/ 53 h 425"/>
                  <a:gd name="T32" fmla="*/ 205 w 426"/>
                  <a:gd name="T33" fmla="*/ 53 h 425"/>
                  <a:gd name="T34" fmla="*/ 91 w 426"/>
                  <a:gd name="T35" fmla="*/ 32 h 425"/>
                  <a:gd name="T36" fmla="*/ 95 w 426"/>
                  <a:gd name="T37" fmla="*/ 105 h 425"/>
                  <a:gd name="T38" fmla="*/ 0 w 426"/>
                  <a:gd name="T39" fmla="*/ 171 h 425"/>
                  <a:gd name="T40" fmla="*/ 54 w 426"/>
                  <a:gd name="T41" fmla="*/ 208 h 425"/>
                  <a:gd name="T42" fmla="*/ 54 w 426"/>
                  <a:gd name="T43" fmla="*/ 216 h 425"/>
                  <a:gd name="T44" fmla="*/ 0 w 426"/>
                  <a:gd name="T45" fmla="*/ 253 h 425"/>
                  <a:gd name="T46" fmla="*/ 95 w 426"/>
                  <a:gd name="T47" fmla="*/ 319 h 425"/>
                  <a:gd name="T48" fmla="*/ 91 w 426"/>
                  <a:gd name="T49" fmla="*/ 392 h 425"/>
                  <a:gd name="T50" fmla="*/ 205 w 426"/>
                  <a:gd name="T51" fmla="*/ 371 h 425"/>
                  <a:gd name="T52" fmla="*/ 213 w 426"/>
                  <a:gd name="T53" fmla="*/ 371 h 425"/>
                  <a:gd name="T54" fmla="*/ 220 w 426"/>
                  <a:gd name="T55" fmla="*/ 371 h 425"/>
                  <a:gd name="T56" fmla="*/ 334 w 426"/>
                  <a:gd name="T57" fmla="*/ 392 h 425"/>
                  <a:gd name="T58" fmla="*/ 331 w 426"/>
                  <a:gd name="T59" fmla="*/ 319 h 425"/>
                  <a:gd name="T60" fmla="*/ 426 w 426"/>
                  <a:gd name="T61" fmla="*/ 253 h 425"/>
                  <a:gd name="T62" fmla="*/ 372 w 426"/>
                  <a:gd name="T63" fmla="*/ 21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6" h="425">
                    <a:moveTo>
                      <a:pt x="285" y="243"/>
                    </a:moveTo>
                    <a:lnTo>
                      <a:pt x="285" y="243"/>
                    </a:lnTo>
                    <a:cubicBezTo>
                      <a:pt x="281" y="252"/>
                      <a:pt x="276" y="261"/>
                      <a:pt x="269" y="268"/>
                    </a:cubicBezTo>
                    <a:cubicBezTo>
                      <a:pt x="261" y="275"/>
                      <a:pt x="253" y="281"/>
                      <a:pt x="244" y="285"/>
                    </a:cubicBezTo>
                    <a:cubicBezTo>
                      <a:pt x="234" y="289"/>
                      <a:pt x="224" y="291"/>
                      <a:pt x="213" y="291"/>
                    </a:cubicBezTo>
                    <a:cubicBezTo>
                      <a:pt x="202" y="291"/>
                      <a:pt x="192" y="289"/>
                      <a:pt x="182" y="285"/>
                    </a:cubicBezTo>
                    <a:cubicBezTo>
                      <a:pt x="173" y="281"/>
                      <a:pt x="164" y="275"/>
                      <a:pt x="157" y="268"/>
                    </a:cubicBezTo>
                    <a:cubicBezTo>
                      <a:pt x="150" y="261"/>
                      <a:pt x="144" y="252"/>
                      <a:pt x="140" y="243"/>
                    </a:cubicBezTo>
                    <a:cubicBezTo>
                      <a:pt x="136" y="233"/>
                      <a:pt x="134" y="223"/>
                      <a:pt x="134" y="212"/>
                    </a:cubicBezTo>
                    <a:cubicBezTo>
                      <a:pt x="134" y="201"/>
                      <a:pt x="136" y="191"/>
                      <a:pt x="140" y="181"/>
                    </a:cubicBezTo>
                    <a:cubicBezTo>
                      <a:pt x="144" y="172"/>
                      <a:pt x="150" y="164"/>
                      <a:pt x="157" y="156"/>
                    </a:cubicBezTo>
                    <a:cubicBezTo>
                      <a:pt x="164" y="149"/>
                      <a:pt x="173" y="144"/>
                      <a:pt x="182" y="140"/>
                    </a:cubicBezTo>
                    <a:cubicBezTo>
                      <a:pt x="192" y="135"/>
                      <a:pt x="202" y="133"/>
                      <a:pt x="213" y="133"/>
                    </a:cubicBezTo>
                    <a:cubicBezTo>
                      <a:pt x="224" y="133"/>
                      <a:pt x="234" y="135"/>
                      <a:pt x="244" y="140"/>
                    </a:cubicBezTo>
                    <a:cubicBezTo>
                      <a:pt x="253" y="144"/>
                      <a:pt x="261" y="149"/>
                      <a:pt x="269" y="156"/>
                    </a:cubicBezTo>
                    <a:cubicBezTo>
                      <a:pt x="276" y="164"/>
                      <a:pt x="281" y="172"/>
                      <a:pt x="285" y="181"/>
                    </a:cubicBezTo>
                    <a:cubicBezTo>
                      <a:pt x="290" y="191"/>
                      <a:pt x="292" y="201"/>
                      <a:pt x="292" y="212"/>
                    </a:cubicBezTo>
                    <a:cubicBezTo>
                      <a:pt x="292" y="223"/>
                      <a:pt x="290" y="233"/>
                      <a:pt x="285" y="243"/>
                    </a:cubicBezTo>
                    <a:close/>
                    <a:moveTo>
                      <a:pt x="372" y="216"/>
                    </a:moveTo>
                    <a:lnTo>
                      <a:pt x="372" y="216"/>
                    </a:lnTo>
                    <a:cubicBezTo>
                      <a:pt x="372" y="215"/>
                      <a:pt x="372" y="213"/>
                      <a:pt x="372" y="212"/>
                    </a:cubicBezTo>
                    <a:cubicBezTo>
                      <a:pt x="372" y="211"/>
                      <a:pt x="372" y="210"/>
                      <a:pt x="372" y="208"/>
                    </a:cubicBezTo>
                    <a:cubicBezTo>
                      <a:pt x="372" y="207"/>
                      <a:pt x="372" y="206"/>
                      <a:pt x="372" y="205"/>
                    </a:cubicBezTo>
                    <a:lnTo>
                      <a:pt x="426" y="171"/>
                    </a:lnTo>
                    <a:lnTo>
                      <a:pt x="393" y="91"/>
                    </a:lnTo>
                    <a:lnTo>
                      <a:pt x="331" y="105"/>
                    </a:lnTo>
                    <a:cubicBezTo>
                      <a:pt x="327" y="101"/>
                      <a:pt x="324" y="98"/>
                      <a:pt x="320" y="94"/>
                    </a:cubicBezTo>
                    <a:lnTo>
                      <a:pt x="334" y="32"/>
                    </a:lnTo>
                    <a:lnTo>
                      <a:pt x="254" y="0"/>
                    </a:lnTo>
                    <a:lnTo>
                      <a:pt x="220" y="53"/>
                    </a:lnTo>
                    <a:cubicBezTo>
                      <a:pt x="219" y="53"/>
                      <a:pt x="218" y="53"/>
                      <a:pt x="217" y="53"/>
                    </a:cubicBezTo>
                    <a:cubicBezTo>
                      <a:pt x="215" y="53"/>
                      <a:pt x="214" y="53"/>
                      <a:pt x="213" y="53"/>
                    </a:cubicBezTo>
                    <a:cubicBezTo>
                      <a:pt x="212" y="53"/>
                      <a:pt x="210" y="53"/>
                      <a:pt x="209" y="53"/>
                    </a:cubicBezTo>
                    <a:cubicBezTo>
                      <a:pt x="208" y="53"/>
                      <a:pt x="207" y="53"/>
                      <a:pt x="205" y="53"/>
                    </a:cubicBezTo>
                    <a:lnTo>
                      <a:pt x="172" y="0"/>
                    </a:lnTo>
                    <a:lnTo>
                      <a:pt x="91" y="32"/>
                    </a:lnTo>
                    <a:lnTo>
                      <a:pt x="106" y="94"/>
                    </a:lnTo>
                    <a:cubicBezTo>
                      <a:pt x="102" y="98"/>
                      <a:pt x="98" y="101"/>
                      <a:pt x="95" y="105"/>
                    </a:cubicBezTo>
                    <a:lnTo>
                      <a:pt x="33" y="91"/>
                    </a:lnTo>
                    <a:lnTo>
                      <a:pt x="0" y="171"/>
                    </a:lnTo>
                    <a:lnTo>
                      <a:pt x="54" y="205"/>
                    </a:lnTo>
                    <a:cubicBezTo>
                      <a:pt x="54" y="206"/>
                      <a:pt x="54" y="207"/>
                      <a:pt x="54" y="208"/>
                    </a:cubicBezTo>
                    <a:cubicBezTo>
                      <a:pt x="54" y="210"/>
                      <a:pt x="54" y="211"/>
                      <a:pt x="54" y="212"/>
                    </a:cubicBezTo>
                    <a:cubicBezTo>
                      <a:pt x="54" y="213"/>
                      <a:pt x="54" y="215"/>
                      <a:pt x="54" y="216"/>
                    </a:cubicBezTo>
                    <a:cubicBezTo>
                      <a:pt x="54" y="217"/>
                      <a:pt x="54" y="218"/>
                      <a:pt x="54" y="220"/>
                    </a:cubicBezTo>
                    <a:lnTo>
                      <a:pt x="0" y="253"/>
                    </a:lnTo>
                    <a:lnTo>
                      <a:pt x="33" y="334"/>
                    </a:lnTo>
                    <a:lnTo>
                      <a:pt x="95" y="319"/>
                    </a:lnTo>
                    <a:cubicBezTo>
                      <a:pt x="98" y="323"/>
                      <a:pt x="102" y="327"/>
                      <a:pt x="106" y="330"/>
                    </a:cubicBezTo>
                    <a:lnTo>
                      <a:pt x="91" y="392"/>
                    </a:lnTo>
                    <a:lnTo>
                      <a:pt x="172" y="425"/>
                    </a:lnTo>
                    <a:lnTo>
                      <a:pt x="205" y="371"/>
                    </a:lnTo>
                    <a:cubicBezTo>
                      <a:pt x="207" y="371"/>
                      <a:pt x="208" y="371"/>
                      <a:pt x="209" y="371"/>
                    </a:cubicBezTo>
                    <a:cubicBezTo>
                      <a:pt x="210" y="371"/>
                      <a:pt x="212" y="371"/>
                      <a:pt x="213" y="371"/>
                    </a:cubicBezTo>
                    <a:cubicBezTo>
                      <a:pt x="214" y="371"/>
                      <a:pt x="215" y="371"/>
                      <a:pt x="217" y="371"/>
                    </a:cubicBezTo>
                    <a:cubicBezTo>
                      <a:pt x="218" y="371"/>
                      <a:pt x="219" y="371"/>
                      <a:pt x="220" y="371"/>
                    </a:cubicBezTo>
                    <a:lnTo>
                      <a:pt x="254" y="425"/>
                    </a:lnTo>
                    <a:lnTo>
                      <a:pt x="334" y="392"/>
                    </a:lnTo>
                    <a:lnTo>
                      <a:pt x="320" y="330"/>
                    </a:lnTo>
                    <a:cubicBezTo>
                      <a:pt x="324" y="327"/>
                      <a:pt x="327" y="323"/>
                      <a:pt x="331" y="319"/>
                    </a:cubicBezTo>
                    <a:lnTo>
                      <a:pt x="393" y="334"/>
                    </a:lnTo>
                    <a:lnTo>
                      <a:pt x="426" y="253"/>
                    </a:lnTo>
                    <a:lnTo>
                      <a:pt x="372" y="220"/>
                    </a:lnTo>
                    <a:cubicBezTo>
                      <a:pt x="372" y="218"/>
                      <a:pt x="372" y="217"/>
                      <a:pt x="372" y="216"/>
                    </a:cubicBez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61" name="Group 14">
                <a:extLst>
                  <a:ext uri="{FF2B5EF4-FFF2-40B4-BE49-F238E27FC236}">
                    <a16:creationId xmlns:a16="http://schemas.microsoft.com/office/drawing/2014/main" id="{D013D038-CA52-4AA4-99BE-7EF8B0D3D582}"/>
                  </a:ext>
                </a:extLst>
              </p:cNvPr>
              <p:cNvGrpSpPr>
                <a:grpSpLocks noChangeAspect="1"/>
              </p:cNvGrpSpPr>
              <p:nvPr/>
            </p:nvGrpSpPr>
            <p:grpSpPr bwMode="auto">
              <a:xfrm>
                <a:off x="7856223" y="1765415"/>
                <a:ext cx="3624263" cy="3633788"/>
                <a:chOff x="4841" y="1078"/>
                <a:chExt cx="2283" cy="2289"/>
              </a:xfrm>
            </p:grpSpPr>
            <p:sp>
              <p:nvSpPr>
                <p:cNvPr id="65" name="Freeform 15">
                  <a:extLst>
                    <a:ext uri="{FF2B5EF4-FFF2-40B4-BE49-F238E27FC236}">
                      <a16:creationId xmlns:a16="http://schemas.microsoft.com/office/drawing/2014/main" id="{61F1FB1C-00AE-4D4B-8D98-68D753139944}"/>
                    </a:ext>
                  </a:extLst>
                </p:cNvPr>
                <p:cNvSpPr>
                  <a:spLocks/>
                </p:cNvSpPr>
                <p:nvPr/>
              </p:nvSpPr>
              <p:spPr bwMode="auto">
                <a:xfrm>
                  <a:off x="4841" y="1732"/>
                  <a:ext cx="1634" cy="1635"/>
                </a:xfrm>
                <a:custGeom>
                  <a:avLst/>
                  <a:gdLst>
                    <a:gd name="T0" fmla="*/ 160 w 267"/>
                    <a:gd name="T1" fmla="*/ 27 h 267"/>
                    <a:gd name="T2" fmla="*/ 160 w 267"/>
                    <a:gd name="T3" fmla="*/ 27 h 267"/>
                    <a:gd name="T4" fmla="*/ 240 w 267"/>
                    <a:gd name="T5" fmla="*/ 27 h 267"/>
                    <a:gd name="T6" fmla="*/ 240 w 267"/>
                    <a:gd name="T7" fmla="*/ 240 h 267"/>
                    <a:gd name="T8" fmla="*/ 27 w 267"/>
                    <a:gd name="T9" fmla="*/ 240 h 267"/>
                    <a:gd name="T10" fmla="*/ 27 w 267"/>
                    <a:gd name="T11" fmla="*/ 27 h 267"/>
                    <a:gd name="T12" fmla="*/ 81 w 267"/>
                    <a:gd name="T13" fmla="*/ 27 h 267"/>
                    <a:gd name="T14" fmla="*/ 81 w 267"/>
                    <a:gd name="T15" fmla="*/ 0 h 267"/>
                    <a:gd name="T16" fmla="*/ 0 w 267"/>
                    <a:gd name="T17" fmla="*/ 0 h 267"/>
                    <a:gd name="T18" fmla="*/ 0 w 267"/>
                    <a:gd name="T19" fmla="*/ 267 h 267"/>
                    <a:gd name="T20" fmla="*/ 267 w 267"/>
                    <a:gd name="T21" fmla="*/ 267 h 267"/>
                    <a:gd name="T22" fmla="*/ 267 w 267"/>
                    <a:gd name="T23" fmla="*/ 0 h 267"/>
                    <a:gd name="T24" fmla="*/ 160 w 267"/>
                    <a:gd name="T25" fmla="*/ 0 h 267"/>
                    <a:gd name="T26" fmla="*/ 160 w 267"/>
                    <a:gd name="T27" fmla="*/ 27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7" h="267">
                      <a:moveTo>
                        <a:pt x="160" y="27"/>
                      </a:moveTo>
                      <a:lnTo>
                        <a:pt x="160" y="27"/>
                      </a:lnTo>
                      <a:lnTo>
                        <a:pt x="240" y="27"/>
                      </a:lnTo>
                      <a:lnTo>
                        <a:pt x="240" y="240"/>
                      </a:lnTo>
                      <a:lnTo>
                        <a:pt x="27" y="240"/>
                      </a:lnTo>
                      <a:lnTo>
                        <a:pt x="27" y="27"/>
                      </a:lnTo>
                      <a:lnTo>
                        <a:pt x="81" y="27"/>
                      </a:lnTo>
                      <a:lnTo>
                        <a:pt x="81" y="0"/>
                      </a:lnTo>
                      <a:lnTo>
                        <a:pt x="0" y="0"/>
                      </a:lnTo>
                      <a:lnTo>
                        <a:pt x="0" y="267"/>
                      </a:lnTo>
                      <a:lnTo>
                        <a:pt x="267" y="267"/>
                      </a:lnTo>
                      <a:lnTo>
                        <a:pt x="267" y="0"/>
                      </a:lnTo>
                      <a:lnTo>
                        <a:pt x="160" y="0"/>
                      </a:lnTo>
                      <a:lnTo>
                        <a:pt x="160" y="27"/>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6">
                  <a:extLst>
                    <a:ext uri="{FF2B5EF4-FFF2-40B4-BE49-F238E27FC236}">
                      <a16:creationId xmlns:a16="http://schemas.microsoft.com/office/drawing/2014/main" id="{AAFF713B-9169-4783-B1A2-BC8A1FDC0940}"/>
                    </a:ext>
                  </a:extLst>
                </p:cNvPr>
                <p:cNvSpPr>
                  <a:spLocks/>
                </p:cNvSpPr>
                <p:nvPr/>
              </p:nvSpPr>
              <p:spPr bwMode="auto">
                <a:xfrm>
                  <a:off x="5496" y="1078"/>
                  <a:ext cx="1628" cy="1634"/>
                </a:xfrm>
                <a:custGeom>
                  <a:avLst/>
                  <a:gdLst>
                    <a:gd name="T0" fmla="*/ 0 w 266"/>
                    <a:gd name="T1" fmla="*/ 0 h 267"/>
                    <a:gd name="T2" fmla="*/ 0 w 266"/>
                    <a:gd name="T3" fmla="*/ 0 h 267"/>
                    <a:gd name="T4" fmla="*/ 0 w 266"/>
                    <a:gd name="T5" fmla="*/ 267 h 267"/>
                    <a:gd name="T6" fmla="*/ 106 w 266"/>
                    <a:gd name="T7" fmla="*/ 267 h 267"/>
                    <a:gd name="T8" fmla="*/ 106 w 266"/>
                    <a:gd name="T9" fmla="*/ 240 h 267"/>
                    <a:gd name="T10" fmla="*/ 27 w 266"/>
                    <a:gd name="T11" fmla="*/ 240 h 267"/>
                    <a:gd name="T12" fmla="*/ 27 w 266"/>
                    <a:gd name="T13" fmla="*/ 27 h 267"/>
                    <a:gd name="T14" fmla="*/ 240 w 266"/>
                    <a:gd name="T15" fmla="*/ 27 h 267"/>
                    <a:gd name="T16" fmla="*/ 240 w 266"/>
                    <a:gd name="T17" fmla="*/ 240 h 267"/>
                    <a:gd name="T18" fmla="*/ 186 w 266"/>
                    <a:gd name="T19" fmla="*/ 240 h 267"/>
                    <a:gd name="T20" fmla="*/ 186 w 266"/>
                    <a:gd name="T21" fmla="*/ 267 h 267"/>
                    <a:gd name="T22" fmla="*/ 266 w 266"/>
                    <a:gd name="T23" fmla="*/ 267 h 267"/>
                    <a:gd name="T24" fmla="*/ 266 w 266"/>
                    <a:gd name="T25" fmla="*/ 0 h 267"/>
                    <a:gd name="T26" fmla="*/ 0 w 266"/>
                    <a:gd name="T27"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6" h="267">
                      <a:moveTo>
                        <a:pt x="0" y="0"/>
                      </a:moveTo>
                      <a:lnTo>
                        <a:pt x="0" y="0"/>
                      </a:lnTo>
                      <a:lnTo>
                        <a:pt x="0" y="267"/>
                      </a:lnTo>
                      <a:lnTo>
                        <a:pt x="106" y="267"/>
                      </a:lnTo>
                      <a:lnTo>
                        <a:pt x="106" y="240"/>
                      </a:lnTo>
                      <a:lnTo>
                        <a:pt x="27" y="240"/>
                      </a:lnTo>
                      <a:lnTo>
                        <a:pt x="27" y="27"/>
                      </a:lnTo>
                      <a:lnTo>
                        <a:pt x="240" y="27"/>
                      </a:lnTo>
                      <a:lnTo>
                        <a:pt x="240" y="240"/>
                      </a:lnTo>
                      <a:lnTo>
                        <a:pt x="186" y="240"/>
                      </a:lnTo>
                      <a:lnTo>
                        <a:pt x="186" y="267"/>
                      </a:lnTo>
                      <a:lnTo>
                        <a:pt x="266" y="267"/>
                      </a:lnTo>
                      <a:lnTo>
                        <a:pt x="266" y="0"/>
                      </a:lnTo>
                      <a:lnTo>
                        <a:pt x="0"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2" name="Group 4">
                <a:extLst>
                  <a:ext uri="{FF2B5EF4-FFF2-40B4-BE49-F238E27FC236}">
                    <a16:creationId xmlns:a16="http://schemas.microsoft.com/office/drawing/2014/main" id="{BAABC866-067F-4B4F-BC82-1AFE696264EA}"/>
                  </a:ext>
                </a:extLst>
              </p:cNvPr>
              <p:cNvGrpSpPr>
                <a:grpSpLocks noChangeAspect="1"/>
              </p:cNvGrpSpPr>
              <p:nvPr userDrawn="1"/>
            </p:nvGrpSpPr>
            <p:grpSpPr bwMode="auto">
              <a:xfrm flipH="1" flipV="1">
                <a:off x="10704198" y="4594917"/>
                <a:ext cx="773946" cy="580460"/>
                <a:chOff x="5022" y="1271"/>
                <a:chExt cx="532" cy="399"/>
              </a:xfrm>
            </p:grpSpPr>
            <p:sp>
              <p:nvSpPr>
                <p:cNvPr id="63" name="Freeform 5">
                  <a:extLst>
                    <a:ext uri="{FF2B5EF4-FFF2-40B4-BE49-F238E27FC236}">
                      <a16:creationId xmlns:a16="http://schemas.microsoft.com/office/drawing/2014/main" id="{2108647A-A235-40A0-8F7D-CD57A837CBFB}"/>
                    </a:ext>
                  </a:extLst>
                </p:cNvPr>
                <p:cNvSpPr>
                  <a:spLocks/>
                </p:cNvSpPr>
                <p:nvPr/>
              </p:nvSpPr>
              <p:spPr bwMode="auto">
                <a:xfrm>
                  <a:off x="5156" y="1403"/>
                  <a:ext cx="398" cy="267"/>
                </a:xfrm>
                <a:custGeom>
                  <a:avLst/>
                  <a:gdLst>
                    <a:gd name="T0" fmla="*/ 169 w 169"/>
                    <a:gd name="T1" fmla="*/ 0 h 113"/>
                    <a:gd name="T2" fmla="*/ 169 w 169"/>
                    <a:gd name="T3" fmla="*/ 0 h 113"/>
                    <a:gd name="T4" fmla="*/ 141 w 169"/>
                    <a:gd name="T5" fmla="*/ 0 h 113"/>
                    <a:gd name="T6" fmla="*/ 141 w 169"/>
                    <a:gd name="T7" fmla="*/ 85 h 113"/>
                    <a:gd name="T8" fmla="*/ 0 w 169"/>
                    <a:gd name="T9" fmla="*/ 85 h 113"/>
                    <a:gd name="T10" fmla="*/ 0 w 169"/>
                    <a:gd name="T11" fmla="*/ 113 h 113"/>
                    <a:gd name="T12" fmla="*/ 169 w 169"/>
                    <a:gd name="T13" fmla="*/ 113 h 113"/>
                    <a:gd name="T14" fmla="*/ 169 w 169"/>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13">
                      <a:moveTo>
                        <a:pt x="169" y="0"/>
                      </a:moveTo>
                      <a:lnTo>
                        <a:pt x="169" y="0"/>
                      </a:lnTo>
                      <a:lnTo>
                        <a:pt x="141" y="0"/>
                      </a:lnTo>
                      <a:lnTo>
                        <a:pt x="141" y="85"/>
                      </a:lnTo>
                      <a:lnTo>
                        <a:pt x="0" y="85"/>
                      </a:lnTo>
                      <a:lnTo>
                        <a:pt x="0" y="113"/>
                      </a:lnTo>
                      <a:lnTo>
                        <a:pt x="169" y="113"/>
                      </a:lnTo>
                      <a:lnTo>
                        <a:pt x="169"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7">
                  <a:extLst>
                    <a:ext uri="{FF2B5EF4-FFF2-40B4-BE49-F238E27FC236}">
                      <a16:creationId xmlns:a16="http://schemas.microsoft.com/office/drawing/2014/main" id="{7BA8FFAC-5323-447B-BB44-470B113C2147}"/>
                    </a:ext>
                  </a:extLst>
                </p:cNvPr>
                <p:cNvSpPr>
                  <a:spLocks/>
                </p:cNvSpPr>
                <p:nvPr/>
              </p:nvSpPr>
              <p:spPr bwMode="auto">
                <a:xfrm>
                  <a:off x="5022" y="1271"/>
                  <a:ext cx="398" cy="267"/>
                </a:xfrm>
                <a:custGeom>
                  <a:avLst/>
                  <a:gdLst>
                    <a:gd name="T0" fmla="*/ 169 w 169"/>
                    <a:gd name="T1" fmla="*/ 0 h 113"/>
                    <a:gd name="T2" fmla="*/ 169 w 169"/>
                    <a:gd name="T3" fmla="*/ 0 h 113"/>
                    <a:gd name="T4" fmla="*/ 141 w 169"/>
                    <a:gd name="T5" fmla="*/ 0 h 113"/>
                    <a:gd name="T6" fmla="*/ 141 w 169"/>
                    <a:gd name="T7" fmla="*/ 84 h 113"/>
                    <a:gd name="T8" fmla="*/ 0 w 169"/>
                    <a:gd name="T9" fmla="*/ 84 h 113"/>
                    <a:gd name="T10" fmla="*/ 0 w 169"/>
                    <a:gd name="T11" fmla="*/ 113 h 113"/>
                    <a:gd name="T12" fmla="*/ 169 w 169"/>
                    <a:gd name="T13" fmla="*/ 113 h 113"/>
                    <a:gd name="T14" fmla="*/ 169 w 169"/>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13">
                      <a:moveTo>
                        <a:pt x="169" y="0"/>
                      </a:moveTo>
                      <a:lnTo>
                        <a:pt x="169" y="0"/>
                      </a:lnTo>
                      <a:lnTo>
                        <a:pt x="141" y="0"/>
                      </a:lnTo>
                      <a:lnTo>
                        <a:pt x="141" y="84"/>
                      </a:lnTo>
                      <a:lnTo>
                        <a:pt x="0" y="84"/>
                      </a:lnTo>
                      <a:lnTo>
                        <a:pt x="0" y="113"/>
                      </a:lnTo>
                      <a:lnTo>
                        <a:pt x="169" y="113"/>
                      </a:lnTo>
                      <a:lnTo>
                        <a:pt x="169"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58" name="Oval 57">
              <a:extLst>
                <a:ext uri="{FF2B5EF4-FFF2-40B4-BE49-F238E27FC236}">
                  <a16:creationId xmlns:a16="http://schemas.microsoft.com/office/drawing/2014/main" id="{23961BE6-CF7F-4B6E-9EBA-9B9EF1D51FEA}"/>
                </a:ext>
              </a:extLst>
            </p:cNvPr>
            <p:cNvSpPr/>
            <p:nvPr userDrawn="1"/>
          </p:nvSpPr>
          <p:spPr bwMode="auto">
            <a:xfrm>
              <a:off x="6659722" y="627517"/>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pic>
        <p:nvPicPr>
          <p:cNvPr id="8" name="MS logo gray - EMF" descr="Microsoft 365 logo">
            <a:extLst>
              <a:ext uri="{FF2B5EF4-FFF2-40B4-BE49-F238E27FC236}">
                <a16:creationId xmlns:a16="http://schemas.microsoft.com/office/drawing/2014/main" id="{B081A56E-1396-4D48-BB4A-2862DB7BF3CB}"/>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136885" y="159690"/>
            <a:ext cx="2356088" cy="871753"/>
          </a:xfrm>
          <a:prstGeom prst="rect">
            <a:avLst/>
          </a:prstGeom>
        </p:spPr>
      </p:pic>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 lists -2 columns 3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1543362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2"/>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2"/>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2"/>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2"/>
        </a:solidFill>
        <a:effectLst/>
      </p:bgPr>
    </p:bg>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C2EC06BD-A32E-44DB-BE59-C6B4107FD074}"/>
              </a:ext>
            </a:extLst>
          </p:cNvPr>
          <p:cNvPicPr>
            <a:picLocks noChangeAspect="1"/>
          </p:cNvPicPr>
          <p:nvPr userDrawn="1"/>
        </p:nvPicPr>
        <p:blipFill>
          <a:blip r:embed="rId2"/>
          <a:stretch>
            <a:fillRect/>
          </a:stretch>
        </p:blipFill>
        <p:spPr>
          <a:xfrm>
            <a:off x="136885" y="159690"/>
            <a:ext cx="2363505" cy="868680"/>
          </a:xfrm>
          <a:prstGeom prst="rect">
            <a:avLst/>
          </a:prstGeom>
        </p:spPr>
      </p:pic>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t>Microsoft 365 title</a:t>
            </a:r>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3" name="MS logo gray - EMF" descr="Microsoft 365 logo">
            <a:extLst>
              <a:ext uri="{FF2B5EF4-FFF2-40B4-BE49-F238E27FC236}">
                <a16:creationId xmlns:a16="http://schemas.microsoft.com/office/drawing/2014/main" id="{51DE49BF-90C8-4C34-99EF-F2B02655BBA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black">
          <a:xfrm>
            <a:off x="136885" y="159690"/>
            <a:ext cx="2356088" cy="871753"/>
          </a:xfrm>
          <a:prstGeom prst="rect">
            <a:avLst/>
          </a:prstGeom>
        </p:spPr>
      </p:pic>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6" name="MS logo gray - EMF" descr="Microsoft 365 logo">
            <a:extLst>
              <a:ext uri="{FF2B5EF4-FFF2-40B4-BE49-F238E27FC236}">
                <a16:creationId xmlns:a16="http://schemas.microsoft.com/office/drawing/2014/main" id="{BBD1FF8D-7542-494A-A64A-59C0C2375BC4}"/>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136885" y="159690"/>
            <a:ext cx="2356088" cy="871753"/>
          </a:xfrm>
          <a:prstGeom prst="rect">
            <a:avLst/>
          </a:prstGeom>
        </p:spPr>
      </p:pic>
      <p:sp>
        <p:nvSpPr>
          <p:cNvPr id="7" name="Footer Placeholder 1">
            <a:extLst>
              <a:ext uri="{FF2B5EF4-FFF2-40B4-BE49-F238E27FC236}">
                <a16:creationId xmlns:a16="http://schemas.microsoft.com/office/drawing/2014/main" id="{D3AB2837-D1FE-4AC1-B5B6-6FA7F2D49D4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053198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tx2"/>
        </a:solidFill>
        <a:effectLst/>
      </p:bgPr>
    </p:bg>
    <p:spTree>
      <p:nvGrpSpPr>
        <p:cNvPr id="1" name=""/>
        <p:cNvGrpSpPr/>
        <p:nvPr/>
      </p:nvGrpSpPr>
      <p:grpSpPr>
        <a:xfrm>
          <a:off x="0" y="0"/>
          <a:ext cx="0" cy="0"/>
          <a:chOff x="0" y="0"/>
          <a:chExt cx="0" cy="0"/>
        </a:xfrm>
      </p:grpSpPr>
      <p:pic>
        <p:nvPicPr>
          <p:cNvPr id="6" name="Picture 5" descr="A picture containing drawing&#10;&#10;Description automatically generated">
            <a:extLst>
              <a:ext uri="{FF2B5EF4-FFF2-40B4-BE49-F238E27FC236}">
                <a16:creationId xmlns:a16="http://schemas.microsoft.com/office/drawing/2014/main" id="{1FC799F1-AEBC-419D-8B98-D92C7F54F1F8}"/>
              </a:ext>
            </a:extLst>
          </p:cNvPr>
          <p:cNvPicPr>
            <a:picLocks noChangeAspect="1"/>
          </p:cNvPicPr>
          <p:nvPr/>
        </p:nvPicPr>
        <p:blipFill>
          <a:blip r:embed="rId2"/>
          <a:stretch>
            <a:fillRect/>
          </a:stretch>
        </p:blipFill>
        <p:spPr>
          <a:xfrm>
            <a:off x="136885" y="159690"/>
            <a:ext cx="2363505" cy="868680"/>
          </a:xfrm>
          <a:prstGeom prst="rect">
            <a:avLst/>
          </a:prstGeom>
        </p:spPr>
      </p:pic>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2"/>
                </a:solidFill>
              </a:defRPr>
            </a:lvl1pPr>
          </a:lstStyle>
          <a:p>
            <a:r>
              <a:rPr lang="en-US"/>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7" name="Picture 5" descr="A picture containing drawing&#10;&#10;Description automatically generated">
            <a:extLst>
              <a:ext uri="{FF2B5EF4-FFF2-40B4-BE49-F238E27FC236}">
                <a16:creationId xmlns:a16="http://schemas.microsoft.com/office/drawing/2014/main" id="{8D070931-1A63-4F8E-89B2-4D1C260D6F4B}"/>
              </a:ext>
            </a:extLst>
          </p:cNvPr>
          <p:cNvPicPr>
            <a:picLocks noChangeAspect="1"/>
          </p:cNvPicPr>
          <p:nvPr userDrawn="1"/>
        </p:nvPicPr>
        <p:blipFill>
          <a:blip r:embed="rId2"/>
          <a:stretch>
            <a:fillRect/>
          </a:stretch>
        </p:blipFill>
        <p:spPr>
          <a:xfrm>
            <a:off x="136885" y="159690"/>
            <a:ext cx="2363505" cy="868680"/>
          </a:xfrm>
          <a:prstGeom prst="rect">
            <a:avLst/>
          </a:prstGeom>
        </p:spPr>
      </p:pic>
      <p:sp>
        <p:nvSpPr>
          <p:cNvPr id="8" name="Footer Placeholder 1">
            <a:extLst>
              <a:ext uri="{FF2B5EF4-FFF2-40B4-BE49-F238E27FC236}">
                <a16:creationId xmlns:a16="http://schemas.microsoft.com/office/drawing/2014/main" id="{C7C850ED-15E2-410F-9709-626B736DF96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7942141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Microsoft 365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4" name="MS logo gray - EMF" descr="Microsoft 365 logo">
            <a:extLst>
              <a:ext uri="{FF2B5EF4-FFF2-40B4-BE49-F238E27FC236}">
                <a16:creationId xmlns:a16="http://schemas.microsoft.com/office/drawing/2014/main" id="{0C7362BD-1B0C-4530-8B0C-3A1BA7E773B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black">
          <a:xfrm>
            <a:off x="136885" y="159690"/>
            <a:ext cx="2356088" cy="871753"/>
          </a:xfrm>
          <a:prstGeom prst="rect">
            <a:avLst/>
          </a:prstGeom>
        </p:spPr>
      </p:pic>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endParaRPr lang="en-US" dirty="0"/>
          </a:p>
        </p:txBody>
      </p:sp>
      <p:sp>
        <p:nvSpPr>
          <p:cNvPr id="10" name="Rectangle 7">
            <a:extLst>
              <a:ext uri="{FF2B5EF4-FFF2-40B4-BE49-F238E27FC236}">
                <a16:creationId xmlns:a16="http://schemas.microsoft.com/office/drawing/2014/main" id="{CA900527-F465-46FE-8485-5286C3B2CBAD}"/>
              </a:ext>
            </a:extLst>
          </p:cNvPr>
          <p:cNvSpPr/>
          <p:nvPr/>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1" name="Picture 11">
            <a:extLst>
              <a:ext uri="{FF2B5EF4-FFF2-40B4-BE49-F238E27FC236}">
                <a16:creationId xmlns:a16="http://schemas.microsoft.com/office/drawing/2014/main" id="{86D7B242-9E2F-4360-AE7D-FD43385CAFAA}"/>
              </a:ext>
            </a:extLst>
          </p:cNvPr>
          <p:cNvPicPr>
            <a:picLocks noChangeAspect="1"/>
          </p:cNvPicPr>
          <p:nvPr/>
        </p:nvPicPr>
        <p:blipFill>
          <a:blip r:embed="rId3"/>
          <a:stretch>
            <a:fillRect/>
          </a:stretch>
        </p:blipFill>
        <p:spPr>
          <a:xfrm>
            <a:off x="6250758" y="800100"/>
            <a:ext cx="5024485" cy="5257800"/>
          </a:xfrm>
          <a:prstGeom prst="rect">
            <a:avLst/>
          </a:prstGeom>
        </p:spPr>
      </p:pic>
      <p:pic>
        <p:nvPicPr>
          <p:cNvPr id="12" name="MS logo gray - EMF" descr="Microsoft 365 logo">
            <a:extLst>
              <a:ext uri="{FF2B5EF4-FFF2-40B4-BE49-F238E27FC236}">
                <a16:creationId xmlns:a16="http://schemas.microsoft.com/office/drawing/2014/main" id="{4D5784E9-A77E-4040-A2B9-F4B79D122CE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136885" y="159690"/>
            <a:ext cx="2356088" cy="871753"/>
          </a:xfrm>
          <a:prstGeom prst="rect">
            <a:avLst/>
          </a:prstGeom>
        </p:spPr>
      </p:pic>
      <p:sp>
        <p:nvSpPr>
          <p:cNvPr id="13" name="Footer Placeholder 1">
            <a:extLst>
              <a:ext uri="{FF2B5EF4-FFF2-40B4-BE49-F238E27FC236}">
                <a16:creationId xmlns:a16="http://schemas.microsoft.com/office/drawing/2014/main" id="{871B1C7C-B76D-433C-8120-05D597D9C1F5}"/>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sp>
        <p:nvSpPr>
          <p:cNvPr id="14" name="Rectangle 7">
            <a:extLst>
              <a:ext uri="{FF2B5EF4-FFF2-40B4-BE49-F238E27FC236}">
                <a16:creationId xmlns:a16="http://schemas.microsoft.com/office/drawing/2014/main" id="{19BA7F9B-4BDF-438A-BF61-E60AA6EB841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5" name="Picture 11">
            <a:extLst>
              <a:ext uri="{FF2B5EF4-FFF2-40B4-BE49-F238E27FC236}">
                <a16:creationId xmlns:a16="http://schemas.microsoft.com/office/drawing/2014/main" id="{EB92C5D5-C59B-43CD-A48C-71ABAB94E5B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0364832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Microsoft 365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8" name="MS logo gray - EMF" descr="Microsoft 365 logo">
            <a:extLst>
              <a:ext uri="{FF2B5EF4-FFF2-40B4-BE49-F238E27FC236}">
                <a16:creationId xmlns:a16="http://schemas.microsoft.com/office/drawing/2014/main" id="{B081A56E-1396-4D48-BB4A-2862DB7BF3C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black">
          <a:xfrm>
            <a:off x="136885" y="159690"/>
            <a:ext cx="2356088" cy="871753"/>
          </a:xfrm>
          <a:prstGeom prst="rect">
            <a:avLst/>
          </a:prstGeom>
        </p:spPr>
      </p:pic>
      <p:pic>
        <p:nvPicPr>
          <p:cNvPr id="34" name="MS logo gray - EMF" descr="Microsoft 365 logo">
            <a:extLst>
              <a:ext uri="{FF2B5EF4-FFF2-40B4-BE49-F238E27FC236}">
                <a16:creationId xmlns:a16="http://schemas.microsoft.com/office/drawing/2014/main" id="{6C1360B8-7352-4E3D-A2C7-A800D88BCB59}"/>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136885" y="159690"/>
            <a:ext cx="2356088" cy="871753"/>
          </a:xfrm>
          <a:prstGeom prst="rect">
            <a:avLst/>
          </a:prstGeom>
        </p:spPr>
      </p:pic>
      <p:sp>
        <p:nvSpPr>
          <p:cNvPr id="36" name="Footer Placeholder 1">
            <a:extLst>
              <a:ext uri="{FF2B5EF4-FFF2-40B4-BE49-F238E27FC236}">
                <a16:creationId xmlns:a16="http://schemas.microsoft.com/office/drawing/2014/main" id="{49D21BC0-3620-43FE-8790-DF88E2B9560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sp>
        <p:nvSpPr>
          <p:cNvPr id="37" name="Rectangle 7">
            <a:extLst>
              <a:ext uri="{FF2B5EF4-FFF2-40B4-BE49-F238E27FC236}">
                <a16:creationId xmlns:a16="http://schemas.microsoft.com/office/drawing/2014/main" id="{1D2A2024-1F80-4A98-A407-2C402866ACCE}"/>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38" name="Picture 11">
            <a:extLst>
              <a:ext uri="{FF2B5EF4-FFF2-40B4-BE49-F238E27FC236}">
                <a16:creationId xmlns:a16="http://schemas.microsoft.com/office/drawing/2014/main" id="{16E1119B-B202-47AC-A3C4-AA541CB19D64}"/>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371798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1_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a:t>Microsoft 365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3" name="Picture Placeholder 3">
            <a:extLst>
              <a:ext uri="{FF2B5EF4-FFF2-40B4-BE49-F238E27FC236}">
                <a16:creationId xmlns:a16="http://schemas.microsoft.com/office/drawing/2014/main" id="{8DED05CE-0D04-475E-A3C9-B7D5A17FC5BB}"/>
              </a:ext>
            </a:extLst>
          </p:cNvPr>
          <p:cNvPicPr>
            <a:picLocks noChangeAspect="1"/>
          </p:cNvPicPr>
          <p:nvPr userDrawn="1"/>
        </p:nvPicPr>
        <p:blipFill rotWithShape="1">
          <a:blip r:embed="rId2"/>
          <a:srcRect l="22496" r="19552"/>
          <a:stretch/>
        </p:blipFill>
        <p:spPr>
          <a:xfrm>
            <a:off x="6228994" y="-1"/>
            <a:ext cx="5963006" cy="6858001"/>
          </a:xfrm>
          <a:prstGeom prst="rect">
            <a:avLst/>
          </a:prstGeom>
        </p:spPr>
      </p:pic>
      <p:pic>
        <p:nvPicPr>
          <p:cNvPr id="4" name="MS logo gray - EMF" descr="Microsoft 365 logo">
            <a:extLst>
              <a:ext uri="{FF2B5EF4-FFF2-40B4-BE49-F238E27FC236}">
                <a16:creationId xmlns:a16="http://schemas.microsoft.com/office/drawing/2014/main" id="{0C7362BD-1B0C-4530-8B0C-3A1BA7E773BB}"/>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136885" y="159690"/>
            <a:ext cx="2356088" cy="871753"/>
          </a:xfrm>
          <a:prstGeom prst="rect">
            <a:avLst/>
          </a:prstGeom>
        </p:spPr>
      </p:pic>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endParaRPr lang="en-US" dirty="0"/>
          </a:p>
        </p:txBody>
      </p:sp>
    </p:spTree>
    <p:extLst>
      <p:ext uri="{BB962C8B-B14F-4D97-AF65-F5344CB8AC3E}">
        <p14:creationId xmlns:p14="http://schemas.microsoft.com/office/powerpoint/2010/main" val="2639928605"/>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4" name="Footer Placeholder 1">
            <a:extLst>
              <a:ext uri="{FF2B5EF4-FFF2-40B4-BE49-F238E27FC236}">
                <a16:creationId xmlns:a16="http://schemas.microsoft.com/office/drawing/2014/main" id="{65F85639-112C-4516-80A5-116177CCB9B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82714653"/>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zh-CN" altLang="en-US"/>
              <a:t>单击此处编辑母版标题样式</a:t>
            </a:r>
            <a:endParaRPr lang="en-US"/>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2"/>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6" name="Footer Placeholder 1">
            <a:extLst>
              <a:ext uri="{FF2B5EF4-FFF2-40B4-BE49-F238E27FC236}">
                <a16:creationId xmlns:a16="http://schemas.microsoft.com/office/drawing/2014/main" id="{58B73C0F-358D-4190-AF8E-3141F5EE9CB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8472657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zh-CN" altLang="en-US"/>
              <a:t>单击此处编辑母版标题样式</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6" name="Footer Placeholder 1">
            <a:extLst>
              <a:ext uri="{FF2B5EF4-FFF2-40B4-BE49-F238E27FC236}">
                <a16:creationId xmlns:a16="http://schemas.microsoft.com/office/drawing/2014/main" id="{E896E49C-BD7D-484B-8BC0-682558CB35D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0637735"/>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zh-CN" altLang="en-US"/>
              <a:t>单击此处编辑母版标题样式</a:t>
            </a:r>
            <a:endParaRPr lang="en-US"/>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zh-CN" altLang="en-US"/>
              <a:t>单击此处编辑母版文本样式</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7" name="Rectangle 1">
            <a:extLst>
              <a:ext uri="{FF2B5EF4-FFF2-40B4-BE49-F238E27FC236}">
                <a16:creationId xmlns:a16="http://schemas.microsoft.com/office/drawing/2014/main" id="{8E1FA85E-2AE7-4E57-B3A8-815738D8C4EB}"/>
              </a:ext>
            </a:extLst>
          </p:cNvPr>
          <p:cNvSpPr/>
          <p:nvPr userDrawn="1"/>
        </p:nvSpPr>
        <p:spPr bwMode="auto">
          <a:xfrm>
            <a:off x="0" y="5670550"/>
            <a:ext cx="12192000" cy="746955"/>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Footer Placeholder 1">
            <a:extLst>
              <a:ext uri="{FF2B5EF4-FFF2-40B4-BE49-F238E27FC236}">
                <a16:creationId xmlns:a16="http://schemas.microsoft.com/office/drawing/2014/main" id="{A2ABF868-9101-4F19-95B7-F6B194A2A79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52569430"/>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zh-CN" altLang="en-US"/>
              <a:t>单击此处编辑母版标题样式</a:t>
            </a:r>
            <a:endParaRPr lang="en-US"/>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2"/>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2"/>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7" name="Footer Placeholder 1">
            <a:extLst>
              <a:ext uri="{FF2B5EF4-FFF2-40B4-BE49-F238E27FC236}">
                <a16:creationId xmlns:a16="http://schemas.microsoft.com/office/drawing/2014/main" id="{3B86B7E2-9F81-46BB-9D1B-EE66374C671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100292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zh-CN" altLang="en-US"/>
              <a:t>单击此处编辑母版标题样式</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cxnSp>
        <p:nvCxnSpPr>
          <p:cNvPr id="8" name="Straight Connector 5">
            <a:extLst>
              <a:ext uri="{FF2B5EF4-FFF2-40B4-BE49-F238E27FC236}">
                <a16:creationId xmlns:a16="http://schemas.microsoft.com/office/drawing/2014/main" id="{5CC36C7A-9EDB-44E2-BBED-9084785AE85D}"/>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Footer Placeholder 1">
            <a:extLst>
              <a:ext uri="{FF2B5EF4-FFF2-40B4-BE49-F238E27FC236}">
                <a16:creationId xmlns:a16="http://schemas.microsoft.com/office/drawing/2014/main" id="{59A7B6AE-29A6-4DA5-A08D-BA954E4CF9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60741341"/>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zh-CN" altLang="en-US"/>
              <a:t>单击此处编辑母版标题样式</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cxnSp>
        <p:nvCxnSpPr>
          <p:cNvPr id="8" name="Straight Connector 5">
            <a:extLst>
              <a:ext uri="{FF2B5EF4-FFF2-40B4-BE49-F238E27FC236}">
                <a16:creationId xmlns:a16="http://schemas.microsoft.com/office/drawing/2014/main" id="{9180970F-D4A2-43E7-82BF-DDF278313F8E}"/>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Footer Placeholder 1">
            <a:extLst>
              <a:ext uri="{FF2B5EF4-FFF2-40B4-BE49-F238E27FC236}">
                <a16:creationId xmlns:a16="http://schemas.microsoft.com/office/drawing/2014/main" id="{98343DB3-98E4-4845-A3F1-802876D26E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92948205"/>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zh-CN" altLang="en-US"/>
              <a:t>单击此处编辑母版标题样式</a:t>
            </a:r>
            <a:endParaRPr lang="en-US"/>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2"/>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2"/>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6" name="Footer Placeholder 1">
            <a:extLst>
              <a:ext uri="{FF2B5EF4-FFF2-40B4-BE49-F238E27FC236}">
                <a16:creationId xmlns:a16="http://schemas.microsoft.com/office/drawing/2014/main" id="{A2AAA601-C65F-472F-88F5-366EC463A3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88322473"/>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8" name="Rectangle 1">
            <a:extLst>
              <a:ext uri="{FF2B5EF4-FFF2-40B4-BE49-F238E27FC236}">
                <a16:creationId xmlns:a16="http://schemas.microsoft.com/office/drawing/2014/main" id="{A5890500-3A61-46AC-853C-00A07A513A1C}"/>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Footer Placeholder 1">
            <a:extLst>
              <a:ext uri="{FF2B5EF4-FFF2-40B4-BE49-F238E27FC236}">
                <a16:creationId xmlns:a16="http://schemas.microsoft.com/office/drawing/2014/main" id="{BEA7D92C-BEA7-4EB7-9436-6D09ED84BAC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89581096"/>
      </p:ext>
    </p:extLst>
  </p:cSld>
  <p:clrMapOvr>
    <a:masterClrMapping/>
  </p:clrMapOvr>
  <p:transition>
    <p:fade/>
  </p:transition>
  <p:extLst>
    <p:ext uri="{DCECCB84-F9BA-43D5-87BE-67443E8EF086}">
      <p15:sldGuideLst xmlns:p15="http://schemas.microsoft.com/office/powerpoint/2012/main">
        <p15:guide id="3" pos="1728" userDrawn="1">
          <p15:clr>
            <a:srgbClr val="FBAE40"/>
          </p15:clr>
        </p15:guide>
        <p15:guide id="4" pos="23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2"/>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9" name="Rectangle 1">
            <a:extLst>
              <a:ext uri="{FF2B5EF4-FFF2-40B4-BE49-F238E27FC236}">
                <a16:creationId xmlns:a16="http://schemas.microsoft.com/office/drawing/2014/main" id="{D05585FE-BE40-4757-9233-490339032FB1}"/>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Footer Placeholder 1">
            <a:extLst>
              <a:ext uri="{FF2B5EF4-FFF2-40B4-BE49-F238E27FC236}">
                <a16:creationId xmlns:a16="http://schemas.microsoft.com/office/drawing/2014/main" id="{D540639E-BF2F-44D3-8675-0C53163DA96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5629635"/>
      </p:ext>
    </p:extLst>
  </p:cSld>
  <p:clrMapOvr>
    <a:masterClrMapping/>
  </p:clrMapOvr>
  <p:transition>
    <p:fade/>
  </p:transition>
  <p:extLst>
    <p:ext uri="{DCECCB84-F9BA-43D5-87BE-67443E8EF086}">
      <p15:sldGuideLst xmlns:p15="http://schemas.microsoft.com/office/powerpoint/2012/main">
        <p15:guide id="3" pos="1728" userDrawn="1">
          <p15:clr>
            <a:srgbClr val="FBAE40"/>
          </p15:clr>
        </p15:guide>
        <p15:guide id="4" pos="2352"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1" name="Rectangle 1">
            <a:extLst>
              <a:ext uri="{FF2B5EF4-FFF2-40B4-BE49-F238E27FC236}">
                <a16:creationId xmlns:a16="http://schemas.microsoft.com/office/drawing/2014/main" id="{7C1CA9CC-E03F-4C73-A039-FF4A72D4FB72}"/>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Footer Placeholder 1">
            <a:extLst>
              <a:ext uri="{FF2B5EF4-FFF2-40B4-BE49-F238E27FC236}">
                <a16:creationId xmlns:a16="http://schemas.microsoft.com/office/drawing/2014/main" id="{8CBA9F8E-F9D4-49A1-8E8D-8477CD7616F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38897727"/>
      </p:ext>
    </p:extLst>
  </p:cSld>
  <p:clrMapOvr>
    <a:masterClrMapping/>
  </p:clrMapOvr>
  <p:transition>
    <p:fade/>
  </p:transition>
  <p:extLst>
    <p:ext uri="{DCECCB84-F9BA-43D5-87BE-67443E8EF086}">
      <p15:sldGuideLst xmlns:p15="http://schemas.microsoft.com/office/powerpoint/2012/main">
        <p15:guide id="3" pos="1728" userDrawn="1">
          <p15:clr>
            <a:srgbClr val="FBAE40"/>
          </p15:clr>
        </p15:guide>
        <p15:guide id="4" pos="2352"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Rectangle 1">
            <a:extLst>
              <a:ext uri="{FF2B5EF4-FFF2-40B4-BE49-F238E27FC236}">
                <a16:creationId xmlns:a16="http://schemas.microsoft.com/office/drawing/2014/main" id="{B4F296DC-DA51-4BB7-9DD8-B9FBFB053413}"/>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Footer Placeholder 1">
            <a:extLst>
              <a:ext uri="{FF2B5EF4-FFF2-40B4-BE49-F238E27FC236}">
                <a16:creationId xmlns:a16="http://schemas.microsoft.com/office/drawing/2014/main" id="{3A71486F-561C-4BEB-A046-800E17808F6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77174055"/>
      </p:ext>
    </p:extLst>
  </p:cSld>
  <p:clrMapOvr>
    <a:masterClrMapping/>
  </p:clrMapOvr>
  <p:transition>
    <p:fade/>
  </p:transition>
  <p:extLst>
    <p:ext uri="{DCECCB84-F9BA-43D5-87BE-67443E8EF086}">
      <p15:sldGuideLst xmlns:p15="http://schemas.microsoft.com/office/powerpoint/2012/main">
        <p15:guide id="3" pos="1728" userDrawn="1">
          <p15:clr>
            <a:srgbClr val="FBAE40"/>
          </p15:clr>
        </p15:guide>
        <p15:guide id="4" pos="2354"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3" name="Rectangle 1">
            <a:extLst>
              <a:ext uri="{FF2B5EF4-FFF2-40B4-BE49-F238E27FC236}">
                <a16:creationId xmlns:a16="http://schemas.microsoft.com/office/drawing/2014/main" id="{B512AE99-580B-49F2-8841-8F83652AECE8}"/>
              </a:ext>
            </a:extLst>
          </p:cNvPr>
          <p:cNvSpPr/>
          <p:nvPr userDrawn="1"/>
        </p:nvSpPr>
        <p:spPr bwMode="auto">
          <a:xfrm>
            <a:off x="0" y="0"/>
            <a:ext cx="2378075"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Footer Placeholder 1">
            <a:extLst>
              <a:ext uri="{FF2B5EF4-FFF2-40B4-BE49-F238E27FC236}">
                <a16:creationId xmlns:a16="http://schemas.microsoft.com/office/drawing/2014/main" id="{0280CB12-6B37-4A8B-A42F-88264030CCB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20102917"/>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8" name="Rectangle 15">
            <a:extLst>
              <a:ext uri="{FF2B5EF4-FFF2-40B4-BE49-F238E27FC236}">
                <a16:creationId xmlns:a16="http://schemas.microsoft.com/office/drawing/2014/main" id="{E8E80C39-3DBA-4717-9317-7317A61AF73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2">
            <a:extLst>
              <a:ext uri="{FF2B5EF4-FFF2-40B4-BE49-F238E27FC236}">
                <a16:creationId xmlns:a16="http://schemas.microsoft.com/office/drawing/2014/main" id="{451D4F43-3A66-43ED-9FC3-59FE4EF33B68}"/>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16">
            <a:extLst>
              <a:ext uri="{FF2B5EF4-FFF2-40B4-BE49-F238E27FC236}">
                <a16:creationId xmlns:a16="http://schemas.microsoft.com/office/drawing/2014/main" id="{3B229B80-E262-4A84-92D9-06698CEC9D51}"/>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 name="Footer Placeholder 1">
            <a:extLst>
              <a:ext uri="{FF2B5EF4-FFF2-40B4-BE49-F238E27FC236}">
                <a16:creationId xmlns:a16="http://schemas.microsoft.com/office/drawing/2014/main" id="{58B0EC4E-8096-4A65-9876-C7282145D16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61154002"/>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zh-CN" altLang="en-US"/>
              <a:t>单击图标添加图片</a:t>
            </a:r>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9" name="Rectangle 1">
            <a:extLst>
              <a:ext uri="{FF2B5EF4-FFF2-40B4-BE49-F238E27FC236}">
                <a16:creationId xmlns:a16="http://schemas.microsoft.com/office/drawing/2014/main" id="{41E18A4B-BB24-4A1D-A0FF-0DCD04ECA9BF}"/>
              </a:ext>
            </a:extLst>
          </p:cNvPr>
          <p:cNvSpPr/>
          <p:nvPr userDrawn="1"/>
        </p:nvSpPr>
        <p:spPr bwMode="auto">
          <a:xfrm>
            <a:off x="1" y="2526646"/>
            <a:ext cx="9697686" cy="17840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5">
            <a:extLst>
              <a:ext uri="{FF2B5EF4-FFF2-40B4-BE49-F238E27FC236}">
                <a16:creationId xmlns:a16="http://schemas.microsoft.com/office/drawing/2014/main" id="{C4678CE4-7A29-4EDB-B9F8-8F137C970B15}"/>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6">
            <a:extLst>
              <a:ext uri="{FF2B5EF4-FFF2-40B4-BE49-F238E27FC236}">
                <a16:creationId xmlns:a16="http://schemas.microsoft.com/office/drawing/2014/main" id="{46C15EF9-438D-470D-B43C-DAE5139B17FB}"/>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6">
            <a:extLst>
              <a:ext uri="{FF2B5EF4-FFF2-40B4-BE49-F238E27FC236}">
                <a16:creationId xmlns:a16="http://schemas.microsoft.com/office/drawing/2014/main" id="{B3C25A65-ADE3-477D-A564-5B36A08ADA2E}"/>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4" name="Footer Placeholder 1">
            <a:extLst>
              <a:ext uri="{FF2B5EF4-FFF2-40B4-BE49-F238E27FC236}">
                <a16:creationId xmlns:a16="http://schemas.microsoft.com/office/drawing/2014/main" id="{52FDB880-83BB-4748-9805-A78D80E8A0B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74975288"/>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
        <p:nvSpPr>
          <p:cNvPr id="10" name="Footer Placeholder 1">
            <a:extLst>
              <a:ext uri="{FF2B5EF4-FFF2-40B4-BE49-F238E27FC236}">
                <a16:creationId xmlns:a16="http://schemas.microsoft.com/office/drawing/2014/main" id="{3D77B740-243F-4C95-A18D-30708F0470EE}"/>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462526667"/>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cxnSp>
        <p:nvCxnSpPr>
          <p:cNvPr id="14" name="Straight Connector 9">
            <a:extLst>
              <a:ext uri="{FF2B5EF4-FFF2-40B4-BE49-F238E27FC236}">
                <a16:creationId xmlns:a16="http://schemas.microsoft.com/office/drawing/2014/main" id="{67B52014-FD04-42FC-AD00-87D4D69E445A}"/>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0">
            <a:extLst>
              <a:ext uri="{FF2B5EF4-FFF2-40B4-BE49-F238E27FC236}">
                <a16:creationId xmlns:a16="http://schemas.microsoft.com/office/drawing/2014/main" id="{BD009D4B-6A4B-4DDC-9B02-FA520CD3E228}"/>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4">
            <a:extLst>
              <a:ext uri="{FF2B5EF4-FFF2-40B4-BE49-F238E27FC236}">
                <a16:creationId xmlns:a16="http://schemas.microsoft.com/office/drawing/2014/main" id="{C041CA47-FAB6-4AE5-91AA-9AA34A0EAADC}"/>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1" name="Rectangle 1">
            <a:extLst>
              <a:ext uri="{FF2B5EF4-FFF2-40B4-BE49-F238E27FC236}">
                <a16:creationId xmlns:a16="http://schemas.microsoft.com/office/drawing/2014/main" id="{0DA7D576-3E12-4C97-BD88-C2B0C472ACCF}"/>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 name="Footer Placeholder 1">
            <a:extLst>
              <a:ext uri="{FF2B5EF4-FFF2-40B4-BE49-F238E27FC236}">
                <a16:creationId xmlns:a16="http://schemas.microsoft.com/office/drawing/2014/main" id="{06A352AC-8AA2-4ED7-9238-3BDEFF714B6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3760211"/>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cxnSp>
        <p:nvCxnSpPr>
          <p:cNvPr id="14" name="Straight Connector 9">
            <a:extLst>
              <a:ext uri="{FF2B5EF4-FFF2-40B4-BE49-F238E27FC236}">
                <a16:creationId xmlns:a16="http://schemas.microsoft.com/office/drawing/2014/main" id="{96B4122E-814F-48A4-A06F-6BCF9E2B7BBD}"/>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0">
            <a:extLst>
              <a:ext uri="{FF2B5EF4-FFF2-40B4-BE49-F238E27FC236}">
                <a16:creationId xmlns:a16="http://schemas.microsoft.com/office/drawing/2014/main" id="{02A26D93-CA08-4349-910E-059A5EA75949}"/>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4">
            <a:extLst>
              <a:ext uri="{FF2B5EF4-FFF2-40B4-BE49-F238E27FC236}">
                <a16:creationId xmlns:a16="http://schemas.microsoft.com/office/drawing/2014/main" id="{EA57E56F-87B9-4FA0-A4CB-B14E65C1ABE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Footer Placeholder 1">
            <a:extLst>
              <a:ext uri="{FF2B5EF4-FFF2-40B4-BE49-F238E27FC236}">
                <a16:creationId xmlns:a16="http://schemas.microsoft.com/office/drawing/2014/main" id="{12E5BD3D-32C8-41A2-9AA6-AE732E94F2C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67970531"/>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Rectangle 1">
            <a:extLst>
              <a:ext uri="{FF2B5EF4-FFF2-40B4-BE49-F238E27FC236}">
                <a16:creationId xmlns:a16="http://schemas.microsoft.com/office/drawing/2014/main" id="{9B832B98-7501-4A3D-89CF-91C68A6FC256}"/>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14" name="Straight Connector 8">
            <a:extLst>
              <a:ext uri="{FF2B5EF4-FFF2-40B4-BE49-F238E27FC236}">
                <a16:creationId xmlns:a16="http://schemas.microsoft.com/office/drawing/2014/main" id="{EACE862E-2C61-4F9A-BB9A-A38CE46CABDA}"/>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9">
            <a:extLst>
              <a:ext uri="{FF2B5EF4-FFF2-40B4-BE49-F238E27FC236}">
                <a16:creationId xmlns:a16="http://schemas.microsoft.com/office/drawing/2014/main" id="{806A52BE-FE76-454B-9B9F-2E64498D101F}"/>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0">
            <a:extLst>
              <a:ext uri="{FF2B5EF4-FFF2-40B4-BE49-F238E27FC236}">
                <a16:creationId xmlns:a16="http://schemas.microsoft.com/office/drawing/2014/main" id="{C574F1BD-0794-4E40-9312-4F834B385952}"/>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1" name="Footer Placeholder 1">
            <a:extLst>
              <a:ext uri="{FF2B5EF4-FFF2-40B4-BE49-F238E27FC236}">
                <a16:creationId xmlns:a16="http://schemas.microsoft.com/office/drawing/2014/main" id="{8BABFA88-4E87-4C85-8F08-F9D8EFE635A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6526294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Update_Photo layout with 2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1451146"/>
            <a:ext cx="5579310" cy="2309968"/>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2406083"/>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0262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Rectangle 1">
            <a:extLst>
              <a:ext uri="{FF2B5EF4-FFF2-40B4-BE49-F238E27FC236}">
                <a16:creationId xmlns:a16="http://schemas.microsoft.com/office/drawing/2014/main" id="{9B832B98-7501-4A3D-89CF-91C68A6FC256}"/>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Footer Placeholder 1">
            <a:extLst>
              <a:ext uri="{FF2B5EF4-FFF2-40B4-BE49-F238E27FC236}">
                <a16:creationId xmlns:a16="http://schemas.microsoft.com/office/drawing/2014/main" id="{8BABFA88-4E87-4C85-8F08-F9D8EFE635A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8990508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Update-No text with pic">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3444077"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Rectangle 1">
            <a:extLst>
              <a:ext uri="{FF2B5EF4-FFF2-40B4-BE49-F238E27FC236}">
                <a16:creationId xmlns:a16="http://schemas.microsoft.com/office/drawing/2014/main" id="{9B832B98-7501-4A3D-89CF-91C68A6FC256}"/>
              </a:ext>
              <a:ext uri="{C183D7F6-B498-43B3-948B-1728B52AA6E4}">
                <adec:decorative xmlns:adec="http://schemas.microsoft.com/office/drawing/2017/decorative" val="1"/>
              </a:ext>
            </a:extLst>
          </p:cNvPr>
          <p:cNvSpPr/>
          <p:nvPr userDrawn="1"/>
        </p:nvSpPr>
        <p:spPr bwMode="auto">
          <a:xfrm>
            <a:off x="418644" y="1456896"/>
            <a:ext cx="11354712"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Footer Placeholder 1">
            <a:extLst>
              <a:ext uri="{FF2B5EF4-FFF2-40B4-BE49-F238E27FC236}">
                <a16:creationId xmlns:a16="http://schemas.microsoft.com/office/drawing/2014/main" id="{8BABFA88-4E87-4C85-8F08-F9D8EFE635A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081526869"/>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0" name="Rectangle 2">
            <a:extLst>
              <a:ext uri="{FF2B5EF4-FFF2-40B4-BE49-F238E27FC236}">
                <a16:creationId xmlns:a16="http://schemas.microsoft.com/office/drawing/2014/main" id="{1D1A19E7-8D30-4B62-934E-5D1AE3D550EB}"/>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1" name="Footer Placeholder 1">
            <a:extLst>
              <a:ext uri="{FF2B5EF4-FFF2-40B4-BE49-F238E27FC236}">
                <a16:creationId xmlns:a16="http://schemas.microsoft.com/office/drawing/2014/main" id="{F838C0CE-DF70-4517-A1BC-E9207BAD9C4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75535224"/>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zh-CN" altLang="en-US"/>
              <a:t>单击此处编辑母版标题样式</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8" name="Picture 10" descr="Tablet image">
            <a:extLst>
              <a:ext uri="{FF2B5EF4-FFF2-40B4-BE49-F238E27FC236}">
                <a16:creationId xmlns:a16="http://schemas.microsoft.com/office/drawing/2014/main" id="{7104A954-A34B-4FA0-B240-807E122D6797}"/>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9" name="Footer Placeholder 1">
            <a:extLst>
              <a:ext uri="{FF2B5EF4-FFF2-40B4-BE49-F238E27FC236}">
                <a16:creationId xmlns:a16="http://schemas.microsoft.com/office/drawing/2014/main" id="{D735FD48-41E9-43FD-875C-8F016960BD4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4807921"/>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6" name="Picture 9" descr="Tablet image">
            <a:extLst>
              <a:ext uri="{FF2B5EF4-FFF2-40B4-BE49-F238E27FC236}">
                <a16:creationId xmlns:a16="http://schemas.microsoft.com/office/drawing/2014/main" id="{49A4FA54-D4B4-4B34-AF35-75E0F9865587}"/>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7" name="Footer Placeholder 1">
            <a:extLst>
              <a:ext uri="{FF2B5EF4-FFF2-40B4-BE49-F238E27FC236}">
                <a16:creationId xmlns:a16="http://schemas.microsoft.com/office/drawing/2014/main" id="{507DBE57-4FCE-4CF2-9E2C-22253A0647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18687505"/>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dirty="0"/>
              <a:t>Chart examples</a:t>
            </a:r>
          </a:p>
        </p:txBody>
      </p:sp>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zh-CN" altLang="en-US"/>
              <a:t>单击图标添加图表</a:t>
            </a:r>
            <a:endParaRPr lang="en-US"/>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zh-CN" altLang="en-US"/>
              <a:t>单击图标添加图表</a:t>
            </a:r>
            <a:endParaRPr lang="en-US"/>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zh-CN" altLang="en-US"/>
              <a:t>单击图标添加图表</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Footer Placeholder 1">
            <a:extLst>
              <a:ext uri="{FF2B5EF4-FFF2-40B4-BE49-F238E27FC236}">
                <a16:creationId xmlns:a16="http://schemas.microsoft.com/office/drawing/2014/main" id="{30D75F55-9CD1-4999-95A1-55632A554C5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33656118"/>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zh-CN" altLang="en-US"/>
              <a:t>单击此处编辑母版标题样式</a:t>
            </a:r>
            <a:endParaRPr lang="en-US"/>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zh-CN" altLang="en-US"/>
              <a:t>单击图标添加表格</a:t>
            </a:r>
            <a:endParaRPr lang="en-US"/>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Footer Placeholder 1">
            <a:extLst>
              <a:ext uri="{FF2B5EF4-FFF2-40B4-BE49-F238E27FC236}">
                <a16:creationId xmlns:a16="http://schemas.microsoft.com/office/drawing/2014/main" id="{4B5BE63B-18BE-41B3-93F7-18C6532A06B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87198847"/>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zh-CN" altLang="en-US"/>
              <a:t>单击此处编辑母版标题样式</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cxnSp>
        <p:nvCxnSpPr>
          <p:cNvPr id="11" name="Straight Connector 6">
            <a:extLst>
              <a:ext uri="{FF2B5EF4-FFF2-40B4-BE49-F238E27FC236}">
                <a16:creationId xmlns:a16="http://schemas.microsoft.com/office/drawing/2014/main" id="{494B90B0-756B-4E45-9865-661FDB280D25}"/>
              </a:ext>
              <a:ext uri="{C183D7F6-B498-43B3-948B-1728B52AA6E4}">
                <adec:decorative xmlns:adec="http://schemas.microsoft.com/office/drawing/2017/decorative" val="1"/>
              </a:ext>
            </a:extLst>
          </p:cNvPr>
          <p:cNvCxnSpPr>
            <a:cxnSpLocks/>
          </p:cNvCxnSpPr>
          <p:nvPr userDrawn="1"/>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7">
            <a:extLst>
              <a:ext uri="{FF2B5EF4-FFF2-40B4-BE49-F238E27FC236}">
                <a16:creationId xmlns:a16="http://schemas.microsoft.com/office/drawing/2014/main" id="{B8647CEF-8C60-4173-8CA3-CFA33F34D986}"/>
              </a:ext>
              <a:ext uri="{C183D7F6-B498-43B3-948B-1728B52AA6E4}">
                <adec:decorative xmlns:adec="http://schemas.microsoft.com/office/drawing/2017/decorative" val="1"/>
              </a:ext>
            </a:extLst>
          </p:cNvPr>
          <p:cNvCxnSpPr>
            <a:cxnSpLocks/>
          </p:cNvCxnSpPr>
          <p:nvPr userDrawn="1"/>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8">
            <a:extLst>
              <a:ext uri="{FF2B5EF4-FFF2-40B4-BE49-F238E27FC236}">
                <a16:creationId xmlns:a16="http://schemas.microsoft.com/office/drawing/2014/main" id="{283207ED-A36A-44CD-A891-6CBFB7CA5914}"/>
              </a:ext>
              <a:ext uri="{C183D7F6-B498-43B3-948B-1728B52AA6E4}">
                <adec:decorative xmlns:adec="http://schemas.microsoft.com/office/drawing/2017/decorative" val="1"/>
              </a:ext>
            </a:extLst>
          </p:cNvPr>
          <p:cNvCxnSpPr>
            <a:cxnSpLocks/>
          </p:cNvCxnSpPr>
          <p:nvPr userDrawn="1"/>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Footer Placeholder 1">
            <a:extLst>
              <a:ext uri="{FF2B5EF4-FFF2-40B4-BE49-F238E27FC236}">
                <a16:creationId xmlns:a16="http://schemas.microsoft.com/office/drawing/2014/main" id="{5CDBCE3B-D305-4362-BFF3-E3CD708111A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48303885"/>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3columns-upda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zh-CN" altLang="en-US"/>
              <a:t>单击此处编辑母版标题样式</a:t>
            </a:r>
            <a:endParaRPr lang="en-US" dirty="0"/>
          </a:p>
        </p:txBody>
      </p:sp>
      <p:sp>
        <p:nvSpPr>
          <p:cNvPr id="5" name="Text Placeholder 4"/>
          <p:cNvSpPr>
            <a:spLocks noGrp="1"/>
          </p:cNvSpPr>
          <p:nvPr>
            <p:ph type="body" sz="quarter" idx="11" hasCustomPrompt="1"/>
          </p:nvPr>
        </p:nvSpPr>
        <p:spPr>
          <a:xfrm>
            <a:off x="431094" y="2740880"/>
            <a:ext cx="3476663"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4133490" y="2798024"/>
            <a:ext cx="0" cy="293136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cxnSp>
        <p:nvCxnSpPr>
          <p:cNvPr id="12" name="Straight Connector 7">
            <a:extLst>
              <a:ext uri="{FF2B5EF4-FFF2-40B4-BE49-F238E27FC236}">
                <a16:creationId xmlns:a16="http://schemas.microsoft.com/office/drawing/2014/main" id="{B8647CEF-8C60-4173-8CA3-CFA33F34D986}"/>
              </a:ext>
              <a:ext uri="{C183D7F6-B498-43B3-948B-1728B52AA6E4}">
                <adec:decorative xmlns:adec="http://schemas.microsoft.com/office/drawing/2017/decorative" val="1"/>
              </a:ext>
            </a:extLst>
          </p:cNvPr>
          <p:cNvCxnSpPr>
            <a:cxnSpLocks/>
          </p:cNvCxnSpPr>
          <p:nvPr userDrawn="1"/>
        </p:nvCxnSpPr>
        <p:spPr>
          <a:xfrm>
            <a:off x="8058509" y="2798024"/>
            <a:ext cx="0" cy="293136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Footer Placeholder 1">
            <a:extLst>
              <a:ext uri="{FF2B5EF4-FFF2-40B4-BE49-F238E27FC236}">
                <a16:creationId xmlns:a16="http://schemas.microsoft.com/office/drawing/2014/main" id="{5CDBCE3B-D305-4362-BFF3-E3CD708111A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0" name="Text Placeholder 4">
            <a:extLst>
              <a:ext uri="{FF2B5EF4-FFF2-40B4-BE49-F238E27FC236}">
                <a16:creationId xmlns:a16="http://schemas.microsoft.com/office/drawing/2014/main" id="{90649343-9E16-43C0-914C-CD74D9540738}"/>
              </a:ext>
            </a:extLst>
          </p:cNvPr>
          <p:cNvSpPr>
            <a:spLocks noGrp="1"/>
          </p:cNvSpPr>
          <p:nvPr>
            <p:ph type="body" sz="quarter" idx="12" hasCustomPrompt="1"/>
          </p:nvPr>
        </p:nvSpPr>
        <p:spPr>
          <a:xfrm>
            <a:off x="4350945" y="2740880"/>
            <a:ext cx="3476663"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1" name="Text Placeholder 4">
            <a:extLst>
              <a:ext uri="{FF2B5EF4-FFF2-40B4-BE49-F238E27FC236}">
                <a16:creationId xmlns:a16="http://schemas.microsoft.com/office/drawing/2014/main" id="{490525E4-9695-4724-8077-069A49FF921F}"/>
              </a:ext>
            </a:extLst>
          </p:cNvPr>
          <p:cNvSpPr>
            <a:spLocks noGrp="1"/>
          </p:cNvSpPr>
          <p:nvPr>
            <p:ph type="body" sz="quarter" idx="13" hasCustomPrompt="1"/>
          </p:nvPr>
        </p:nvSpPr>
        <p:spPr>
          <a:xfrm>
            <a:off x="8283248" y="2740880"/>
            <a:ext cx="3476663"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Tree>
    <p:extLst>
      <p:ext uri="{BB962C8B-B14F-4D97-AF65-F5344CB8AC3E}">
        <p14:creationId xmlns:p14="http://schemas.microsoft.com/office/powerpoint/2010/main" val="3990488866"/>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accent1"/>
            </a:solidFill>
          </a:ln>
        </p:spPr>
        <p:txBody>
          <a:bodyPr lIns="182880" tIns="137160" rIns="182880">
            <a:noAutofit/>
          </a:bodyPr>
          <a:lstStyle>
            <a:lvl1pPr>
              <a:defRPr sz="2000">
                <a:solidFill>
                  <a:schemeClr val="tx2"/>
                </a:solidFill>
              </a:defRPr>
            </a:lvl1pPr>
            <a:lvl2pPr>
              <a:defRPr sz="1800"/>
            </a:lvl2pPr>
          </a:lstStyle>
          <a:p>
            <a:pPr lvl="0"/>
            <a:r>
              <a:rPr lang="zh-CN" altLang="en-US"/>
              <a:t>单击此处编辑母版文本样式</a:t>
            </a:r>
          </a:p>
          <a:p>
            <a:pPr lvl="1"/>
            <a:r>
              <a:rPr lang="zh-CN" altLang="en-US"/>
              <a:t>二级</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accent1"/>
            </a:solidFill>
          </a:ln>
        </p:spPr>
        <p:txBody>
          <a:bodyPr lIns="182880" tIns="137160" rIns="182880">
            <a:noAutofit/>
          </a:bodyPr>
          <a:lstStyle>
            <a:lvl1pPr>
              <a:defRPr sz="2000">
                <a:solidFill>
                  <a:schemeClr val="tx2"/>
                </a:solidFill>
              </a:defRPr>
            </a:lvl1pPr>
            <a:lvl2pPr>
              <a:defRPr sz="1800"/>
            </a:lvl2pPr>
          </a:lstStyle>
          <a:p>
            <a:pPr lvl="0"/>
            <a:r>
              <a:rPr lang="zh-CN" altLang="en-US"/>
              <a:t>单击此处编辑母版文本样式</a:t>
            </a:r>
          </a:p>
          <a:p>
            <a:pPr lvl="1"/>
            <a:r>
              <a:rPr lang="zh-CN" altLang="en-US"/>
              <a:t>二级</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8" name="Footer Placeholder 1">
            <a:extLst>
              <a:ext uri="{FF2B5EF4-FFF2-40B4-BE49-F238E27FC236}">
                <a16:creationId xmlns:a16="http://schemas.microsoft.com/office/drawing/2014/main" id="{F656C457-D8E9-4BDF-96DC-CC137C745AE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383714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accent1"/>
            </a:solidFill>
          </a:ln>
        </p:spPr>
        <p:txBody>
          <a:bodyPr lIns="182880" tIns="137160" rIns="182880">
            <a:noAutofit/>
          </a:bodyPr>
          <a:lstStyle>
            <a:lvl1pPr>
              <a:defRPr sz="2000">
                <a:solidFill>
                  <a:schemeClr val="tx2"/>
                </a:solidFill>
              </a:defRPr>
            </a:lvl1pPr>
            <a:lvl2pPr>
              <a:defRPr sz="1800"/>
            </a:lvl2pPr>
          </a:lstStyle>
          <a:p>
            <a:pPr lvl="0"/>
            <a:r>
              <a:rPr lang="zh-CN" altLang="en-US"/>
              <a:t>单击此处编辑母版文本样式</a:t>
            </a:r>
          </a:p>
          <a:p>
            <a:pPr lvl="1"/>
            <a:r>
              <a:rPr lang="zh-CN" altLang="en-US"/>
              <a:t>二级</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accent1"/>
            </a:solidFill>
          </a:ln>
        </p:spPr>
        <p:txBody>
          <a:bodyPr lIns="182880" tIns="137160" rIns="182880">
            <a:noAutofit/>
          </a:bodyPr>
          <a:lstStyle>
            <a:lvl1pPr>
              <a:defRPr sz="2000">
                <a:solidFill>
                  <a:schemeClr val="tx2"/>
                </a:solidFill>
              </a:defRPr>
            </a:lvl1pPr>
            <a:lvl2pPr>
              <a:defRPr sz="1800"/>
            </a:lvl2pPr>
          </a:lstStyle>
          <a:p>
            <a:pPr lvl="0"/>
            <a:r>
              <a:rPr lang="zh-CN" altLang="en-US"/>
              <a:t>单击此处编辑母版文本样式</a:t>
            </a:r>
          </a:p>
          <a:p>
            <a:pPr lvl="1"/>
            <a:r>
              <a:rPr lang="zh-CN" altLang="en-US"/>
              <a:t>二级</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accent1"/>
            </a:solidFill>
          </a:ln>
        </p:spPr>
        <p:txBody>
          <a:bodyPr lIns="182880" tIns="137160" rIns="182880">
            <a:noAutofit/>
          </a:bodyPr>
          <a:lstStyle>
            <a:lvl1pPr>
              <a:defRPr sz="2000">
                <a:solidFill>
                  <a:schemeClr val="tx2"/>
                </a:solidFill>
              </a:defRPr>
            </a:lvl1pPr>
            <a:lvl2pPr>
              <a:defRPr sz="1800"/>
            </a:lvl2pPr>
          </a:lstStyle>
          <a:p>
            <a:pPr lvl="0"/>
            <a:r>
              <a:rPr lang="zh-CN" altLang="en-US"/>
              <a:t>单击此处编辑母版文本样式</a:t>
            </a:r>
          </a:p>
          <a:p>
            <a:pPr lvl="1"/>
            <a:r>
              <a:rPr lang="zh-CN" altLang="en-US"/>
              <a:t>二级</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9" name="Footer Placeholder 1">
            <a:extLst>
              <a:ext uri="{FF2B5EF4-FFF2-40B4-BE49-F238E27FC236}">
                <a16:creationId xmlns:a16="http://schemas.microsoft.com/office/drawing/2014/main" id="{FF1BA8B8-9738-484C-A09B-94F9AB7CA31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26545796"/>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accent1"/>
            </a:solidFill>
          </a:ln>
        </p:spPr>
        <p:txBody>
          <a:bodyPr lIns="182880" tIns="137160" rIns="182880">
            <a:noAutofit/>
          </a:bodyPr>
          <a:lstStyle>
            <a:lvl1pPr>
              <a:defRPr sz="2000">
                <a:solidFill>
                  <a:schemeClr val="tx2"/>
                </a:solidFill>
              </a:defRPr>
            </a:lvl1pPr>
            <a:lvl2pPr>
              <a:defRPr sz="1800"/>
            </a:lvl2pPr>
          </a:lstStyle>
          <a:p>
            <a:pPr lvl="0"/>
            <a:r>
              <a:rPr lang="zh-CN" altLang="en-US"/>
              <a:t>单击此处编辑母版文本样式</a:t>
            </a:r>
          </a:p>
          <a:p>
            <a:pPr lvl="1"/>
            <a:r>
              <a:rPr lang="zh-CN" altLang="en-US"/>
              <a:t>二级</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accent1"/>
            </a:solidFill>
          </a:ln>
        </p:spPr>
        <p:txBody>
          <a:bodyPr lIns="182880" tIns="137160" rIns="182880">
            <a:noAutofit/>
          </a:bodyPr>
          <a:lstStyle>
            <a:lvl1pPr>
              <a:defRPr sz="2000">
                <a:solidFill>
                  <a:schemeClr val="tx2"/>
                </a:solidFill>
              </a:defRPr>
            </a:lvl1pPr>
            <a:lvl2pPr>
              <a:defRPr sz="1800"/>
            </a:lvl2pPr>
          </a:lstStyle>
          <a:p>
            <a:pPr lvl="0"/>
            <a:r>
              <a:rPr lang="zh-CN" altLang="en-US"/>
              <a:t>单击此处编辑母版文本样式</a:t>
            </a:r>
          </a:p>
          <a:p>
            <a:pPr lvl="1"/>
            <a:r>
              <a:rPr lang="zh-CN" altLang="en-US"/>
              <a:t>二级</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accent1"/>
            </a:solidFill>
          </a:ln>
        </p:spPr>
        <p:txBody>
          <a:bodyPr lIns="182880" tIns="137160" rIns="182880">
            <a:noAutofit/>
          </a:bodyPr>
          <a:lstStyle>
            <a:lvl1pPr>
              <a:defRPr sz="2000">
                <a:solidFill>
                  <a:schemeClr val="tx2"/>
                </a:solidFill>
              </a:defRPr>
            </a:lvl1pPr>
            <a:lvl2pPr>
              <a:defRPr sz="1800"/>
            </a:lvl2pPr>
          </a:lstStyle>
          <a:p>
            <a:pPr lvl="0"/>
            <a:r>
              <a:rPr lang="zh-CN" altLang="en-US"/>
              <a:t>单击此处编辑母版文本样式</a:t>
            </a:r>
          </a:p>
          <a:p>
            <a:pPr lvl="1"/>
            <a:r>
              <a:rPr lang="zh-CN" altLang="en-US"/>
              <a:t>二级</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accent1"/>
            </a:solidFill>
          </a:ln>
        </p:spPr>
        <p:txBody>
          <a:bodyPr lIns="182880" tIns="137160" rIns="182880">
            <a:noAutofit/>
          </a:bodyPr>
          <a:lstStyle>
            <a:lvl1pPr>
              <a:defRPr sz="2000">
                <a:solidFill>
                  <a:schemeClr val="tx2"/>
                </a:solidFill>
              </a:defRPr>
            </a:lvl1pPr>
            <a:lvl2pPr>
              <a:defRPr sz="1800"/>
            </a:lvl2pPr>
          </a:lstStyle>
          <a:p>
            <a:pPr lvl="0"/>
            <a:r>
              <a:rPr lang="zh-CN" altLang="en-US"/>
              <a:t>单击此处编辑母版文本样式</a:t>
            </a:r>
          </a:p>
          <a:p>
            <a:pPr lvl="1"/>
            <a:r>
              <a:rPr lang="zh-CN" altLang="en-US"/>
              <a:t>二级</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accent1"/>
            </a:solidFill>
          </a:ln>
        </p:spPr>
        <p:txBody>
          <a:bodyPr lIns="182880" tIns="137160" rIns="182880">
            <a:noAutofit/>
          </a:bodyPr>
          <a:lstStyle>
            <a:lvl1pPr>
              <a:defRPr sz="2000">
                <a:solidFill>
                  <a:schemeClr val="tx2"/>
                </a:solidFill>
              </a:defRPr>
            </a:lvl1pPr>
            <a:lvl2pPr>
              <a:defRPr sz="1800"/>
            </a:lvl2pPr>
          </a:lstStyle>
          <a:p>
            <a:pPr lvl="0"/>
            <a:r>
              <a:rPr lang="zh-CN" altLang="en-US"/>
              <a:t>单击此处编辑母版文本样式</a:t>
            </a:r>
          </a:p>
          <a:p>
            <a:pPr lvl="1"/>
            <a:r>
              <a:rPr lang="zh-CN" altLang="en-US"/>
              <a:t>二级</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accent1"/>
            </a:solidFill>
          </a:ln>
        </p:spPr>
        <p:txBody>
          <a:bodyPr lIns="182880" tIns="137160" rIns="182880">
            <a:noAutofit/>
          </a:bodyPr>
          <a:lstStyle>
            <a:lvl1pPr>
              <a:defRPr sz="2000">
                <a:solidFill>
                  <a:schemeClr val="tx2"/>
                </a:solidFill>
              </a:defRPr>
            </a:lvl1pPr>
            <a:lvl2pPr>
              <a:defRPr sz="1800"/>
            </a:lvl2pPr>
          </a:lstStyle>
          <a:p>
            <a:pPr lvl="0"/>
            <a:r>
              <a:rPr lang="zh-CN" altLang="en-US"/>
              <a:t>单击此处编辑母版文本样式</a:t>
            </a:r>
          </a:p>
          <a:p>
            <a:pPr lvl="1"/>
            <a:r>
              <a:rPr lang="zh-CN" altLang="en-US"/>
              <a:t>二级</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2" name="Footer Placeholder 1">
            <a:extLst>
              <a:ext uri="{FF2B5EF4-FFF2-40B4-BE49-F238E27FC236}">
                <a16:creationId xmlns:a16="http://schemas.microsoft.com/office/drawing/2014/main" id="{0FE26187-85ED-4405-9D87-FE38FE8B819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81113020"/>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Update lab 4columns1_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5390741" cy="1752428"/>
          </a:xfrm>
          <a:ln w="19050">
            <a:solidFill>
              <a:schemeClr val="accent1"/>
            </a:solidFill>
          </a:ln>
        </p:spPr>
        <p:txBody>
          <a:bodyPr lIns="182880" tIns="137160" rIns="182880">
            <a:noAutofit/>
          </a:bodyPr>
          <a:lstStyle>
            <a:lvl1pPr>
              <a:defRPr sz="2000">
                <a:solidFill>
                  <a:schemeClr val="tx2"/>
                </a:solidFill>
              </a:defRPr>
            </a:lvl1pPr>
            <a:lvl2pPr>
              <a:defRPr sz="1800"/>
            </a:lvl2pPr>
          </a:lstStyle>
          <a:p>
            <a:pPr lvl="0"/>
            <a:r>
              <a:rPr lang="zh-CN" altLang="en-US"/>
              <a:t>单击此处编辑母版文本样式</a:t>
            </a:r>
          </a:p>
          <a:p>
            <a:pPr lvl="1"/>
            <a:r>
              <a:rPr lang="zh-CN" altLang="en-US"/>
              <a:t>二级</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2" name="Footer Placeholder 1">
            <a:extLst>
              <a:ext uri="{FF2B5EF4-FFF2-40B4-BE49-F238E27FC236}">
                <a16:creationId xmlns:a16="http://schemas.microsoft.com/office/drawing/2014/main" id="{0FE26187-85ED-4405-9D87-FE38FE8B819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Text Placeholder 3">
            <a:extLst>
              <a:ext uri="{FF2B5EF4-FFF2-40B4-BE49-F238E27FC236}">
                <a16:creationId xmlns:a16="http://schemas.microsoft.com/office/drawing/2014/main" id="{A0CE601D-A724-4A38-A1A5-3314387BEEC7}"/>
              </a:ext>
            </a:extLst>
          </p:cNvPr>
          <p:cNvSpPr>
            <a:spLocks noGrp="1"/>
          </p:cNvSpPr>
          <p:nvPr>
            <p:ph type="body" sz="quarter" idx="20"/>
          </p:nvPr>
        </p:nvSpPr>
        <p:spPr>
          <a:xfrm>
            <a:off x="6382617" y="1994072"/>
            <a:ext cx="5390741" cy="1752428"/>
          </a:xfrm>
          <a:ln w="19050">
            <a:solidFill>
              <a:schemeClr val="accent1"/>
            </a:solidFill>
          </a:ln>
        </p:spPr>
        <p:txBody>
          <a:bodyPr lIns="182880" tIns="137160" rIns="182880">
            <a:noAutofit/>
          </a:bodyPr>
          <a:lstStyle>
            <a:lvl1pPr>
              <a:defRPr sz="2000">
                <a:solidFill>
                  <a:schemeClr val="tx2"/>
                </a:solidFill>
              </a:defRPr>
            </a:lvl1pPr>
            <a:lvl2pPr>
              <a:defRPr sz="1800"/>
            </a:lvl2pPr>
          </a:lstStyle>
          <a:p>
            <a:pPr lvl="0"/>
            <a:r>
              <a:rPr lang="zh-CN" altLang="en-US"/>
              <a:t>单击此处编辑母版文本样式</a:t>
            </a:r>
          </a:p>
          <a:p>
            <a:pPr lvl="1"/>
            <a:r>
              <a:rPr lang="zh-CN" altLang="en-US"/>
              <a:t>二级</a:t>
            </a:r>
          </a:p>
        </p:txBody>
      </p:sp>
      <p:sp>
        <p:nvSpPr>
          <p:cNvPr id="17" name="Text Placeholder 3">
            <a:extLst>
              <a:ext uri="{FF2B5EF4-FFF2-40B4-BE49-F238E27FC236}">
                <a16:creationId xmlns:a16="http://schemas.microsoft.com/office/drawing/2014/main" id="{458C751E-6750-4D74-BC22-BD5EE0990A47}"/>
              </a:ext>
            </a:extLst>
          </p:cNvPr>
          <p:cNvSpPr>
            <a:spLocks noGrp="1"/>
          </p:cNvSpPr>
          <p:nvPr>
            <p:ph type="body" sz="quarter" idx="21"/>
          </p:nvPr>
        </p:nvSpPr>
        <p:spPr>
          <a:xfrm>
            <a:off x="432089" y="3987715"/>
            <a:ext cx="5390741" cy="1752428"/>
          </a:xfrm>
          <a:ln w="19050">
            <a:solidFill>
              <a:schemeClr val="accent1"/>
            </a:solidFill>
          </a:ln>
        </p:spPr>
        <p:txBody>
          <a:bodyPr lIns="182880" tIns="137160" rIns="182880">
            <a:noAutofit/>
          </a:bodyPr>
          <a:lstStyle>
            <a:lvl1pPr>
              <a:defRPr sz="2000">
                <a:solidFill>
                  <a:schemeClr val="tx2"/>
                </a:solidFill>
              </a:defRPr>
            </a:lvl1pPr>
            <a:lvl2pPr>
              <a:defRPr sz="1800"/>
            </a:lvl2pPr>
          </a:lstStyle>
          <a:p>
            <a:pPr lvl="0"/>
            <a:r>
              <a:rPr lang="zh-CN" altLang="en-US"/>
              <a:t>单击此处编辑母版文本样式</a:t>
            </a:r>
          </a:p>
          <a:p>
            <a:pPr lvl="1"/>
            <a:r>
              <a:rPr lang="zh-CN" altLang="en-US"/>
              <a:t>二级</a:t>
            </a:r>
          </a:p>
        </p:txBody>
      </p:sp>
      <p:sp>
        <p:nvSpPr>
          <p:cNvPr id="18" name="Text Placeholder 3">
            <a:extLst>
              <a:ext uri="{FF2B5EF4-FFF2-40B4-BE49-F238E27FC236}">
                <a16:creationId xmlns:a16="http://schemas.microsoft.com/office/drawing/2014/main" id="{36D75928-4DD6-4F4C-A475-AF7AD1B47048}"/>
              </a:ext>
            </a:extLst>
          </p:cNvPr>
          <p:cNvSpPr>
            <a:spLocks noGrp="1"/>
          </p:cNvSpPr>
          <p:nvPr>
            <p:ph type="body" sz="quarter" idx="22"/>
          </p:nvPr>
        </p:nvSpPr>
        <p:spPr>
          <a:xfrm>
            <a:off x="6382617" y="3987715"/>
            <a:ext cx="5390741" cy="1752428"/>
          </a:xfrm>
          <a:ln w="19050">
            <a:solidFill>
              <a:schemeClr val="accent1"/>
            </a:solidFill>
          </a:ln>
        </p:spPr>
        <p:txBody>
          <a:bodyPr lIns="182880" tIns="137160" rIns="182880">
            <a:noAutofit/>
          </a:bodyPr>
          <a:lstStyle>
            <a:lvl1pPr>
              <a:defRPr sz="2000">
                <a:solidFill>
                  <a:schemeClr val="tx2"/>
                </a:solidFill>
              </a:defRPr>
            </a:lvl1pPr>
            <a:lvl2pPr>
              <a:defRPr sz="1800"/>
            </a:lvl2pPr>
          </a:lstStyle>
          <a:p>
            <a:pPr lvl="0"/>
            <a:r>
              <a:rPr lang="zh-CN" altLang="en-US"/>
              <a:t>单击此处编辑母版文本样式</a:t>
            </a:r>
          </a:p>
          <a:p>
            <a:pPr lvl="1"/>
            <a:r>
              <a:rPr lang="zh-CN" altLang="en-US"/>
              <a:t>二级</a:t>
            </a:r>
          </a:p>
        </p:txBody>
      </p:sp>
    </p:spTree>
    <p:extLst>
      <p:ext uri="{BB962C8B-B14F-4D97-AF65-F5344CB8AC3E}">
        <p14:creationId xmlns:p14="http://schemas.microsoft.com/office/powerpoint/2010/main" val="1148103880"/>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cxnSp>
        <p:nvCxnSpPr>
          <p:cNvPr id="8" name="Straight Connector 6">
            <a:extLst>
              <a:ext uri="{FF2B5EF4-FFF2-40B4-BE49-F238E27FC236}">
                <a16:creationId xmlns:a16="http://schemas.microsoft.com/office/drawing/2014/main" id="{0CCD4912-2702-4000-AA5C-E0E148AC1489}"/>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Footer Placeholder 1">
            <a:extLst>
              <a:ext uri="{FF2B5EF4-FFF2-40B4-BE49-F238E27FC236}">
                <a16:creationId xmlns:a16="http://schemas.microsoft.com/office/drawing/2014/main" id="{C7E53F67-AED2-4137-A3EA-57BED924F75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994669"/>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cxnSp>
        <p:nvCxnSpPr>
          <p:cNvPr id="9" name="Straight Connector 6">
            <a:extLst>
              <a:ext uri="{FF2B5EF4-FFF2-40B4-BE49-F238E27FC236}">
                <a16:creationId xmlns:a16="http://schemas.microsoft.com/office/drawing/2014/main" id="{966F602A-E1CC-4FF3-BA4F-760E3299051A}"/>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7">
            <a:extLst>
              <a:ext uri="{FF2B5EF4-FFF2-40B4-BE49-F238E27FC236}">
                <a16:creationId xmlns:a16="http://schemas.microsoft.com/office/drawing/2014/main" id="{71A79361-0677-446D-B434-823C6B75C5BC}"/>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Footer Placeholder 1">
            <a:extLst>
              <a:ext uri="{FF2B5EF4-FFF2-40B4-BE49-F238E27FC236}">
                <a16:creationId xmlns:a16="http://schemas.microsoft.com/office/drawing/2014/main" id="{C0EE2811-D0D3-4429-963B-04FD5F8919F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5464149"/>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cxnSp>
        <p:nvCxnSpPr>
          <p:cNvPr id="11" name="Straight Connector 6">
            <a:extLst>
              <a:ext uri="{FF2B5EF4-FFF2-40B4-BE49-F238E27FC236}">
                <a16:creationId xmlns:a16="http://schemas.microsoft.com/office/drawing/2014/main" id="{56B9055C-A6FB-481E-BBF2-C137F1F64F94}"/>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7">
            <a:extLst>
              <a:ext uri="{FF2B5EF4-FFF2-40B4-BE49-F238E27FC236}">
                <a16:creationId xmlns:a16="http://schemas.microsoft.com/office/drawing/2014/main" id="{FB68584F-CFC1-4EC8-91A6-294EF3DFD22D}"/>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8">
            <a:extLst>
              <a:ext uri="{FF2B5EF4-FFF2-40B4-BE49-F238E27FC236}">
                <a16:creationId xmlns:a16="http://schemas.microsoft.com/office/drawing/2014/main" id="{1D8036D0-A6C7-4F87-98F9-D99760E44F98}"/>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Footer Placeholder 1">
            <a:extLst>
              <a:ext uri="{FF2B5EF4-FFF2-40B4-BE49-F238E27FC236}">
                <a16:creationId xmlns:a16="http://schemas.microsoft.com/office/drawing/2014/main" id="{47810E85-E368-454A-91EF-18F9952450D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00538950"/>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cxnSp>
        <p:nvCxnSpPr>
          <p:cNvPr id="13" name="Straight Connector 7">
            <a:extLst>
              <a:ext uri="{FF2B5EF4-FFF2-40B4-BE49-F238E27FC236}">
                <a16:creationId xmlns:a16="http://schemas.microsoft.com/office/drawing/2014/main" id="{F0A2413F-B86B-4B0C-AE15-E5D27A369347}"/>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8">
            <a:extLst>
              <a:ext uri="{FF2B5EF4-FFF2-40B4-BE49-F238E27FC236}">
                <a16:creationId xmlns:a16="http://schemas.microsoft.com/office/drawing/2014/main" id="{CC191757-A3E1-4940-B5A2-A2BE49E1555D}"/>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9">
            <a:extLst>
              <a:ext uri="{FF2B5EF4-FFF2-40B4-BE49-F238E27FC236}">
                <a16:creationId xmlns:a16="http://schemas.microsoft.com/office/drawing/2014/main" id="{5CA6A318-D1D9-4B4B-AA8E-F2B3E2F5E085}"/>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0">
            <a:extLst>
              <a:ext uri="{FF2B5EF4-FFF2-40B4-BE49-F238E27FC236}">
                <a16:creationId xmlns:a16="http://schemas.microsoft.com/office/drawing/2014/main" id="{551822A2-F804-49DC-A959-05004DF57925}"/>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1" name="Footer Placeholder 1">
            <a:extLst>
              <a:ext uri="{FF2B5EF4-FFF2-40B4-BE49-F238E27FC236}">
                <a16:creationId xmlns:a16="http://schemas.microsoft.com/office/drawing/2014/main" id="{FE94B789-EA5F-4C53-821B-EDE202425B8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18082743"/>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cxnSp>
        <p:nvCxnSpPr>
          <p:cNvPr id="17" name="Straight Connector 8">
            <a:extLst>
              <a:ext uri="{FF2B5EF4-FFF2-40B4-BE49-F238E27FC236}">
                <a16:creationId xmlns:a16="http://schemas.microsoft.com/office/drawing/2014/main" id="{8D2FE02D-4B72-4934-8692-BDA1EFF17EC0}"/>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9">
            <a:extLst>
              <a:ext uri="{FF2B5EF4-FFF2-40B4-BE49-F238E27FC236}">
                <a16:creationId xmlns:a16="http://schemas.microsoft.com/office/drawing/2014/main" id="{60F7501D-F5DE-418A-84EE-10B691C00734}"/>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14">
            <a:extLst>
              <a:ext uri="{FF2B5EF4-FFF2-40B4-BE49-F238E27FC236}">
                <a16:creationId xmlns:a16="http://schemas.microsoft.com/office/drawing/2014/main" id="{92EA0620-AB3D-4FE7-9B1B-BDD4D63991DF}"/>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10">
            <a:extLst>
              <a:ext uri="{FF2B5EF4-FFF2-40B4-BE49-F238E27FC236}">
                <a16:creationId xmlns:a16="http://schemas.microsoft.com/office/drawing/2014/main" id="{3B844E40-C126-4737-BFAC-8153A2AC9E70}"/>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11">
            <a:extLst>
              <a:ext uri="{FF2B5EF4-FFF2-40B4-BE49-F238E27FC236}">
                <a16:creationId xmlns:a16="http://schemas.microsoft.com/office/drawing/2014/main" id="{E6B46248-4CB8-41FB-A37A-835D54E3C057}"/>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4" name="Footer Placeholder 1">
            <a:extLst>
              <a:ext uri="{FF2B5EF4-FFF2-40B4-BE49-F238E27FC236}">
                <a16:creationId xmlns:a16="http://schemas.microsoft.com/office/drawing/2014/main" id="{DB0782BA-E801-48DF-97FC-C39C3EED19A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24466299"/>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cxnSp>
        <p:nvCxnSpPr>
          <p:cNvPr id="18" name="Straight Connector 12">
            <a:extLst>
              <a:ext uri="{FF2B5EF4-FFF2-40B4-BE49-F238E27FC236}">
                <a16:creationId xmlns:a16="http://schemas.microsoft.com/office/drawing/2014/main" id="{3AD282F1-0E7C-49FA-A931-3C2B3B17F403}"/>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4">
            <a:extLst>
              <a:ext uri="{FF2B5EF4-FFF2-40B4-BE49-F238E27FC236}">
                <a16:creationId xmlns:a16="http://schemas.microsoft.com/office/drawing/2014/main" id="{FA001A50-B15F-441B-B7F4-1D58702387B2}"/>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16">
            <a:extLst>
              <a:ext uri="{FF2B5EF4-FFF2-40B4-BE49-F238E27FC236}">
                <a16:creationId xmlns:a16="http://schemas.microsoft.com/office/drawing/2014/main" id="{5EF63222-B631-48EB-AF49-57010964DC4D}"/>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18">
            <a:extLst>
              <a:ext uri="{FF2B5EF4-FFF2-40B4-BE49-F238E27FC236}">
                <a16:creationId xmlns:a16="http://schemas.microsoft.com/office/drawing/2014/main" id="{F8E37A99-4DD6-4928-A6AD-F7CA117A5A70}"/>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3" name="Footer Placeholder 1">
            <a:extLst>
              <a:ext uri="{FF2B5EF4-FFF2-40B4-BE49-F238E27FC236}">
                <a16:creationId xmlns:a16="http://schemas.microsoft.com/office/drawing/2014/main" id="{089D57A6-130B-45C1-8BB5-4E354C08F48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4036524"/>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cxnSp>
        <p:nvCxnSpPr>
          <p:cNvPr id="25" name="Straight Connector 12">
            <a:extLst>
              <a:ext uri="{FF2B5EF4-FFF2-40B4-BE49-F238E27FC236}">
                <a16:creationId xmlns:a16="http://schemas.microsoft.com/office/drawing/2014/main" id="{B71A38E5-3452-45F8-9B9F-F201E25558A1}"/>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14">
            <a:extLst>
              <a:ext uri="{FF2B5EF4-FFF2-40B4-BE49-F238E27FC236}">
                <a16:creationId xmlns:a16="http://schemas.microsoft.com/office/drawing/2014/main" id="{55B78D87-2DC7-4CEF-8D44-DF036CF278E5}"/>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16">
            <a:extLst>
              <a:ext uri="{FF2B5EF4-FFF2-40B4-BE49-F238E27FC236}">
                <a16:creationId xmlns:a16="http://schemas.microsoft.com/office/drawing/2014/main" id="{475946E5-77E4-45E8-A402-DDE7159907A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18">
            <a:extLst>
              <a:ext uri="{FF2B5EF4-FFF2-40B4-BE49-F238E27FC236}">
                <a16:creationId xmlns:a16="http://schemas.microsoft.com/office/drawing/2014/main" id="{EF15AEA1-0E49-424B-8E62-CCCEAFFEA8EB}"/>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20">
            <a:extLst>
              <a:ext uri="{FF2B5EF4-FFF2-40B4-BE49-F238E27FC236}">
                <a16:creationId xmlns:a16="http://schemas.microsoft.com/office/drawing/2014/main" id="{268A253C-6714-448E-8BE3-265BBA93884F}"/>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21">
            <a:extLst>
              <a:ext uri="{FF2B5EF4-FFF2-40B4-BE49-F238E27FC236}">
                <a16:creationId xmlns:a16="http://schemas.microsoft.com/office/drawing/2014/main" id="{4158ECCC-F86B-4E7A-9F47-CF19B8C6AFF0}"/>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22">
            <a:extLst>
              <a:ext uri="{FF2B5EF4-FFF2-40B4-BE49-F238E27FC236}">
                <a16:creationId xmlns:a16="http://schemas.microsoft.com/office/drawing/2014/main" id="{A5B2EB70-5CD0-4981-BDF0-EFBF61D8C204}"/>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23">
            <a:extLst>
              <a:ext uri="{FF2B5EF4-FFF2-40B4-BE49-F238E27FC236}">
                <a16:creationId xmlns:a16="http://schemas.microsoft.com/office/drawing/2014/main" id="{C8C3AA67-A75C-4611-BAD6-2DE50A23EC11}"/>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8" name="Footer Placeholder 1">
            <a:extLst>
              <a:ext uri="{FF2B5EF4-FFF2-40B4-BE49-F238E27FC236}">
                <a16:creationId xmlns:a16="http://schemas.microsoft.com/office/drawing/2014/main" id="{D3B73A06-ACC9-48C8-9BEB-28162C2206E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1276930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2"/>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2"/>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update_subtitle 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2138383"/>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309444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153663"/>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410958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168944"/>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512471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5184224"/>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2138383"/>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309444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153663"/>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410958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168944"/>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512471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5184224"/>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cxnSp>
        <p:nvCxnSpPr>
          <p:cNvPr id="25" name="Straight Connector 12">
            <a:extLst>
              <a:ext uri="{FF2B5EF4-FFF2-40B4-BE49-F238E27FC236}">
                <a16:creationId xmlns:a16="http://schemas.microsoft.com/office/drawing/2014/main" id="{B71A38E5-3452-45F8-9B9F-F201E25558A1}"/>
              </a:ext>
              <a:ext uri="{C183D7F6-B498-43B3-948B-1728B52AA6E4}">
                <adec:decorative xmlns:adec="http://schemas.microsoft.com/office/drawing/2017/decorative" val="1"/>
              </a:ext>
            </a:extLst>
          </p:cNvPr>
          <p:cNvCxnSpPr>
            <a:cxnSpLocks/>
          </p:cNvCxnSpPr>
          <p:nvPr userDrawn="1"/>
        </p:nvCxnSpPr>
        <p:spPr>
          <a:xfrm>
            <a:off x="1568744" y="309444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14">
            <a:extLst>
              <a:ext uri="{FF2B5EF4-FFF2-40B4-BE49-F238E27FC236}">
                <a16:creationId xmlns:a16="http://schemas.microsoft.com/office/drawing/2014/main" id="{55B78D87-2DC7-4CEF-8D44-DF036CF278E5}"/>
              </a:ext>
              <a:ext uri="{C183D7F6-B498-43B3-948B-1728B52AA6E4}">
                <adec:decorative xmlns:adec="http://schemas.microsoft.com/office/drawing/2017/decorative" val="1"/>
              </a:ext>
            </a:extLst>
          </p:cNvPr>
          <p:cNvCxnSpPr>
            <a:cxnSpLocks/>
          </p:cNvCxnSpPr>
          <p:nvPr userDrawn="1"/>
        </p:nvCxnSpPr>
        <p:spPr>
          <a:xfrm>
            <a:off x="1568744" y="410958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16">
            <a:extLst>
              <a:ext uri="{FF2B5EF4-FFF2-40B4-BE49-F238E27FC236}">
                <a16:creationId xmlns:a16="http://schemas.microsoft.com/office/drawing/2014/main" id="{475946E5-77E4-45E8-A402-DDE7159907AD}"/>
              </a:ext>
              <a:ext uri="{C183D7F6-B498-43B3-948B-1728B52AA6E4}">
                <adec:decorative xmlns:adec="http://schemas.microsoft.com/office/drawing/2017/decorative" val="1"/>
              </a:ext>
            </a:extLst>
          </p:cNvPr>
          <p:cNvCxnSpPr>
            <a:cxnSpLocks/>
          </p:cNvCxnSpPr>
          <p:nvPr userDrawn="1"/>
        </p:nvCxnSpPr>
        <p:spPr>
          <a:xfrm>
            <a:off x="1568744" y="512471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20">
            <a:extLst>
              <a:ext uri="{FF2B5EF4-FFF2-40B4-BE49-F238E27FC236}">
                <a16:creationId xmlns:a16="http://schemas.microsoft.com/office/drawing/2014/main" id="{268A253C-6714-448E-8BE3-265BBA93884F}"/>
              </a:ext>
              <a:ext uri="{C183D7F6-B498-43B3-948B-1728B52AA6E4}">
                <adec:decorative xmlns:adec="http://schemas.microsoft.com/office/drawing/2017/decorative" val="1"/>
              </a:ext>
            </a:extLst>
          </p:cNvPr>
          <p:cNvCxnSpPr>
            <a:cxnSpLocks/>
          </p:cNvCxnSpPr>
          <p:nvPr userDrawn="1"/>
        </p:nvCxnSpPr>
        <p:spPr>
          <a:xfrm>
            <a:off x="7379943" y="309444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21">
            <a:extLst>
              <a:ext uri="{FF2B5EF4-FFF2-40B4-BE49-F238E27FC236}">
                <a16:creationId xmlns:a16="http://schemas.microsoft.com/office/drawing/2014/main" id="{4158ECCC-F86B-4E7A-9F47-CF19B8C6AFF0}"/>
              </a:ext>
              <a:ext uri="{C183D7F6-B498-43B3-948B-1728B52AA6E4}">
                <adec:decorative xmlns:adec="http://schemas.microsoft.com/office/drawing/2017/decorative" val="1"/>
              </a:ext>
            </a:extLst>
          </p:cNvPr>
          <p:cNvCxnSpPr>
            <a:cxnSpLocks/>
          </p:cNvCxnSpPr>
          <p:nvPr userDrawn="1"/>
        </p:nvCxnSpPr>
        <p:spPr>
          <a:xfrm>
            <a:off x="7379943" y="410958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22">
            <a:extLst>
              <a:ext uri="{FF2B5EF4-FFF2-40B4-BE49-F238E27FC236}">
                <a16:creationId xmlns:a16="http://schemas.microsoft.com/office/drawing/2014/main" id="{A5B2EB70-5CD0-4981-BDF0-EFBF61D8C204}"/>
              </a:ext>
              <a:ext uri="{C183D7F6-B498-43B3-948B-1728B52AA6E4}">
                <adec:decorative xmlns:adec="http://schemas.microsoft.com/office/drawing/2017/decorative" val="1"/>
              </a:ext>
            </a:extLst>
          </p:cNvPr>
          <p:cNvCxnSpPr>
            <a:cxnSpLocks/>
          </p:cNvCxnSpPr>
          <p:nvPr userDrawn="1"/>
        </p:nvCxnSpPr>
        <p:spPr>
          <a:xfrm>
            <a:off x="7379943" y="512471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8" name="Footer Placeholder 1">
            <a:extLst>
              <a:ext uri="{FF2B5EF4-FFF2-40B4-BE49-F238E27FC236}">
                <a16:creationId xmlns:a16="http://schemas.microsoft.com/office/drawing/2014/main" id="{D3B73A06-ACC9-48C8-9BEB-28162C2206E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3013385"/>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Update- 4rows 2 columns1_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38" name="Footer Placeholder 1">
            <a:extLst>
              <a:ext uri="{FF2B5EF4-FFF2-40B4-BE49-F238E27FC236}">
                <a16:creationId xmlns:a16="http://schemas.microsoft.com/office/drawing/2014/main" id="{D3B73A06-ACC9-48C8-9BEB-28162C2206E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78637824"/>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_ReUpdate- larger space4rows 2 columns1_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78177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8411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79691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85641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78177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8411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38" name="Footer Placeholder 1">
            <a:extLst>
              <a:ext uri="{FF2B5EF4-FFF2-40B4-BE49-F238E27FC236}">
                <a16:creationId xmlns:a16="http://schemas.microsoft.com/office/drawing/2014/main" id="{D3B73A06-ACC9-48C8-9BEB-28162C2206E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98703439"/>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5 lists -2 columns 3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cxnSp>
        <p:nvCxnSpPr>
          <p:cNvPr id="19" name="Straight Connector 12">
            <a:extLst>
              <a:ext uri="{FF2B5EF4-FFF2-40B4-BE49-F238E27FC236}">
                <a16:creationId xmlns:a16="http://schemas.microsoft.com/office/drawing/2014/main" id="{1476C5D3-D8DE-450C-80B8-368B29EDA299}"/>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4">
            <a:extLst>
              <a:ext uri="{FF2B5EF4-FFF2-40B4-BE49-F238E27FC236}">
                <a16:creationId xmlns:a16="http://schemas.microsoft.com/office/drawing/2014/main" id="{B23DCC90-6AF3-47DE-B914-1AA348BD55B6}"/>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16">
            <a:extLst>
              <a:ext uri="{FF2B5EF4-FFF2-40B4-BE49-F238E27FC236}">
                <a16:creationId xmlns:a16="http://schemas.microsoft.com/office/drawing/2014/main" id="{74DC7B61-746E-4671-BA61-1F9123640ACB}"/>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0">
            <a:extLst>
              <a:ext uri="{FF2B5EF4-FFF2-40B4-BE49-F238E27FC236}">
                <a16:creationId xmlns:a16="http://schemas.microsoft.com/office/drawing/2014/main" id="{2B80B29D-090D-4968-A29C-4AB51FDF2F44}"/>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1">
            <a:extLst>
              <a:ext uri="{FF2B5EF4-FFF2-40B4-BE49-F238E27FC236}">
                <a16:creationId xmlns:a16="http://schemas.microsoft.com/office/drawing/2014/main" id="{72733B2A-265D-4CEB-841F-A6A9DBBD9B2B}"/>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6" name="Footer Placeholder 1">
            <a:extLst>
              <a:ext uri="{FF2B5EF4-FFF2-40B4-BE49-F238E27FC236}">
                <a16:creationId xmlns:a16="http://schemas.microsoft.com/office/drawing/2014/main" id="{968EE0ED-1720-4BF2-A181-CB0E14761DF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13863706"/>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zh-CN" altLang="en-US"/>
              <a:t>单击此处编辑母版标题样式</a:t>
            </a:r>
            <a:endParaRPr lang="en-US"/>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cxnSp>
        <p:nvCxnSpPr>
          <p:cNvPr id="17" name="Straight Connector 21">
            <a:extLst>
              <a:ext uri="{FF2B5EF4-FFF2-40B4-BE49-F238E27FC236}">
                <a16:creationId xmlns:a16="http://schemas.microsoft.com/office/drawing/2014/main" id="{BF0F3D81-1A67-49A9-8626-C4C807052B7D}"/>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24">
            <a:extLst>
              <a:ext uri="{FF2B5EF4-FFF2-40B4-BE49-F238E27FC236}">
                <a16:creationId xmlns:a16="http://schemas.microsoft.com/office/drawing/2014/main" id="{E7D6E584-2664-447B-A343-13B16D6ECF82}"/>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itle 5">
            <a:extLst>
              <a:ext uri="{FF2B5EF4-FFF2-40B4-BE49-F238E27FC236}">
                <a16:creationId xmlns:a16="http://schemas.microsoft.com/office/drawing/2014/main" id="{9309A397-610C-4634-B79C-9577BF6DFD9C}"/>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1" name="Straight Connector 28">
            <a:extLst>
              <a:ext uri="{FF2B5EF4-FFF2-40B4-BE49-F238E27FC236}">
                <a16:creationId xmlns:a16="http://schemas.microsoft.com/office/drawing/2014/main" id="{B0027D23-ECE0-47EE-99E4-60166C8A3DD8}"/>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9">
            <a:extLst>
              <a:ext uri="{FF2B5EF4-FFF2-40B4-BE49-F238E27FC236}">
                <a16:creationId xmlns:a16="http://schemas.microsoft.com/office/drawing/2014/main" id="{E57A056D-37A8-4B79-86B9-E668248767D7}"/>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7" name="Footer Placeholder 1">
            <a:extLst>
              <a:ext uri="{FF2B5EF4-FFF2-40B4-BE49-F238E27FC236}">
                <a16:creationId xmlns:a16="http://schemas.microsoft.com/office/drawing/2014/main" id="{097A8C89-241C-4776-BF48-A860E1F2740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34647912"/>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zh-CN" altLang="en-US"/>
              <a:t>单击此处编辑母版标题样式</a:t>
            </a:r>
            <a:endParaRPr lang="en-US"/>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cxnSp>
        <p:nvCxnSpPr>
          <p:cNvPr id="28" name="Straight Connector 21">
            <a:extLst>
              <a:ext uri="{FF2B5EF4-FFF2-40B4-BE49-F238E27FC236}">
                <a16:creationId xmlns:a16="http://schemas.microsoft.com/office/drawing/2014/main" id="{844529BB-5C5B-4920-8812-EFC02D1C709C}"/>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24">
            <a:extLst>
              <a:ext uri="{FF2B5EF4-FFF2-40B4-BE49-F238E27FC236}">
                <a16:creationId xmlns:a16="http://schemas.microsoft.com/office/drawing/2014/main" id="{3C93E541-9BB3-4130-A791-2DA3C757DA12}"/>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25">
            <a:extLst>
              <a:ext uri="{FF2B5EF4-FFF2-40B4-BE49-F238E27FC236}">
                <a16:creationId xmlns:a16="http://schemas.microsoft.com/office/drawing/2014/main" id="{B9609573-DFAD-4DFF-9D2C-09A754B3B33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26">
            <a:extLst>
              <a:ext uri="{FF2B5EF4-FFF2-40B4-BE49-F238E27FC236}">
                <a16:creationId xmlns:a16="http://schemas.microsoft.com/office/drawing/2014/main" id="{3762B030-E29D-4C99-BFCA-3A3B902F6159}"/>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4" name="Title 5">
            <a:extLst>
              <a:ext uri="{FF2B5EF4-FFF2-40B4-BE49-F238E27FC236}">
                <a16:creationId xmlns:a16="http://schemas.microsoft.com/office/drawing/2014/main" id="{36BF9220-B9D8-4D2E-9FA8-5C77F5B09C95}"/>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35" name="Straight Connector 28">
            <a:extLst>
              <a:ext uri="{FF2B5EF4-FFF2-40B4-BE49-F238E27FC236}">
                <a16:creationId xmlns:a16="http://schemas.microsoft.com/office/drawing/2014/main" id="{B515143A-D9E0-45E5-AFEA-970D9E6A6F55}"/>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29">
            <a:extLst>
              <a:ext uri="{FF2B5EF4-FFF2-40B4-BE49-F238E27FC236}">
                <a16:creationId xmlns:a16="http://schemas.microsoft.com/office/drawing/2014/main" id="{9DF99274-D854-4E0F-977F-FB9FAFA046BF}"/>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7" name="Footer Placeholder 1">
            <a:extLst>
              <a:ext uri="{FF2B5EF4-FFF2-40B4-BE49-F238E27FC236}">
                <a16:creationId xmlns:a16="http://schemas.microsoft.com/office/drawing/2014/main" id="{95E65076-A647-4F1C-8EBE-54F34CDBDB6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81336015"/>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2"/>
          </a:solidFill>
        </p:spPr>
        <p:txBody>
          <a:bodyPr tIns="0" rIns="0" bIns="0" anchor="ctr">
            <a:noAutofit/>
          </a:bodyPr>
          <a:lstStyle>
            <a:lvl1pPr algn="ctr">
              <a:defRPr sz="2800"/>
            </a:lvl1pPr>
          </a:lstStyle>
          <a:p>
            <a:pPr lvl="0"/>
            <a:r>
              <a:rPr lang="zh-CN" altLang="en-US"/>
              <a:t>单击此处编辑母版文本样式</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2"/>
          </a:solidFill>
        </p:spPr>
        <p:txBody>
          <a:bodyPr tIns="0" rIns="0" bIns="0" anchor="ctr">
            <a:noAutofit/>
          </a:bodyPr>
          <a:lstStyle>
            <a:lvl1pPr algn="ctr">
              <a:defRPr sz="2800"/>
            </a:lvl1pPr>
          </a:lstStyle>
          <a:p>
            <a:pPr lvl="0"/>
            <a:r>
              <a:rPr lang="zh-CN" altLang="en-US"/>
              <a:t>单击此处编辑母版文本样式</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2"/>
          </a:solidFill>
        </p:spPr>
        <p:txBody>
          <a:bodyPr tIns="0" rIns="0" bIns="0" anchor="ctr">
            <a:noAutofit/>
          </a:bodyPr>
          <a:lstStyle>
            <a:lvl1pPr algn="ctr">
              <a:defRPr sz="2800"/>
            </a:lvl1pPr>
          </a:lstStyle>
          <a:p>
            <a:pPr lvl="0"/>
            <a:r>
              <a:rPr lang="zh-CN" altLang="en-US"/>
              <a:t>单击此处编辑母版文本样式</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7" name="Footer Placeholder 1">
            <a:extLst>
              <a:ext uri="{FF2B5EF4-FFF2-40B4-BE49-F238E27FC236}">
                <a16:creationId xmlns:a16="http://schemas.microsoft.com/office/drawing/2014/main" id="{1E15EB20-2D1C-4AA8-B35A-AEA6EEBD054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52775112"/>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zh-CN" altLang="en-US"/>
              <a:t>单击此处编辑母版文本样式</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zh-CN" altLang="en-US"/>
              <a:t>单击此处编辑母版文本样式</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zh-CN" altLang="en-US"/>
              <a:t>单击此处编辑母版文本样式</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zh-CN" altLang="en-US"/>
              <a:t>单击此处编辑母版文本样式</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zh-CN" altLang="en-US"/>
              <a:t>单击此处编辑母版文本样式</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9" name="Footer Placeholder 1">
            <a:extLst>
              <a:ext uri="{FF2B5EF4-FFF2-40B4-BE49-F238E27FC236}">
                <a16:creationId xmlns:a16="http://schemas.microsoft.com/office/drawing/2014/main" id="{06254E6E-FFB5-4517-9EFD-E4B00446250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32487469"/>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2"/>
        </a:solidFill>
        <a:effectLst/>
      </p:bgPr>
    </p:bg>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C2EC06BD-A32E-44DB-BE59-C6B4107FD074}"/>
              </a:ext>
            </a:extLst>
          </p:cNvPr>
          <p:cNvPicPr>
            <a:picLocks noChangeAspect="1"/>
          </p:cNvPicPr>
          <p:nvPr/>
        </p:nvPicPr>
        <p:blipFill>
          <a:blip r:embed="rId2"/>
          <a:stretch>
            <a:fillRect/>
          </a:stretch>
        </p:blipFill>
        <p:spPr>
          <a:xfrm>
            <a:off x="136885" y="159690"/>
            <a:ext cx="2363505" cy="868680"/>
          </a:xfrm>
          <a:prstGeom prst="rect">
            <a:avLst/>
          </a:prstGeom>
        </p:spPr>
      </p:pic>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5" name="Picture 3" descr="A picture containing drawing&#10;&#10;Description automatically generated">
            <a:extLst>
              <a:ext uri="{FF2B5EF4-FFF2-40B4-BE49-F238E27FC236}">
                <a16:creationId xmlns:a16="http://schemas.microsoft.com/office/drawing/2014/main" id="{4AF5CFF7-CC80-4CB8-A764-715B7D745643}"/>
              </a:ext>
            </a:extLst>
          </p:cNvPr>
          <p:cNvPicPr>
            <a:picLocks noChangeAspect="1"/>
          </p:cNvPicPr>
          <p:nvPr userDrawn="1"/>
        </p:nvPicPr>
        <p:blipFill>
          <a:blip r:embed="rId2"/>
          <a:stretch>
            <a:fillRect/>
          </a:stretch>
        </p:blipFill>
        <p:spPr>
          <a:xfrm>
            <a:off x="136885" y="159690"/>
            <a:ext cx="2363505" cy="868680"/>
          </a:xfrm>
          <a:prstGeom prst="rect">
            <a:avLst/>
          </a:prstGeom>
        </p:spPr>
      </p:pic>
      <p:sp>
        <p:nvSpPr>
          <p:cNvPr id="6" name="Footer Placeholder 1">
            <a:extLst>
              <a:ext uri="{FF2B5EF4-FFF2-40B4-BE49-F238E27FC236}">
                <a16:creationId xmlns:a16="http://schemas.microsoft.com/office/drawing/2014/main" id="{1299C665-F91C-4D1A-91D6-37B977A0B31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60707561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8.xml"/><Relationship Id="rId18" Type="http://schemas.openxmlformats.org/officeDocument/2006/relationships/slideLayout" Target="../slideLayouts/slideLayout63.xml"/><Relationship Id="rId26" Type="http://schemas.openxmlformats.org/officeDocument/2006/relationships/slideLayout" Target="../slideLayouts/slideLayout71.xml"/><Relationship Id="rId39" Type="http://schemas.openxmlformats.org/officeDocument/2006/relationships/slideLayout" Target="../slideLayouts/slideLayout84.xml"/><Relationship Id="rId21" Type="http://schemas.openxmlformats.org/officeDocument/2006/relationships/slideLayout" Target="../slideLayouts/slideLayout66.xml"/><Relationship Id="rId34" Type="http://schemas.openxmlformats.org/officeDocument/2006/relationships/slideLayout" Target="../slideLayouts/slideLayout79.xml"/><Relationship Id="rId42" Type="http://schemas.openxmlformats.org/officeDocument/2006/relationships/slideLayout" Target="../slideLayouts/slideLayout87.xml"/><Relationship Id="rId47" Type="http://schemas.openxmlformats.org/officeDocument/2006/relationships/slideLayout" Target="../slideLayouts/slideLayout92.xml"/><Relationship Id="rId50" Type="http://schemas.openxmlformats.org/officeDocument/2006/relationships/slideLayout" Target="../slideLayouts/slideLayout95.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9" Type="http://schemas.openxmlformats.org/officeDocument/2006/relationships/slideLayout" Target="../slideLayouts/slideLayout74.xml"/><Relationship Id="rId11" Type="http://schemas.openxmlformats.org/officeDocument/2006/relationships/slideLayout" Target="../slideLayouts/slideLayout56.xml"/><Relationship Id="rId24" Type="http://schemas.openxmlformats.org/officeDocument/2006/relationships/slideLayout" Target="../slideLayouts/slideLayout69.xml"/><Relationship Id="rId32" Type="http://schemas.openxmlformats.org/officeDocument/2006/relationships/slideLayout" Target="../slideLayouts/slideLayout77.xml"/><Relationship Id="rId37" Type="http://schemas.openxmlformats.org/officeDocument/2006/relationships/slideLayout" Target="../slideLayouts/slideLayout82.xml"/><Relationship Id="rId40" Type="http://schemas.openxmlformats.org/officeDocument/2006/relationships/slideLayout" Target="../slideLayouts/slideLayout85.xml"/><Relationship Id="rId45" Type="http://schemas.openxmlformats.org/officeDocument/2006/relationships/slideLayout" Target="../slideLayouts/slideLayout90.xml"/><Relationship Id="rId53" Type="http://schemas.openxmlformats.org/officeDocument/2006/relationships/slideLayout" Target="../slideLayouts/slideLayout98.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19" Type="http://schemas.openxmlformats.org/officeDocument/2006/relationships/slideLayout" Target="../slideLayouts/slideLayout64.xml"/><Relationship Id="rId31" Type="http://schemas.openxmlformats.org/officeDocument/2006/relationships/slideLayout" Target="../slideLayouts/slideLayout76.xml"/><Relationship Id="rId44" Type="http://schemas.openxmlformats.org/officeDocument/2006/relationships/slideLayout" Target="../slideLayouts/slideLayout89.xml"/><Relationship Id="rId52" Type="http://schemas.openxmlformats.org/officeDocument/2006/relationships/slideLayout" Target="../slideLayouts/slideLayout97.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slideLayout" Target="../slideLayouts/slideLayout67.xml"/><Relationship Id="rId27" Type="http://schemas.openxmlformats.org/officeDocument/2006/relationships/slideLayout" Target="../slideLayouts/slideLayout72.xml"/><Relationship Id="rId30" Type="http://schemas.openxmlformats.org/officeDocument/2006/relationships/slideLayout" Target="../slideLayouts/slideLayout75.xml"/><Relationship Id="rId35" Type="http://schemas.openxmlformats.org/officeDocument/2006/relationships/slideLayout" Target="../slideLayouts/slideLayout80.xml"/><Relationship Id="rId43" Type="http://schemas.openxmlformats.org/officeDocument/2006/relationships/slideLayout" Target="../slideLayouts/slideLayout88.xml"/><Relationship Id="rId48" Type="http://schemas.openxmlformats.org/officeDocument/2006/relationships/slideLayout" Target="../slideLayouts/slideLayout93.xml"/><Relationship Id="rId8" Type="http://schemas.openxmlformats.org/officeDocument/2006/relationships/slideLayout" Target="../slideLayouts/slideLayout53.xml"/><Relationship Id="rId51" Type="http://schemas.openxmlformats.org/officeDocument/2006/relationships/slideLayout" Target="../slideLayouts/slideLayout96.xml"/><Relationship Id="rId3" Type="http://schemas.openxmlformats.org/officeDocument/2006/relationships/slideLayout" Target="../slideLayouts/slideLayout48.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5" Type="http://schemas.openxmlformats.org/officeDocument/2006/relationships/slideLayout" Target="../slideLayouts/slideLayout70.xml"/><Relationship Id="rId33" Type="http://schemas.openxmlformats.org/officeDocument/2006/relationships/slideLayout" Target="../slideLayouts/slideLayout78.xml"/><Relationship Id="rId38" Type="http://schemas.openxmlformats.org/officeDocument/2006/relationships/slideLayout" Target="../slideLayouts/slideLayout83.xml"/><Relationship Id="rId46" Type="http://schemas.openxmlformats.org/officeDocument/2006/relationships/slideLayout" Target="../slideLayouts/slideLayout91.xml"/><Relationship Id="rId20" Type="http://schemas.openxmlformats.org/officeDocument/2006/relationships/slideLayout" Target="../slideLayouts/slideLayout65.xml"/><Relationship Id="rId41" Type="http://schemas.openxmlformats.org/officeDocument/2006/relationships/slideLayout" Target="../slideLayouts/slideLayout86.xml"/><Relationship Id="rId54" Type="http://schemas.openxmlformats.org/officeDocument/2006/relationships/theme" Target="../theme/theme2.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5" Type="http://schemas.openxmlformats.org/officeDocument/2006/relationships/slideLayout" Target="../slideLayouts/slideLayout60.xml"/><Relationship Id="rId23" Type="http://schemas.openxmlformats.org/officeDocument/2006/relationships/slideLayout" Target="../slideLayouts/slideLayout68.xml"/><Relationship Id="rId28" Type="http://schemas.openxmlformats.org/officeDocument/2006/relationships/slideLayout" Target="../slideLayouts/slideLayout73.xml"/><Relationship Id="rId36" Type="http://schemas.openxmlformats.org/officeDocument/2006/relationships/slideLayout" Target="../slideLayouts/slideLayout81.xml"/><Relationship Id="rId49" Type="http://schemas.openxmlformats.org/officeDocument/2006/relationships/slideLayout" Target="../slideLayouts/slideLayout9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a:t>Large: subhead Segoe UI Regular 20/24</a:t>
            </a:r>
          </a:p>
          <a:p>
            <a:pPr lvl="2"/>
            <a:r>
              <a:rPr lang="en-US"/>
              <a:t>Medium: paragraph heading Segoe UI </a:t>
            </a:r>
            <a:r>
              <a:rPr lang="en-US" err="1"/>
              <a:t>Semibold</a:t>
            </a:r>
            <a:r>
              <a:rPr lang="en-US"/>
              <a:t> 14/18</a:t>
            </a:r>
          </a:p>
          <a:p>
            <a:pPr lvl="3"/>
            <a:r>
              <a:rPr lang="en-US"/>
              <a:t>Medium: paragraph body copy Segoe UI Regular 14/18</a:t>
            </a:r>
          </a:p>
          <a:p>
            <a:pPr lvl="4"/>
            <a:r>
              <a:rPr lang="en-US"/>
              <a:t>Small: caption heading Segoe UI Bold 10/12</a:t>
            </a:r>
          </a:p>
          <a:p>
            <a:pPr lvl="6"/>
            <a:r>
              <a:rPr lang="en-US"/>
              <a:t>Small: caption body copy Segoe UI Regular 10/12</a:t>
            </a:r>
          </a:p>
          <a:p>
            <a:pPr lvl="6"/>
            <a:endParaRPr lang="en-US"/>
          </a:p>
          <a:p>
            <a:pPr lvl="6"/>
            <a:endParaRPr lang="en-US"/>
          </a:p>
        </p:txBody>
      </p:sp>
      <p:grpSp>
        <p:nvGrpSpPr>
          <p:cNvPr id="11" name="Group 10">
            <a:extLst>
              <a:ext uri="{FF2B5EF4-FFF2-40B4-BE49-F238E27FC236}">
                <a16:creationId xmlns:a16="http://schemas.microsoft.com/office/drawing/2014/main" id="{A6F46DBB-AA09-4EDB-B101-9276FD55DEDD}"/>
              </a:ext>
            </a:extLst>
          </p:cNvPr>
          <p:cNvGrpSpPr/>
          <p:nvPr userDrawn="1"/>
        </p:nvGrpSpPr>
        <p:grpSpPr>
          <a:xfrm>
            <a:off x="12280900" y="1"/>
            <a:ext cx="569757" cy="6857999"/>
            <a:chOff x="12517593" y="1"/>
            <a:chExt cx="1498600" cy="6979503"/>
          </a:xfrm>
        </p:grpSpPr>
        <p:grpSp>
          <p:nvGrpSpPr>
            <p:cNvPr id="13" name="Group 12">
              <a:extLst>
                <a:ext uri="{FF2B5EF4-FFF2-40B4-BE49-F238E27FC236}">
                  <a16:creationId xmlns:a16="http://schemas.microsoft.com/office/drawing/2014/main" id="{DF1C2B0A-E552-4D17-A0D9-A5050405EB16}"/>
                </a:ext>
              </a:extLst>
            </p:cNvPr>
            <p:cNvGrpSpPr/>
            <p:nvPr userDrawn="1"/>
          </p:nvGrpSpPr>
          <p:grpSpPr>
            <a:xfrm>
              <a:off x="12517593" y="2206171"/>
              <a:ext cx="1498600" cy="4773333"/>
              <a:chOff x="12438823" y="2918013"/>
              <a:chExt cx="1498600" cy="11082523"/>
            </a:xfrm>
          </p:grpSpPr>
          <p:sp>
            <p:nvSpPr>
              <p:cNvPr id="22" name="Rectangle 21">
                <a:extLst>
                  <a:ext uri="{FF2B5EF4-FFF2-40B4-BE49-F238E27FC236}">
                    <a16:creationId xmlns:a16="http://schemas.microsoft.com/office/drawing/2014/main" id="{FAF3C2A1-70D1-45C6-9E1E-D7FF03C94243}"/>
                  </a:ext>
                </a:extLst>
              </p:cNvPr>
              <p:cNvSpPr/>
              <p:nvPr/>
            </p:nvSpPr>
            <p:spPr bwMode="auto">
              <a:xfrm rot="5400000">
                <a:off x="11796983" y="9077816"/>
                <a:ext cx="2782281" cy="149859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Aqua</a:t>
                </a:r>
              </a:p>
              <a:p>
                <a:pPr defTabSz="932472" fontAlgn="base">
                  <a:spcBef>
                    <a:spcPct val="0"/>
                  </a:spcBef>
                  <a:spcAft>
                    <a:spcPts val="100"/>
                  </a:spcAft>
                </a:pPr>
                <a:r>
                  <a:rPr lang="en-US" sz="600">
                    <a:solidFill>
                      <a:schemeClr val="tx1"/>
                    </a:solidFill>
                    <a:ea typeface="Segoe UI" pitchFamily="34" charset="0"/>
                    <a:cs typeface="Segoe UI" pitchFamily="34" charset="0"/>
                  </a:rPr>
                  <a:t>R80 G230 B255</a:t>
                </a:r>
              </a:p>
              <a:p>
                <a:pPr defTabSz="932472" fontAlgn="base">
                  <a:spcBef>
                    <a:spcPct val="0"/>
                  </a:spcBef>
                  <a:spcAft>
                    <a:spcPts val="100"/>
                  </a:spcAft>
                </a:pPr>
                <a:r>
                  <a:rPr lang="en-US" sz="600">
                    <a:solidFill>
                      <a:schemeClr val="tx1"/>
                    </a:solidFill>
                    <a:ea typeface="Segoe UI" pitchFamily="34" charset="0"/>
                    <a:cs typeface="Segoe UI" pitchFamily="34" charset="0"/>
                  </a:rPr>
                  <a:t>Hex #50E6FF</a:t>
                </a:r>
              </a:p>
            </p:txBody>
          </p:sp>
          <p:sp>
            <p:nvSpPr>
              <p:cNvPr id="23" name="Rectangle 22">
                <a:extLst>
                  <a:ext uri="{FF2B5EF4-FFF2-40B4-BE49-F238E27FC236}">
                    <a16:creationId xmlns:a16="http://schemas.microsoft.com/office/drawing/2014/main" id="{FF5316C7-505A-45A5-B12E-C7921F1FB0EB}"/>
                  </a:ext>
                </a:extLst>
              </p:cNvPr>
              <p:cNvSpPr/>
              <p:nvPr/>
            </p:nvSpPr>
            <p:spPr bwMode="auto">
              <a:xfrm rot="5400000">
                <a:off x="11774289" y="6271576"/>
                <a:ext cx="2827669" cy="149859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Blue-Gray</a:t>
                </a:r>
              </a:p>
              <a:p>
                <a:pPr defTabSz="932472" fontAlgn="base">
                  <a:spcBef>
                    <a:spcPct val="0"/>
                  </a:spcBef>
                  <a:spcAft>
                    <a:spcPts val="100"/>
                  </a:spcAft>
                </a:pPr>
                <a:r>
                  <a:rPr lang="pt-BR" sz="600">
                    <a:solidFill>
                      <a:schemeClr val="bg1"/>
                    </a:solidFill>
                    <a:ea typeface="Segoe UI" pitchFamily="34" charset="0"/>
                    <a:cs typeface="Segoe UI" pitchFamily="34" charset="0"/>
                  </a:rPr>
                  <a:t>R36 G58 B94</a:t>
                </a:r>
              </a:p>
              <a:p>
                <a:pPr defTabSz="932472" fontAlgn="base">
                  <a:spcBef>
                    <a:spcPct val="0"/>
                  </a:spcBef>
                  <a:spcAft>
                    <a:spcPts val="100"/>
                  </a:spcAft>
                </a:pPr>
                <a:r>
                  <a:rPr lang="pt-BR" sz="600">
                    <a:solidFill>
                      <a:schemeClr val="bg1"/>
                    </a:solidFill>
                    <a:ea typeface="Segoe UI" pitchFamily="34" charset="0"/>
                    <a:cs typeface="Segoe UI" pitchFamily="34" charset="0"/>
                  </a:rPr>
                  <a:t>Hex #243A5E</a:t>
                </a:r>
              </a:p>
            </p:txBody>
          </p:sp>
          <p:sp>
            <p:nvSpPr>
              <p:cNvPr id="24" name="Rectangle 23">
                <a:extLst>
                  <a:ext uri="{FF2B5EF4-FFF2-40B4-BE49-F238E27FC236}">
                    <a16:creationId xmlns:a16="http://schemas.microsoft.com/office/drawing/2014/main" id="{B51AC3E1-E685-4665-BE4D-A5C8A0F7E51D}"/>
                  </a:ext>
                </a:extLst>
              </p:cNvPr>
              <p:cNvSpPr/>
              <p:nvPr/>
            </p:nvSpPr>
            <p:spPr bwMode="auto">
              <a:xfrm rot="5400000">
                <a:off x="11843609" y="3513227"/>
                <a:ext cx="2689028" cy="1498600"/>
              </a:xfrm>
              <a:prstGeom prst="rect">
                <a:avLst/>
              </a:prstGeom>
              <a:solidFill>
                <a:schemeClr val="accent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Blue</a:t>
                </a:r>
              </a:p>
              <a:p>
                <a:pPr defTabSz="932472" fontAlgn="base">
                  <a:spcBef>
                    <a:spcPct val="0"/>
                  </a:spcBef>
                  <a:spcAft>
                    <a:spcPts val="100"/>
                  </a:spcAft>
                </a:pPr>
                <a:r>
                  <a:rPr lang="en-US" sz="600">
                    <a:solidFill>
                      <a:schemeClr val="bg1"/>
                    </a:solidFill>
                    <a:ea typeface="Segoe UI" pitchFamily="34" charset="0"/>
                    <a:cs typeface="Segoe UI" pitchFamily="34" charset="0"/>
                  </a:rPr>
                  <a:t>R0 G120 B212</a:t>
                </a:r>
              </a:p>
              <a:p>
                <a:pPr defTabSz="932472" fontAlgn="base">
                  <a:spcBef>
                    <a:spcPct val="0"/>
                  </a:spcBef>
                  <a:spcAft>
                    <a:spcPts val="100"/>
                  </a:spcAft>
                </a:pPr>
                <a:r>
                  <a:rPr lang="en-US" sz="600">
                    <a:solidFill>
                      <a:schemeClr val="bg1"/>
                    </a:solidFill>
                    <a:ea typeface="Segoe UI" pitchFamily="34" charset="0"/>
                    <a:cs typeface="Segoe UI" pitchFamily="34" charset="0"/>
                  </a:rPr>
                  <a:t>Hex #0078D4</a:t>
                </a:r>
              </a:p>
            </p:txBody>
          </p:sp>
          <p:sp>
            <p:nvSpPr>
              <p:cNvPr id="25" name="Rectangle 24">
                <a:extLst>
                  <a:ext uri="{FF2B5EF4-FFF2-40B4-BE49-F238E27FC236}">
                    <a16:creationId xmlns:a16="http://schemas.microsoft.com/office/drawing/2014/main" id="{7D3D7E8C-6D79-460D-9148-BD2CBF6420F2}"/>
                  </a:ext>
                </a:extLst>
              </p:cNvPr>
              <p:cNvSpPr/>
              <p:nvPr/>
            </p:nvSpPr>
            <p:spPr bwMode="auto">
              <a:xfrm rot="5400000">
                <a:off x="11796983" y="11860097"/>
                <a:ext cx="2782281" cy="1498598"/>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Dark Gray</a:t>
                </a:r>
              </a:p>
              <a:p>
                <a:pPr defTabSz="932472" fontAlgn="base">
                  <a:spcBef>
                    <a:spcPct val="0"/>
                  </a:spcBef>
                  <a:spcAft>
                    <a:spcPts val="100"/>
                  </a:spcAft>
                </a:pPr>
                <a:r>
                  <a:rPr lang="en-US" sz="600">
                    <a:solidFill>
                      <a:schemeClr val="bg1"/>
                    </a:solidFill>
                    <a:ea typeface="Segoe UI" pitchFamily="34" charset="0"/>
                    <a:cs typeface="Segoe UI" pitchFamily="34" charset="0"/>
                  </a:rPr>
                  <a:t>R80 G80 B80</a:t>
                </a:r>
              </a:p>
              <a:p>
                <a:pPr defTabSz="932472" fontAlgn="base">
                  <a:spcBef>
                    <a:spcPct val="0"/>
                  </a:spcBef>
                  <a:spcAft>
                    <a:spcPts val="100"/>
                  </a:spcAft>
                </a:pPr>
                <a:r>
                  <a:rPr lang="en-US" sz="600">
                    <a:solidFill>
                      <a:schemeClr val="bg1"/>
                    </a:solidFill>
                    <a:ea typeface="Segoe UI" pitchFamily="34" charset="0"/>
                    <a:cs typeface="Segoe UI" pitchFamily="34" charset="0"/>
                  </a:rPr>
                  <a:t>Hex #505050</a:t>
                </a:r>
              </a:p>
            </p:txBody>
          </p:sp>
        </p:grpSp>
        <p:grpSp>
          <p:nvGrpSpPr>
            <p:cNvPr id="15" name="Group 14">
              <a:extLst>
                <a:ext uri="{FF2B5EF4-FFF2-40B4-BE49-F238E27FC236}">
                  <a16:creationId xmlns:a16="http://schemas.microsoft.com/office/drawing/2014/main" id="{76AEE724-EFFA-4CFB-BA0B-DD68A64D04E9}"/>
                </a:ext>
              </a:extLst>
            </p:cNvPr>
            <p:cNvGrpSpPr/>
            <p:nvPr userDrawn="1"/>
          </p:nvGrpSpPr>
          <p:grpSpPr>
            <a:xfrm rot="5400000">
              <a:off x="12190172" y="327422"/>
              <a:ext cx="2153442" cy="1498599"/>
              <a:chOff x="465140" y="7280835"/>
              <a:chExt cx="7676186" cy="942415"/>
            </a:xfrm>
          </p:grpSpPr>
          <p:sp>
            <p:nvSpPr>
              <p:cNvPr id="17" name="Rectangle 16">
                <a:extLst>
                  <a:ext uri="{FF2B5EF4-FFF2-40B4-BE49-F238E27FC236}">
                    <a16:creationId xmlns:a16="http://schemas.microsoft.com/office/drawing/2014/main" id="{D1C9D6FE-36D5-467D-953B-E0782AC67540}"/>
                  </a:ext>
                </a:extLst>
              </p:cNvPr>
              <p:cNvSpPr/>
              <p:nvPr/>
            </p:nvSpPr>
            <p:spPr bwMode="auto">
              <a:xfrm>
                <a:off x="465140" y="7280835"/>
                <a:ext cx="2487611" cy="942414"/>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Black</a:t>
                </a:r>
              </a:p>
              <a:p>
                <a:pPr defTabSz="932472" fontAlgn="base">
                  <a:spcBef>
                    <a:spcPct val="0"/>
                  </a:spcBef>
                  <a:spcAft>
                    <a:spcPts val="100"/>
                  </a:spcAft>
                </a:pPr>
                <a:r>
                  <a:rPr lang="en-US" sz="600">
                    <a:solidFill>
                      <a:schemeClr val="bg1"/>
                    </a:solidFill>
                    <a:ea typeface="Segoe UI" pitchFamily="34" charset="0"/>
                    <a:cs typeface="Segoe UI" pitchFamily="34" charset="0"/>
                  </a:rPr>
                  <a:t>R0 G0 B0</a:t>
                </a:r>
              </a:p>
              <a:p>
                <a:pPr defTabSz="932472" fontAlgn="base">
                  <a:spcBef>
                    <a:spcPct val="0"/>
                  </a:spcBef>
                  <a:spcAft>
                    <a:spcPts val="100"/>
                  </a:spcAft>
                </a:pPr>
                <a:r>
                  <a:rPr lang="en-US" sz="600">
                    <a:solidFill>
                      <a:schemeClr val="bg1"/>
                    </a:solidFill>
                    <a:ea typeface="Segoe UI" pitchFamily="34" charset="0"/>
                    <a:cs typeface="Segoe UI" pitchFamily="34" charset="0"/>
                  </a:rPr>
                  <a:t>Hex #000000</a:t>
                </a:r>
              </a:p>
            </p:txBody>
          </p:sp>
          <p:sp>
            <p:nvSpPr>
              <p:cNvPr id="18" name="Rectangle 17">
                <a:extLst>
                  <a:ext uri="{FF2B5EF4-FFF2-40B4-BE49-F238E27FC236}">
                    <a16:creationId xmlns:a16="http://schemas.microsoft.com/office/drawing/2014/main" id="{4F0F4CA1-873B-4C12-948D-D14CBB2A7B67}"/>
                  </a:ext>
                </a:extLst>
              </p:cNvPr>
              <p:cNvSpPr/>
              <p:nvPr/>
            </p:nvSpPr>
            <p:spPr bwMode="auto">
              <a:xfrm>
                <a:off x="3051346" y="7280835"/>
                <a:ext cx="2487611" cy="942414"/>
              </a:xfrm>
              <a:prstGeom prst="rect">
                <a:avLst/>
              </a:prstGeom>
              <a:solidFill>
                <a:schemeClr val="bg1"/>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White</a:t>
                </a:r>
              </a:p>
              <a:p>
                <a:pPr defTabSz="932472" fontAlgn="base">
                  <a:spcBef>
                    <a:spcPct val="0"/>
                  </a:spcBef>
                  <a:spcAft>
                    <a:spcPts val="100"/>
                  </a:spcAft>
                </a:pPr>
                <a:r>
                  <a:rPr lang="en-US" sz="600">
                    <a:solidFill>
                      <a:schemeClr val="tx1"/>
                    </a:solidFill>
                    <a:ea typeface="Segoe UI" pitchFamily="34" charset="0"/>
                    <a:cs typeface="Segoe UI" pitchFamily="34" charset="0"/>
                  </a:rPr>
                  <a:t>R255 G255 B255</a:t>
                </a:r>
              </a:p>
              <a:p>
                <a:pPr defTabSz="932472" fontAlgn="base">
                  <a:spcBef>
                    <a:spcPct val="0"/>
                  </a:spcBef>
                  <a:spcAft>
                    <a:spcPts val="100"/>
                  </a:spcAft>
                </a:pPr>
                <a:r>
                  <a:rPr lang="en-US" sz="600">
                    <a:solidFill>
                      <a:schemeClr val="tx1"/>
                    </a:solidFill>
                    <a:ea typeface="Segoe UI" pitchFamily="34" charset="0"/>
                    <a:cs typeface="Segoe UI" pitchFamily="34" charset="0"/>
                  </a:rPr>
                  <a:t>Hex #FFFFFF</a:t>
                </a:r>
              </a:p>
            </p:txBody>
          </p:sp>
          <p:sp>
            <p:nvSpPr>
              <p:cNvPr id="21" name="Rectangle 20">
                <a:extLst>
                  <a:ext uri="{FF2B5EF4-FFF2-40B4-BE49-F238E27FC236}">
                    <a16:creationId xmlns:a16="http://schemas.microsoft.com/office/drawing/2014/main" id="{478F0677-6924-40DD-9DCE-FBA80C11198A}"/>
                  </a:ext>
                </a:extLst>
              </p:cNvPr>
              <p:cNvSpPr/>
              <p:nvPr/>
            </p:nvSpPr>
            <p:spPr bwMode="auto">
              <a:xfrm>
                <a:off x="5653715" y="7280836"/>
                <a:ext cx="2487611" cy="942414"/>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Light gray</a:t>
                </a:r>
              </a:p>
              <a:p>
                <a:pPr defTabSz="932472" fontAlgn="base">
                  <a:spcBef>
                    <a:spcPct val="0"/>
                  </a:spcBef>
                  <a:spcAft>
                    <a:spcPts val="100"/>
                  </a:spcAft>
                </a:pPr>
                <a:r>
                  <a:rPr lang="en-US" sz="600">
                    <a:solidFill>
                      <a:schemeClr val="tx1"/>
                    </a:solidFill>
                    <a:ea typeface="Segoe UI" pitchFamily="34" charset="0"/>
                    <a:cs typeface="Segoe UI" pitchFamily="34" charset="0"/>
                  </a:rPr>
                  <a:t>R242 G242 B242</a:t>
                </a:r>
              </a:p>
              <a:p>
                <a:pPr defTabSz="932472" fontAlgn="base">
                  <a:spcBef>
                    <a:spcPct val="0"/>
                  </a:spcBef>
                  <a:spcAft>
                    <a:spcPts val="100"/>
                  </a:spcAft>
                </a:pPr>
                <a:r>
                  <a:rPr lang="en-US" sz="600">
                    <a:solidFill>
                      <a:schemeClr val="tx1"/>
                    </a:solidFill>
                    <a:ea typeface="Segoe UI" pitchFamily="34" charset="0"/>
                    <a:cs typeface="Segoe UI" pitchFamily="34" charset="0"/>
                  </a:rPr>
                  <a:t>Hex #F2F2F2</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562" r:id="rId5"/>
    <p:sldLayoutId id="2147484680" r:id="rId6"/>
    <p:sldLayoutId id="2147484610" r:id="rId7"/>
    <p:sldLayoutId id="2147484684" r:id="rId8"/>
    <p:sldLayoutId id="2147484670" r:id="rId9"/>
    <p:sldLayoutId id="2147484671" r:id="rId10"/>
    <p:sldLayoutId id="2147484682" r:id="rId11"/>
    <p:sldLayoutId id="2147484677" r:id="rId12"/>
    <p:sldLayoutId id="2147484691" r:id="rId13"/>
    <p:sldLayoutId id="2147484692" r:id="rId14"/>
    <p:sldLayoutId id="2147484693" r:id="rId15"/>
    <p:sldLayoutId id="2147484694" r:id="rId16"/>
    <p:sldLayoutId id="2147484695" r:id="rId17"/>
    <p:sldLayoutId id="2147484560" r:id="rId18"/>
    <p:sldLayoutId id="2147484580" r:id="rId19"/>
    <p:sldLayoutId id="2147484566" r:id="rId20"/>
    <p:sldLayoutId id="2147484696" r:id="rId21"/>
    <p:sldLayoutId id="2147484697" r:id="rId22"/>
    <p:sldLayoutId id="2147484675" r:id="rId23"/>
    <p:sldLayoutId id="2147484676" r:id="rId24"/>
    <p:sldLayoutId id="2147484568" r:id="rId25"/>
    <p:sldLayoutId id="2147484570" r:id="rId26"/>
    <p:sldLayoutId id="2147484571" r:id="rId27"/>
    <p:sldLayoutId id="2147484572" r:id="rId28"/>
    <p:sldLayoutId id="2147484668" r:id="rId29"/>
    <p:sldLayoutId id="2147484688" r:id="rId30"/>
    <p:sldLayoutId id="2147484689" r:id="rId31"/>
    <p:sldLayoutId id="2147484690" r:id="rId32"/>
    <p:sldLayoutId id="2147484683" r:id="rId33"/>
    <p:sldLayoutId id="2147484685" r:id="rId34"/>
    <p:sldLayoutId id="2147484673" r:id="rId35"/>
    <p:sldLayoutId id="2147484678" r:id="rId36"/>
    <p:sldLayoutId id="2147484679" r:id="rId37"/>
    <p:sldLayoutId id="2147484686" r:id="rId38"/>
    <p:sldLayoutId id="2147484674" r:id="rId39"/>
    <p:sldLayoutId id="2147484703" r:id="rId40"/>
    <p:sldLayoutId id="2147484702" r:id="rId41"/>
    <p:sldLayoutId id="2147484701" r:id="rId42"/>
    <p:sldLayoutId id="2147484699" r:id="rId43"/>
    <p:sldLayoutId id="2147484700" r:id="rId44"/>
    <p:sldLayoutId id="2147484698" r:id="rId45"/>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a:t>Large: subhead Segoe UI Regular 20/24</a:t>
            </a:r>
          </a:p>
          <a:p>
            <a:pPr lvl="2"/>
            <a:r>
              <a:rPr lang="en-US"/>
              <a:t>Medium: paragraph heading Segoe UI </a:t>
            </a:r>
            <a:r>
              <a:rPr lang="en-US" err="1"/>
              <a:t>Semibold</a:t>
            </a:r>
            <a:r>
              <a:rPr lang="en-US"/>
              <a:t> 14/18</a:t>
            </a:r>
          </a:p>
          <a:p>
            <a:pPr lvl="3"/>
            <a:r>
              <a:rPr lang="en-US"/>
              <a:t>Medium: paragraph body copy Segoe UI Regular 14/18</a:t>
            </a:r>
          </a:p>
          <a:p>
            <a:pPr lvl="4"/>
            <a:r>
              <a:rPr lang="en-US"/>
              <a:t>Small: caption heading Segoe UI Bold 10/12</a:t>
            </a:r>
          </a:p>
          <a:p>
            <a:pPr lvl="6"/>
            <a:r>
              <a:rPr lang="en-US"/>
              <a:t>Small: caption body copy Segoe UI Regular 10/12</a:t>
            </a:r>
          </a:p>
          <a:p>
            <a:pPr lvl="6"/>
            <a:endParaRPr lang="en-US"/>
          </a:p>
          <a:p>
            <a:pPr lvl="6"/>
            <a:endParaRPr lang="en-US"/>
          </a:p>
        </p:txBody>
      </p:sp>
      <p:grpSp>
        <p:nvGrpSpPr>
          <p:cNvPr id="11" name="Group 10">
            <a:extLst>
              <a:ext uri="{FF2B5EF4-FFF2-40B4-BE49-F238E27FC236}">
                <a16:creationId xmlns:a16="http://schemas.microsoft.com/office/drawing/2014/main" id="{A6F46DBB-AA09-4EDB-B101-9276FD55DEDD}"/>
              </a:ext>
            </a:extLst>
          </p:cNvPr>
          <p:cNvGrpSpPr/>
          <p:nvPr/>
        </p:nvGrpSpPr>
        <p:grpSpPr>
          <a:xfrm>
            <a:off x="12280900" y="1"/>
            <a:ext cx="569757" cy="6857999"/>
            <a:chOff x="12517593" y="1"/>
            <a:chExt cx="1498600" cy="6979503"/>
          </a:xfrm>
        </p:grpSpPr>
        <p:grpSp>
          <p:nvGrpSpPr>
            <p:cNvPr id="13" name="Group 12">
              <a:extLst>
                <a:ext uri="{FF2B5EF4-FFF2-40B4-BE49-F238E27FC236}">
                  <a16:creationId xmlns:a16="http://schemas.microsoft.com/office/drawing/2014/main" id="{DF1C2B0A-E552-4D17-A0D9-A5050405EB16}"/>
                </a:ext>
              </a:extLst>
            </p:cNvPr>
            <p:cNvGrpSpPr/>
            <p:nvPr/>
          </p:nvGrpSpPr>
          <p:grpSpPr>
            <a:xfrm>
              <a:off x="12517593" y="2206171"/>
              <a:ext cx="1498600" cy="4773333"/>
              <a:chOff x="12438823" y="2918013"/>
              <a:chExt cx="1498600" cy="11082523"/>
            </a:xfrm>
          </p:grpSpPr>
          <p:sp>
            <p:nvSpPr>
              <p:cNvPr id="22" name="Rectangle 21">
                <a:extLst>
                  <a:ext uri="{FF2B5EF4-FFF2-40B4-BE49-F238E27FC236}">
                    <a16:creationId xmlns:a16="http://schemas.microsoft.com/office/drawing/2014/main" id="{FAF3C2A1-70D1-45C6-9E1E-D7FF03C94243}"/>
                  </a:ext>
                </a:extLst>
              </p:cNvPr>
              <p:cNvSpPr/>
              <p:nvPr/>
            </p:nvSpPr>
            <p:spPr bwMode="auto">
              <a:xfrm rot="5400000">
                <a:off x="11796983" y="9077816"/>
                <a:ext cx="2782281" cy="149859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Aqua</a:t>
                </a:r>
              </a:p>
              <a:p>
                <a:pPr defTabSz="932472" fontAlgn="base">
                  <a:spcBef>
                    <a:spcPct val="0"/>
                  </a:spcBef>
                  <a:spcAft>
                    <a:spcPts val="100"/>
                  </a:spcAft>
                </a:pPr>
                <a:r>
                  <a:rPr lang="en-US" sz="600">
                    <a:solidFill>
                      <a:schemeClr val="tx1"/>
                    </a:solidFill>
                    <a:ea typeface="Segoe UI" pitchFamily="34" charset="0"/>
                    <a:cs typeface="Segoe UI" pitchFamily="34" charset="0"/>
                  </a:rPr>
                  <a:t>R80 G230 B255</a:t>
                </a:r>
              </a:p>
              <a:p>
                <a:pPr defTabSz="932472" fontAlgn="base">
                  <a:spcBef>
                    <a:spcPct val="0"/>
                  </a:spcBef>
                  <a:spcAft>
                    <a:spcPts val="100"/>
                  </a:spcAft>
                </a:pPr>
                <a:r>
                  <a:rPr lang="en-US" sz="600">
                    <a:solidFill>
                      <a:schemeClr val="tx1"/>
                    </a:solidFill>
                    <a:ea typeface="Segoe UI" pitchFamily="34" charset="0"/>
                    <a:cs typeface="Segoe UI" pitchFamily="34" charset="0"/>
                  </a:rPr>
                  <a:t>Hex #50E6FF</a:t>
                </a:r>
              </a:p>
            </p:txBody>
          </p:sp>
          <p:sp>
            <p:nvSpPr>
              <p:cNvPr id="23" name="Rectangle 22">
                <a:extLst>
                  <a:ext uri="{FF2B5EF4-FFF2-40B4-BE49-F238E27FC236}">
                    <a16:creationId xmlns:a16="http://schemas.microsoft.com/office/drawing/2014/main" id="{FF5316C7-505A-45A5-B12E-C7921F1FB0EB}"/>
                  </a:ext>
                </a:extLst>
              </p:cNvPr>
              <p:cNvSpPr/>
              <p:nvPr/>
            </p:nvSpPr>
            <p:spPr bwMode="auto">
              <a:xfrm rot="5400000">
                <a:off x="11774289" y="6271576"/>
                <a:ext cx="2827669" cy="149859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Blue-Gray</a:t>
                </a:r>
              </a:p>
              <a:p>
                <a:pPr defTabSz="932472" fontAlgn="base">
                  <a:spcBef>
                    <a:spcPct val="0"/>
                  </a:spcBef>
                  <a:spcAft>
                    <a:spcPts val="100"/>
                  </a:spcAft>
                </a:pPr>
                <a:r>
                  <a:rPr lang="pt-BR" sz="600">
                    <a:solidFill>
                      <a:schemeClr val="bg1"/>
                    </a:solidFill>
                    <a:ea typeface="Segoe UI" pitchFamily="34" charset="0"/>
                    <a:cs typeface="Segoe UI" pitchFamily="34" charset="0"/>
                  </a:rPr>
                  <a:t>R36 G58 B94</a:t>
                </a:r>
              </a:p>
              <a:p>
                <a:pPr defTabSz="932472" fontAlgn="base">
                  <a:spcBef>
                    <a:spcPct val="0"/>
                  </a:spcBef>
                  <a:spcAft>
                    <a:spcPts val="100"/>
                  </a:spcAft>
                </a:pPr>
                <a:r>
                  <a:rPr lang="pt-BR" sz="600">
                    <a:solidFill>
                      <a:schemeClr val="bg1"/>
                    </a:solidFill>
                    <a:ea typeface="Segoe UI" pitchFamily="34" charset="0"/>
                    <a:cs typeface="Segoe UI" pitchFamily="34" charset="0"/>
                  </a:rPr>
                  <a:t>Hex #243A5E</a:t>
                </a:r>
              </a:p>
            </p:txBody>
          </p:sp>
          <p:sp>
            <p:nvSpPr>
              <p:cNvPr id="24" name="Rectangle 23">
                <a:extLst>
                  <a:ext uri="{FF2B5EF4-FFF2-40B4-BE49-F238E27FC236}">
                    <a16:creationId xmlns:a16="http://schemas.microsoft.com/office/drawing/2014/main" id="{B51AC3E1-E685-4665-BE4D-A5C8A0F7E51D}"/>
                  </a:ext>
                </a:extLst>
              </p:cNvPr>
              <p:cNvSpPr/>
              <p:nvPr/>
            </p:nvSpPr>
            <p:spPr bwMode="auto">
              <a:xfrm rot="5400000">
                <a:off x="11843609" y="3513227"/>
                <a:ext cx="2689028" cy="1498600"/>
              </a:xfrm>
              <a:prstGeom prst="rect">
                <a:avLst/>
              </a:prstGeom>
              <a:solidFill>
                <a:schemeClr val="accent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Blue</a:t>
                </a:r>
              </a:p>
              <a:p>
                <a:pPr defTabSz="932472" fontAlgn="base">
                  <a:spcBef>
                    <a:spcPct val="0"/>
                  </a:spcBef>
                  <a:spcAft>
                    <a:spcPts val="100"/>
                  </a:spcAft>
                </a:pPr>
                <a:r>
                  <a:rPr lang="en-US" sz="600">
                    <a:solidFill>
                      <a:schemeClr val="bg1"/>
                    </a:solidFill>
                    <a:ea typeface="Segoe UI" pitchFamily="34" charset="0"/>
                    <a:cs typeface="Segoe UI" pitchFamily="34" charset="0"/>
                  </a:rPr>
                  <a:t>R0 G120 B212</a:t>
                </a:r>
              </a:p>
              <a:p>
                <a:pPr defTabSz="932472" fontAlgn="base">
                  <a:spcBef>
                    <a:spcPct val="0"/>
                  </a:spcBef>
                  <a:spcAft>
                    <a:spcPts val="100"/>
                  </a:spcAft>
                </a:pPr>
                <a:r>
                  <a:rPr lang="en-US" sz="600">
                    <a:solidFill>
                      <a:schemeClr val="bg1"/>
                    </a:solidFill>
                    <a:ea typeface="Segoe UI" pitchFamily="34" charset="0"/>
                    <a:cs typeface="Segoe UI" pitchFamily="34" charset="0"/>
                  </a:rPr>
                  <a:t>Hex #0078D4</a:t>
                </a:r>
              </a:p>
            </p:txBody>
          </p:sp>
          <p:sp>
            <p:nvSpPr>
              <p:cNvPr id="25" name="Rectangle 24">
                <a:extLst>
                  <a:ext uri="{FF2B5EF4-FFF2-40B4-BE49-F238E27FC236}">
                    <a16:creationId xmlns:a16="http://schemas.microsoft.com/office/drawing/2014/main" id="{7D3D7E8C-6D79-460D-9148-BD2CBF6420F2}"/>
                  </a:ext>
                </a:extLst>
              </p:cNvPr>
              <p:cNvSpPr/>
              <p:nvPr/>
            </p:nvSpPr>
            <p:spPr bwMode="auto">
              <a:xfrm rot="5400000">
                <a:off x="11796983" y="11860097"/>
                <a:ext cx="2782281" cy="1498598"/>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Dark Gray</a:t>
                </a:r>
              </a:p>
              <a:p>
                <a:pPr defTabSz="932472" fontAlgn="base">
                  <a:spcBef>
                    <a:spcPct val="0"/>
                  </a:spcBef>
                  <a:spcAft>
                    <a:spcPts val="100"/>
                  </a:spcAft>
                </a:pPr>
                <a:r>
                  <a:rPr lang="en-US" sz="600">
                    <a:solidFill>
                      <a:schemeClr val="bg1"/>
                    </a:solidFill>
                    <a:ea typeface="Segoe UI" pitchFamily="34" charset="0"/>
                    <a:cs typeface="Segoe UI" pitchFamily="34" charset="0"/>
                  </a:rPr>
                  <a:t>R80 G80 B80</a:t>
                </a:r>
              </a:p>
              <a:p>
                <a:pPr defTabSz="932472" fontAlgn="base">
                  <a:spcBef>
                    <a:spcPct val="0"/>
                  </a:spcBef>
                  <a:spcAft>
                    <a:spcPts val="100"/>
                  </a:spcAft>
                </a:pPr>
                <a:r>
                  <a:rPr lang="en-US" sz="600">
                    <a:solidFill>
                      <a:schemeClr val="bg1"/>
                    </a:solidFill>
                    <a:ea typeface="Segoe UI" pitchFamily="34" charset="0"/>
                    <a:cs typeface="Segoe UI" pitchFamily="34" charset="0"/>
                  </a:rPr>
                  <a:t>Hex #505050</a:t>
                </a:r>
              </a:p>
            </p:txBody>
          </p:sp>
        </p:grpSp>
        <p:grpSp>
          <p:nvGrpSpPr>
            <p:cNvPr id="15" name="Group 14">
              <a:extLst>
                <a:ext uri="{FF2B5EF4-FFF2-40B4-BE49-F238E27FC236}">
                  <a16:creationId xmlns:a16="http://schemas.microsoft.com/office/drawing/2014/main" id="{76AEE724-EFFA-4CFB-BA0B-DD68A64D04E9}"/>
                </a:ext>
              </a:extLst>
            </p:cNvPr>
            <p:cNvGrpSpPr/>
            <p:nvPr/>
          </p:nvGrpSpPr>
          <p:grpSpPr>
            <a:xfrm rot="5400000">
              <a:off x="12190172" y="327422"/>
              <a:ext cx="2153442" cy="1498599"/>
              <a:chOff x="465140" y="7280835"/>
              <a:chExt cx="7676186" cy="942415"/>
            </a:xfrm>
          </p:grpSpPr>
          <p:sp>
            <p:nvSpPr>
              <p:cNvPr id="17" name="Rectangle 16">
                <a:extLst>
                  <a:ext uri="{FF2B5EF4-FFF2-40B4-BE49-F238E27FC236}">
                    <a16:creationId xmlns:a16="http://schemas.microsoft.com/office/drawing/2014/main" id="{D1C9D6FE-36D5-467D-953B-E0782AC67540}"/>
                  </a:ext>
                </a:extLst>
              </p:cNvPr>
              <p:cNvSpPr/>
              <p:nvPr/>
            </p:nvSpPr>
            <p:spPr bwMode="auto">
              <a:xfrm>
                <a:off x="465140" y="7280835"/>
                <a:ext cx="2487611" cy="942414"/>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Black</a:t>
                </a:r>
              </a:p>
              <a:p>
                <a:pPr defTabSz="932472" fontAlgn="base">
                  <a:spcBef>
                    <a:spcPct val="0"/>
                  </a:spcBef>
                  <a:spcAft>
                    <a:spcPts val="100"/>
                  </a:spcAft>
                </a:pPr>
                <a:r>
                  <a:rPr lang="en-US" sz="600">
                    <a:solidFill>
                      <a:schemeClr val="bg1"/>
                    </a:solidFill>
                    <a:ea typeface="Segoe UI" pitchFamily="34" charset="0"/>
                    <a:cs typeface="Segoe UI" pitchFamily="34" charset="0"/>
                  </a:rPr>
                  <a:t>R0 G0 B0</a:t>
                </a:r>
              </a:p>
              <a:p>
                <a:pPr defTabSz="932472" fontAlgn="base">
                  <a:spcBef>
                    <a:spcPct val="0"/>
                  </a:spcBef>
                  <a:spcAft>
                    <a:spcPts val="100"/>
                  </a:spcAft>
                </a:pPr>
                <a:r>
                  <a:rPr lang="en-US" sz="600">
                    <a:solidFill>
                      <a:schemeClr val="bg1"/>
                    </a:solidFill>
                    <a:ea typeface="Segoe UI" pitchFamily="34" charset="0"/>
                    <a:cs typeface="Segoe UI" pitchFamily="34" charset="0"/>
                  </a:rPr>
                  <a:t>Hex #000000</a:t>
                </a:r>
              </a:p>
            </p:txBody>
          </p:sp>
          <p:sp>
            <p:nvSpPr>
              <p:cNvPr id="18" name="Rectangle 17">
                <a:extLst>
                  <a:ext uri="{FF2B5EF4-FFF2-40B4-BE49-F238E27FC236}">
                    <a16:creationId xmlns:a16="http://schemas.microsoft.com/office/drawing/2014/main" id="{4F0F4CA1-873B-4C12-948D-D14CBB2A7B67}"/>
                  </a:ext>
                </a:extLst>
              </p:cNvPr>
              <p:cNvSpPr/>
              <p:nvPr/>
            </p:nvSpPr>
            <p:spPr bwMode="auto">
              <a:xfrm>
                <a:off x="3051346" y="7280835"/>
                <a:ext cx="2487611" cy="942414"/>
              </a:xfrm>
              <a:prstGeom prst="rect">
                <a:avLst/>
              </a:prstGeom>
              <a:solidFill>
                <a:schemeClr val="bg1"/>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White</a:t>
                </a:r>
              </a:p>
              <a:p>
                <a:pPr defTabSz="932472" fontAlgn="base">
                  <a:spcBef>
                    <a:spcPct val="0"/>
                  </a:spcBef>
                  <a:spcAft>
                    <a:spcPts val="100"/>
                  </a:spcAft>
                </a:pPr>
                <a:r>
                  <a:rPr lang="en-US" sz="600">
                    <a:solidFill>
                      <a:schemeClr val="tx1"/>
                    </a:solidFill>
                    <a:ea typeface="Segoe UI" pitchFamily="34" charset="0"/>
                    <a:cs typeface="Segoe UI" pitchFamily="34" charset="0"/>
                  </a:rPr>
                  <a:t>R255 G255 B255</a:t>
                </a:r>
              </a:p>
              <a:p>
                <a:pPr defTabSz="932472" fontAlgn="base">
                  <a:spcBef>
                    <a:spcPct val="0"/>
                  </a:spcBef>
                  <a:spcAft>
                    <a:spcPts val="100"/>
                  </a:spcAft>
                </a:pPr>
                <a:r>
                  <a:rPr lang="en-US" sz="600">
                    <a:solidFill>
                      <a:schemeClr val="tx1"/>
                    </a:solidFill>
                    <a:ea typeface="Segoe UI" pitchFamily="34" charset="0"/>
                    <a:cs typeface="Segoe UI" pitchFamily="34" charset="0"/>
                  </a:rPr>
                  <a:t>Hex #FFFFFF</a:t>
                </a:r>
              </a:p>
            </p:txBody>
          </p:sp>
          <p:sp>
            <p:nvSpPr>
              <p:cNvPr id="21" name="Rectangle 20">
                <a:extLst>
                  <a:ext uri="{FF2B5EF4-FFF2-40B4-BE49-F238E27FC236}">
                    <a16:creationId xmlns:a16="http://schemas.microsoft.com/office/drawing/2014/main" id="{478F0677-6924-40DD-9DCE-FBA80C11198A}"/>
                  </a:ext>
                </a:extLst>
              </p:cNvPr>
              <p:cNvSpPr/>
              <p:nvPr/>
            </p:nvSpPr>
            <p:spPr bwMode="auto">
              <a:xfrm>
                <a:off x="5653715" y="7280836"/>
                <a:ext cx="2487611" cy="942414"/>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Light gray</a:t>
                </a:r>
              </a:p>
              <a:p>
                <a:pPr defTabSz="932472" fontAlgn="base">
                  <a:spcBef>
                    <a:spcPct val="0"/>
                  </a:spcBef>
                  <a:spcAft>
                    <a:spcPts val="100"/>
                  </a:spcAft>
                </a:pPr>
                <a:r>
                  <a:rPr lang="en-US" sz="600">
                    <a:solidFill>
                      <a:schemeClr val="tx1"/>
                    </a:solidFill>
                    <a:ea typeface="Segoe UI" pitchFamily="34" charset="0"/>
                    <a:cs typeface="Segoe UI" pitchFamily="34" charset="0"/>
                  </a:rPr>
                  <a:t>R242 G242 B242</a:t>
                </a:r>
              </a:p>
              <a:p>
                <a:pPr defTabSz="932472" fontAlgn="base">
                  <a:spcBef>
                    <a:spcPct val="0"/>
                  </a:spcBef>
                  <a:spcAft>
                    <a:spcPts val="100"/>
                  </a:spcAft>
                </a:pPr>
                <a:r>
                  <a:rPr lang="en-US" sz="600">
                    <a:solidFill>
                      <a:schemeClr val="tx1"/>
                    </a:solidFill>
                    <a:ea typeface="Segoe UI" pitchFamily="34" charset="0"/>
                    <a:cs typeface="Segoe UI" pitchFamily="34" charset="0"/>
                  </a:rPr>
                  <a:t>Hex #F2F2F2</a:t>
                </a:r>
              </a:p>
            </p:txBody>
          </p:sp>
        </p:grpSp>
      </p:grpSp>
      <p:grpSp>
        <p:nvGrpSpPr>
          <p:cNvPr id="14" name="Group 10">
            <a:extLst>
              <a:ext uri="{FF2B5EF4-FFF2-40B4-BE49-F238E27FC236}">
                <a16:creationId xmlns:a16="http://schemas.microsoft.com/office/drawing/2014/main" id="{27B9F7AF-E196-44CA-B2B6-3A071CC04CD7}"/>
              </a:ext>
            </a:extLst>
          </p:cNvPr>
          <p:cNvGrpSpPr/>
          <p:nvPr userDrawn="1"/>
        </p:nvGrpSpPr>
        <p:grpSpPr>
          <a:xfrm>
            <a:off x="12280900" y="1"/>
            <a:ext cx="569757" cy="6857999"/>
            <a:chOff x="12517593" y="1"/>
            <a:chExt cx="1498600" cy="6979503"/>
          </a:xfrm>
        </p:grpSpPr>
        <p:grpSp>
          <p:nvGrpSpPr>
            <p:cNvPr id="16" name="Group 12">
              <a:extLst>
                <a:ext uri="{FF2B5EF4-FFF2-40B4-BE49-F238E27FC236}">
                  <a16:creationId xmlns:a16="http://schemas.microsoft.com/office/drawing/2014/main" id="{CB5E2E03-D62C-466E-8CE3-1DA75BF58EBB}"/>
                </a:ext>
              </a:extLst>
            </p:cNvPr>
            <p:cNvGrpSpPr/>
            <p:nvPr userDrawn="1"/>
          </p:nvGrpSpPr>
          <p:grpSpPr>
            <a:xfrm>
              <a:off x="12517593" y="2206171"/>
              <a:ext cx="1498600" cy="4773333"/>
              <a:chOff x="12438823" y="2918013"/>
              <a:chExt cx="1498600" cy="11082523"/>
            </a:xfrm>
          </p:grpSpPr>
          <p:sp>
            <p:nvSpPr>
              <p:cNvPr id="28" name="Rectangle 21">
                <a:extLst>
                  <a:ext uri="{FF2B5EF4-FFF2-40B4-BE49-F238E27FC236}">
                    <a16:creationId xmlns:a16="http://schemas.microsoft.com/office/drawing/2014/main" id="{F7D4E317-7C8A-4D4B-ABCC-0234C9E02D7F}"/>
                  </a:ext>
                </a:extLst>
              </p:cNvPr>
              <p:cNvSpPr/>
              <p:nvPr/>
            </p:nvSpPr>
            <p:spPr bwMode="auto">
              <a:xfrm rot="5400000">
                <a:off x="11796983" y="9077816"/>
                <a:ext cx="2782281" cy="149859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Aqua</a:t>
                </a:r>
              </a:p>
              <a:p>
                <a:pPr defTabSz="932472" fontAlgn="base">
                  <a:spcBef>
                    <a:spcPct val="0"/>
                  </a:spcBef>
                  <a:spcAft>
                    <a:spcPts val="100"/>
                  </a:spcAft>
                </a:pPr>
                <a:r>
                  <a:rPr lang="en-US" sz="600">
                    <a:solidFill>
                      <a:schemeClr val="tx1"/>
                    </a:solidFill>
                    <a:ea typeface="Segoe UI" pitchFamily="34" charset="0"/>
                    <a:cs typeface="Segoe UI" pitchFamily="34" charset="0"/>
                  </a:rPr>
                  <a:t>R80 G230 B255</a:t>
                </a:r>
              </a:p>
              <a:p>
                <a:pPr defTabSz="932472" fontAlgn="base">
                  <a:spcBef>
                    <a:spcPct val="0"/>
                  </a:spcBef>
                  <a:spcAft>
                    <a:spcPts val="100"/>
                  </a:spcAft>
                </a:pPr>
                <a:r>
                  <a:rPr lang="en-US" sz="600">
                    <a:solidFill>
                      <a:schemeClr val="tx1"/>
                    </a:solidFill>
                    <a:ea typeface="Segoe UI" pitchFamily="34" charset="0"/>
                    <a:cs typeface="Segoe UI" pitchFamily="34" charset="0"/>
                  </a:rPr>
                  <a:t>Hex #50E6FF</a:t>
                </a:r>
              </a:p>
            </p:txBody>
          </p:sp>
          <p:sp>
            <p:nvSpPr>
              <p:cNvPr id="29" name="Rectangle 22">
                <a:extLst>
                  <a:ext uri="{FF2B5EF4-FFF2-40B4-BE49-F238E27FC236}">
                    <a16:creationId xmlns:a16="http://schemas.microsoft.com/office/drawing/2014/main" id="{D37D6026-411E-48F2-950A-CB935E404B7D}"/>
                  </a:ext>
                </a:extLst>
              </p:cNvPr>
              <p:cNvSpPr/>
              <p:nvPr/>
            </p:nvSpPr>
            <p:spPr bwMode="auto">
              <a:xfrm rot="5400000">
                <a:off x="11774289" y="6271576"/>
                <a:ext cx="2827669" cy="149859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Blue-Gray</a:t>
                </a:r>
              </a:p>
              <a:p>
                <a:pPr defTabSz="932472" fontAlgn="base">
                  <a:spcBef>
                    <a:spcPct val="0"/>
                  </a:spcBef>
                  <a:spcAft>
                    <a:spcPts val="100"/>
                  </a:spcAft>
                </a:pPr>
                <a:r>
                  <a:rPr lang="pt-BR" sz="600">
                    <a:solidFill>
                      <a:schemeClr val="bg1"/>
                    </a:solidFill>
                    <a:ea typeface="Segoe UI" pitchFamily="34" charset="0"/>
                    <a:cs typeface="Segoe UI" pitchFamily="34" charset="0"/>
                  </a:rPr>
                  <a:t>R36 G58 B94</a:t>
                </a:r>
              </a:p>
              <a:p>
                <a:pPr defTabSz="932472" fontAlgn="base">
                  <a:spcBef>
                    <a:spcPct val="0"/>
                  </a:spcBef>
                  <a:spcAft>
                    <a:spcPts val="100"/>
                  </a:spcAft>
                </a:pPr>
                <a:r>
                  <a:rPr lang="pt-BR" sz="600">
                    <a:solidFill>
                      <a:schemeClr val="bg1"/>
                    </a:solidFill>
                    <a:ea typeface="Segoe UI" pitchFamily="34" charset="0"/>
                    <a:cs typeface="Segoe UI" pitchFamily="34" charset="0"/>
                  </a:rPr>
                  <a:t>Hex #243A5E</a:t>
                </a:r>
              </a:p>
            </p:txBody>
          </p:sp>
          <p:sp>
            <p:nvSpPr>
              <p:cNvPr id="30" name="Rectangle 23">
                <a:extLst>
                  <a:ext uri="{FF2B5EF4-FFF2-40B4-BE49-F238E27FC236}">
                    <a16:creationId xmlns:a16="http://schemas.microsoft.com/office/drawing/2014/main" id="{968F7CAD-514E-4BBD-8E50-9ACCFD39B52B}"/>
                  </a:ext>
                </a:extLst>
              </p:cNvPr>
              <p:cNvSpPr/>
              <p:nvPr/>
            </p:nvSpPr>
            <p:spPr bwMode="auto">
              <a:xfrm rot="5400000">
                <a:off x="11843609" y="3513227"/>
                <a:ext cx="2689028" cy="1498600"/>
              </a:xfrm>
              <a:prstGeom prst="rect">
                <a:avLst/>
              </a:prstGeom>
              <a:solidFill>
                <a:schemeClr val="accent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Blue</a:t>
                </a:r>
              </a:p>
              <a:p>
                <a:pPr defTabSz="932472" fontAlgn="base">
                  <a:spcBef>
                    <a:spcPct val="0"/>
                  </a:spcBef>
                  <a:spcAft>
                    <a:spcPts val="100"/>
                  </a:spcAft>
                </a:pPr>
                <a:r>
                  <a:rPr lang="en-US" sz="600">
                    <a:solidFill>
                      <a:schemeClr val="bg1"/>
                    </a:solidFill>
                    <a:ea typeface="Segoe UI" pitchFamily="34" charset="0"/>
                    <a:cs typeface="Segoe UI" pitchFamily="34" charset="0"/>
                  </a:rPr>
                  <a:t>R0 G120 B212</a:t>
                </a:r>
              </a:p>
              <a:p>
                <a:pPr defTabSz="932472" fontAlgn="base">
                  <a:spcBef>
                    <a:spcPct val="0"/>
                  </a:spcBef>
                  <a:spcAft>
                    <a:spcPts val="100"/>
                  </a:spcAft>
                </a:pPr>
                <a:r>
                  <a:rPr lang="en-US" sz="600">
                    <a:solidFill>
                      <a:schemeClr val="bg1"/>
                    </a:solidFill>
                    <a:ea typeface="Segoe UI" pitchFamily="34" charset="0"/>
                    <a:cs typeface="Segoe UI" pitchFamily="34" charset="0"/>
                  </a:rPr>
                  <a:t>Hex #0078D4</a:t>
                </a:r>
              </a:p>
            </p:txBody>
          </p:sp>
          <p:sp>
            <p:nvSpPr>
              <p:cNvPr id="31" name="Rectangle 24">
                <a:extLst>
                  <a:ext uri="{FF2B5EF4-FFF2-40B4-BE49-F238E27FC236}">
                    <a16:creationId xmlns:a16="http://schemas.microsoft.com/office/drawing/2014/main" id="{6AD20AF8-7FEE-4D34-A067-21FF45DAFB0F}"/>
                  </a:ext>
                </a:extLst>
              </p:cNvPr>
              <p:cNvSpPr/>
              <p:nvPr/>
            </p:nvSpPr>
            <p:spPr bwMode="auto">
              <a:xfrm rot="5400000">
                <a:off x="11796983" y="11860097"/>
                <a:ext cx="2782281" cy="1498598"/>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Dark Gray</a:t>
                </a:r>
              </a:p>
              <a:p>
                <a:pPr defTabSz="932472" fontAlgn="base">
                  <a:spcBef>
                    <a:spcPct val="0"/>
                  </a:spcBef>
                  <a:spcAft>
                    <a:spcPts val="100"/>
                  </a:spcAft>
                </a:pPr>
                <a:r>
                  <a:rPr lang="en-US" sz="600">
                    <a:solidFill>
                      <a:schemeClr val="bg1"/>
                    </a:solidFill>
                    <a:ea typeface="Segoe UI" pitchFamily="34" charset="0"/>
                    <a:cs typeface="Segoe UI" pitchFamily="34" charset="0"/>
                  </a:rPr>
                  <a:t>R80 G80 B80</a:t>
                </a:r>
              </a:p>
              <a:p>
                <a:pPr defTabSz="932472" fontAlgn="base">
                  <a:spcBef>
                    <a:spcPct val="0"/>
                  </a:spcBef>
                  <a:spcAft>
                    <a:spcPts val="100"/>
                  </a:spcAft>
                </a:pPr>
                <a:r>
                  <a:rPr lang="en-US" sz="600">
                    <a:solidFill>
                      <a:schemeClr val="bg1"/>
                    </a:solidFill>
                    <a:ea typeface="Segoe UI" pitchFamily="34" charset="0"/>
                    <a:cs typeface="Segoe UI" pitchFamily="34" charset="0"/>
                  </a:rPr>
                  <a:t>Hex #505050</a:t>
                </a:r>
              </a:p>
            </p:txBody>
          </p:sp>
        </p:grpSp>
        <p:grpSp>
          <p:nvGrpSpPr>
            <p:cNvPr id="19" name="Group 14">
              <a:extLst>
                <a:ext uri="{FF2B5EF4-FFF2-40B4-BE49-F238E27FC236}">
                  <a16:creationId xmlns:a16="http://schemas.microsoft.com/office/drawing/2014/main" id="{5E974426-1F31-4FB7-B49F-679ED03A7ED9}"/>
                </a:ext>
              </a:extLst>
            </p:cNvPr>
            <p:cNvGrpSpPr/>
            <p:nvPr userDrawn="1"/>
          </p:nvGrpSpPr>
          <p:grpSpPr>
            <a:xfrm rot="5400000">
              <a:off x="12190172" y="327422"/>
              <a:ext cx="2153442" cy="1498599"/>
              <a:chOff x="465140" y="7280835"/>
              <a:chExt cx="7676186" cy="942415"/>
            </a:xfrm>
          </p:grpSpPr>
          <p:sp>
            <p:nvSpPr>
              <p:cNvPr id="20" name="Rectangle 16">
                <a:extLst>
                  <a:ext uri="{FF2B5EF4-FFF2-40B4-BE49-F238E27FC236}">
                    <a16:creationId xmlns:a16="http://schemas.microsoft.com/office/drawing/2014/main" id="{0120C595-7FA7-44D0-B01B-587803069C31}"/>
                  </a:ext>
                </a:extLst>
              </p:cNvPr>
              <p:cNvSpPr/>
              <p:nvPr/>
            </p:nvSpPr>
            <p:spPr bwMode="auto">
              <a:xfrm>
                <a:off x="465140" y="7280835"/>
                <a:ext cx="2487611" cy="942414"/>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Black</a:t>
                </a:r>
              </a:p>
              <a:p>
                <a:pPr defTabSz="932472" fontAlgn="base">
                  <a:spcBef>
                    <a:spcPct val="0"/>
                  </a:spcBef>
                  <a:spcAft>
                    <a:spcPts val="100"/>
                  </a:spcAft>
                </a:pPr>
                <a:r>
                  <a:rPr lang="en-US" sz="600">
                    <a:solidFill>
                      <a:schemeClr val="bg1"/>
                    </a:solidFill>
                    <a:ea typeface="Segoe UI" pitchFamily="34" charset="0"/>
                    <a:cs typeface="Segoe UI" pitchFamily="34" charset="0"/>
                  </a:rPr>
                  <a:t>R0 G0 B0</a:t>
                </a:r>
              </a:p>
              <a:p>
                <a:pPr defTabSz="932472" fontAlgn="base">
                  <a:spcBef>
                    <a:spcPct val="0"/>
                  </a:spcBef>
                  <a:spcAft>
                    <a:spcPts val="100"/>
                  </a:spcAft>
                </a:pPr>
                <a:r>
                  <a:rPr lang="en-US" sz="600">
                    <a:solidFill>
                      <a:schemeClr val="bg1"/>
                    </a:solidFill>
                    <a:ea typeface="Segoe UI" pitchFamily="34" charset="0"/>
                    <a:cs typeface="Segoe UI" pitchFamily="34" charset="0"/>
                  </a:rPr>
                  <a:t>Hex #000000</a:t>
                </a:r>
              </a:p>
            </p:txBody>
          </p:sp>
          <p:sp>
            <p:nvSpPr>
              <p:cNvPr id="26" name="Rectangle 17">
                <a:extLst>
                  <a:ext uri="{FF2B5EF4-FFF2-40B4-BE49-F238E27FC236}">
                    <a16:creationId xmlns:a16="http://schemas.microsoft.com/office/drawing/2014/main" id="{928B79A9-4D6E-494E-8BD2-138FEE728799}"/>
                  </a:ext>
                </a:extLst>
              </p:cNvPr>
              <p:cNvSpPr/>
              <p:nvPr/>
            </p:nvSpPr>
            <p:spPr bwMode="auto">
              <a:xfrm>
                <a:off x="3051346" y="7280835"/>
                <a:ext cx="2487611" cy="942414"/>
              </a:xfrm>
              <a:prstGeom prst="rect">
                <a:avLst/>
              </a:prstGeom>
              <a:solidFill>
                <a:schemeClr val="bg1"/>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White</a:t>
                </a:r>
              </a:p>
              <a:p>
                <a:pPr defTabSz="932472" fontAlgn="base">
                  <a:spcBef>
                    <a:spcPct val="0"/>
                  </a:spcBef>
                  <a:spcAft>
                    <a:spcPts val="100"/>
                  </a:spcAft>
                </a:pPr>
                <a:r>
                  <a:rPr lang="en-US" sz="600">
                    <a:solidFill>
                      <a:schemeClr val="tx1"/>
                    </a:solidFill>
                    <a:ea typeface="Segoe UI" pitchFamily="34" charset="0"/>
                    <a:cs typeface="Segoe UI" pitchFamily="34" charset="0"/>
                  </a:rPr>
                  <a:t>R255 G255 B255</a:t>
                </a:r>
              </a:p>
              <a:p>
                <a:pPr defTabSz="932472" fontAlgn="base">
                  <a:spcBef>
                    <a:spcPct val="0"/>
                  </a:spcBef>
                  <a:spcAft>
                    <a:spcPts val="100"/>
                  </a:spcAft>
                </a:pPr>
                <a:r>
                  <a:rPr lang="en-US" sz="600">
                    <a:solidFill>
                      <a:schemeClr val="tx1"/>
                    </a:solidFill>
                    <a:ea typeface="Segoe UI" pitchFamily="34" charset="0"/>
                    <a:cs typeface="Segoe UI" pitchFamily="34" charset="0"/>
                  </a:rPr>
                  <a:t>Hex #FFFFFF</a:t>
                </a:r>
              </a:p>
            </p:txBody>
          </p:sp>
          <p:sp>
            <p:nvSpPr>
              <p:cNvPr id="27" name="Rectangle 20">
                <a:extLst>
                  <a:ext uri="{FF2B5EF4-FFF2-40B4-BE49-F238E27FC236}">
                    <a16:creationId xmlns:a16="http://schemas.microsoft.com/office/drawing/2014/main" id="{7C8CD75B-B656-4703-8F30-755FAA6A153E}"/>
                  </a:ext>
                </a:extLst>
              </p:cNvPr>
              <p:cNvSpPr/>
              <p:nvPr/>
            </p:nvSpPr>
            <p:spPr bwMode="auto">
              <a:xfrm>
                <a:off x="5653715" y="7280836"/>
                <a:ext cx="2487611" cy="942414"/>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Light gray</a:t>
                </a:r>
              </a:p>
              <a:p>
                <a:pPr defTabSz="932472" fontAlgn="base">
                  <a:spcBef>
                    <a:spcPct val="0"/>
                  </a:spcBef>
                  <a:spcAft>
                    <a:spcPts val="100"/>
                  </a:spcAft>
                </a:pPr>
                <a:r>
                  <a:rPr lang="en-US" sz="600">
                    <a:solidFill>
                      <a:schemeClr val="tx1"/>
                    </a:solidFill>
                    <a:ea typeface="Segoe UI" pitchFamily="34" charset="0"/>
                    <a:cs typeface="Segoe UI" pitchFamily="34" charset="0"/>
                  </a:rPr>
                  <a:t>R242 G242 B242</a:t>
                </a:r>
              </a:p>
              <a:p>
                <a:pPr defTabSz="932472" fontAlgn="base">
                  <a:spcBef>
                    <a:spcPct val="0"/>
                  </a:spcBef>
                  <a:spcAft>
                    <a:spcPts val="100"/>
                  </a:spcAft>
                </a:pPr>
                <a:r>
                  <a:rPr lang="en-US" sz="600">
                    <a:solidFill>
                      <a:schemeClr val="tx1"/>
                    </a:solidFill>
                    <a:ea typeface="Segoe UI" pitchFamily="34" charset="0"/>
                    <a:cs typeface="Segoe UI" pitchFamily="34" charset="0"/>
                  </a:rPr>
                  <a:t>Hex #F2F2F2</a:t>
                </a:r>
              </a:p>
            </p:txBody>
          </p:sp>
        </p:grpSp>
      </p:grpSp>
    </p:spTree>
    <p:extLst>
      <p:ext uri="{BB962C8B-B14F-4D97-AF65-F5344CB8AC3E}">
        <p14:creationId xmlns:p14="http://schemas.microsoft.com/office/powerpoint/2010/main" val="3880148791"/>
      </p:ext>
    </p:extLst>
  </p:cSld>
  <p:clrMap bg1="lt1" tx1="dk1" bg2="lt2" tx2="dk2" accent1="accent1" accent2="accent2" accent3="accent3" accent4="accent4" accent5="accent5" accent6="accent6" hlink="hlink" folHlink="folHlink"/>
  <p:sldLayoutIdLst>
    <p:sldLayoutId id="2147484705" r:id="rId1"/>
    <p:sldLayoutId id="2147484706" r:id="rId2"/>
    <p:sldLayoutId id="2147484707" r:id="rId3"/>
    <p:sldLayoutId id="2147484708" r:id="rId4"/>
    <p:sldLayoutId id="2147484759" r:id="rId5"/>
    <p:sldLayoutId id="2147484709" r:id="rId6"/>
    <p:sldLayoutId id="2147484710" r:id="rId7"/>
    <p:sldLayoutId id="2147484711" r:id="rId8"/>
    <p:sldLayoutId id="2147484712" r:id="rId9"/>
    <p:sldLayoutId id="2147484713" r:id="rId10"/>
    <p:sldLayoutId id="2147484714" r:id="rId11"/>
    <p:sldLayoutId id="2147484715" r:id="rId12"/>
    <p:sldLayoutId id="2147484716" r:id="rId13"/>
    <p:sldLayoutId id="2147484717" r:id="rId14"/>
    <p:sldLayoutId id="2147484718" r:id="rId15"/>
    <p:sldLayoutId id="2147484719" r:id="rId16"/>
    <p:sldLayoutId id="2147484720" r:id="rId17"/>
    <p:sldLayoutId id="2147484721" r:id="rId18"/>
    <p:sldLayoutId id="2147484722" r:id="rId19"/>
    <p:sldLayoutId id="2147484723" r:id="rId20"/>
    <p:sldLayoutId id="2147484724" r:id="rId21"/>
    <p:sldLayoutId id="2147484725" r:id="rId22"/>
    <p:sldLayoutId id="2147484726" r:id="rId23"/>
    <p:sldLayoutId id="2147484727" r:id="rId24"/>
    <p:sldLayoutId id="2147484756" r:id="rId25"/>
    <p:sldLayoutId id="2147484754" r:id="rId26"/>
    <p:sldLayoutId id="2147484728" r:id="rId27"/>
    <p:sldLayoutId id="2147484729" r:id="rId28"/>
    <p:sldLayoutId id="2147484730" r:id="rId29"/>
    <p:sldLayoutId id="2147484731" r:id="rId30"/>
    <p:sldLayoutId id="2147484732" r:id="rId31"/>
    <p:sldLayoutId id="2147484733" r:id="rId32"/>
    <p:sldLayoutId id="2147484752" r:id="rId33"/>
    <p:sldLayoutId id="2147484734" r:id="rId34"/>
    <p:sldLayoutId id="2147484735" r:id="rId35"/>
    <p:sldLayoutId id="2147484736" r:id="rId36"/>
    <p:sldLayoutId id="2147484757" r:id="rId37"/>
    <p:sldLayoutId id="2147484737" r:id="rId38"/>
    <p:sldLayoutId id="2147484738" r:id="rId39"/>
    <p:sldLayoutId id="2147484739" r:id="rId40"/>
    <p:sldLayoutId id="2147484740" r:id="rId41"/>
    <p:sldLayoutId id="2147484741" r:id="rId42"/>
    <p:sldLayoutId id="2147484742" r:id="rId43"/>
    <p:sldLayoutId id="2147484743" r:id="rId44"/>
    <p:sldLayoutId id="2147484758" r:id="rId45"/>
    <p:sldLayoutId id="2147484753" r:id="rId46"/>
    <p:sldLayoutId id="2147484755" r:id="rId47"/>
    <p:sldLayoutId id="2147484744" r:id="rId48"/>
    <p:sldLayoutId id="2147484745" r:id="rId49"/>
    <p:sldLayoutId id="2147484746" r:id="rId50"/>
    <p:sldLayoutId id="2147484747" r:id="rId51"/>
    <p:sldLayoutId id="2147484748" r:id="rId52"/>
    <p:sldLayoutId id="2147484749" r:id="rId53"/>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56" pos="1322" userDrawn="1">
          <p15:clr>
            <a:srgbClr val="C35EA4"/>
          </p15:clr>
        </p15:guide>
        <p15:guide id="57" pos="1498" userDrawn="1">
          <p15:clr>
            <a:srgbClr val="C35EA4"/>
          </p15:clr>
        </p15:guide>
        <p15:guide id="58" pos="2569" userDrawn="1">
          <p15:clr>
            <a:srgbClr val="C35EA4"/>
          </p15:clr>
        </p15:guide>
        <p15:guide id="59" pos="2711" userDrawn="1">
          <p15:clr>
            <a:srgbClr val="C35EA4"/>
          </p15:clr>
        </p15:guide>
        <p15:guide id="60" pos="3778" userDrawn="1">
          <p15:clr>
            <a:srgbClr val="C35EA4"/>
          </p15:clr>
        </p15:guide>
        <p15:guide id="61" pos="3924" userDrawn="1">
          <p15:clr>
            <a:srgbClr val="C35EA4"/>
          </p15:clr>
        </p15:guide>
        <p15:guide id="62" pos="4983" userDrawn="1">
          <p15:clr>
            <a:srgbClr val="C35EA4"/>
          </p15:clr>
        </p15:guide>
        <p15:guide id="63" pos="5127" userDrawn="1">
          <p15:clr>
            <a:srgbClr val="C35EA4"/>
          </p15:clr>
        </p15:guide>
        <p15:guide id="64" pos="6199" userDrawn="1">
          <p15:clr>
            <a:srgbClr val="C35EA4"/>
          </p15:clr>
        </p15:guide>
        <p15:guide id="65" pos="6342" userDrawn="1">
          <p15:clr>
            <a:srgbClr val="C35EA4"/>
          </p15:clr>
        </p15:guide>
        <p15:guide id="66" pos="264" userDrawn="1">
          <p15:clr>
            <a:srgbClr val="F26B43"/>
          </p15:clr>
        </p15:guide>
        <p15:guide id="67" pos="7416" userDrawn="1">
          <p15:clr>
            <a:srgbClr val="F26B43"/>
          </p15:clr>
        </p15:guide>
        <p15:guide id="68" orient="horz" pos="736" userDrawn="1">
          <p15:clr>
            <a:srgbClr val="5ACBF0"/>
          </p15:clr>
        </p15:guide>
        <p15:guide id="69" orient="horz" pos="1360" userDrawn="1">
          <p15:clr>
            <a:srgbClr val="5ACBF0"/>
          </p15:clr>
        </p15:guide>
        <p15:guide id="70" orient="horz" pos="593" userDrawn="1">
          <p15:clr>
            <a:srgbClr val="5ACBF0"/>
          </p15:clr>
        </p15:guide>
        <p15:guide id="71" orient="horz" pos="1484" userDrawn="1">
          <p15:clr>
            <a:srgbClr val="5ACBF0"/>
          </p15:clr>
        </p15:guide>
        <p15:guide id="72" orient="horz" pos="2088" userDrawn="1">
          <p15:clr>
            <a:srgbClr val="5ACBF0"/>
          </p15:clr>
        </p15:guide>
        <p15:guide id="73" orient="horz" pos="2254" userDrawn="1">
          <p15:clr>
            <a:srgbClr val="5ACBF0"/>
          </p15:clr>
        </p15:guide>
        <p15:guide id="74" orient="horz" pos="277" userDrawn="1">
          <p15:clr>
            <a:srgbClr val="F26B43"/>
          </p15:clr>
        </p15:guide>
        <p15:guide id="75" orient="horz" pos="4043" userDrawn="1">
          <p15:clr>
            <a:srgbClr val="F26B43"/>
          </p15:clr>
        </p15:guide>
        <p15:guide id="76" orient="horz" pos="2835" userDrawn="1">
          <p15:clr>
            <a:srgbClr val="5ACBF0"/>
          </p15:clr>
        </p15:guide>
        <p15:guide id="77" orient="horz" pos="2960" userDrawn="1">
          <p15:clr>
            <a:srgbClr val="5ACBF0"/>
          </p15:clr>
        </p15:guide>
        <p15:guide id="78" orient="horz" pos="3572" userDrawn="1">
          <p15:clr>
            <a:srgbClr val="5ACBF0"/>
          </p15:clr>
        </p15:guide>
        <p15:guide id="79" orient="horz" pos="3690" userDrawn="1">
          <p15:clr>
            <a:srgbClr val="5ACBF0"/>
          </p15:clr>
        </p15:guide>
        <p15:guide id="80"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0.xml"/></Relationships>
</file>

<file path=ppt/slides/_rels/slide10.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0.xml"/><Relationship Id="rId1" Type="http://schemas.openxmlformats.org/officeDocument/2006/relationships/slideLayout" Target="../slideLayouts/slideLayout85.xml"/><Relationship Id="rId6" Type="http://schemas.openxmlformats.org/officeDocument/2006/relationships/image" Target="../media/image11.emf"/><Relationship Id="rId5" Type="http://schemas.openxmlformats.org/officeDocument/2006/relationships/image" Target="../media/image35.emf"/><Relationship Id="rId4" Type="http://schemas.openxmlformats.org/officeDocument/2006/relationships/image" Target="../media/image34.emf"/></Relationships>
</file>

<file path=ppt/slides/_rels/slide11.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11.xml"/><Relationship Id="rId1" Type="http://schemas.openxmlformats.org/officeDocument/2006/relationships/slideLayout" Target="../slideLayouts/slideLayout84.xml"/><Relationship Id="rId5" Type="http://schemas.openxmlformats.org/officeDocument/2006/relationships/image" Target="../media/image38.emf"/><Relationship Id="rId4" Type="http://schemas.openxmlformats.org/officeDocument/2006/relationships/image" Target="../media/image37.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6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3.xml"/></Relationships>
</file>

<file path=ppt/slides/_rels/slide16.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5.xml"/><Relationship Id="rId1" Type="http://schemas.openxmlformats.org/officeDocument/2006/relationships/slideLayout" Target="../slideLayouts/slideLayout85.xml"/><Relationship Id="rId6" Type="http://schemas.openxmlformats.org/officeDocument/2006/relationships/image" Target="../media/image10.emf"/><Relationship Id="rId5" Type="http://schemas.openxmlformats.org/officeDocument/2006/relationships/image" Target="../media/image40.emf"/><Relationship Id="rId4" Type="http://schemas.openxmlformats.org/officeDocument/2006/relationships/image" Target="../media/image12.emf"/></Relationships>
</file>

<file path=ppt/slides/_rels/slide17.xml.rels><?xml version="1.0" encoding="UTF-8" standalone="yes"?>
<Relationships xmlns="http://schemas.openxmlformats.org/package/2006/relationships"><Relationship Id="rId3" Type="http://schemas.openxmlformats.org/officeDocument/2006/relationships/image" Target="../media/image41.emf"/><Relationship Id="rId7" Type="http://schemas.openxmlformats.org/officeDocument/2006/relationships/image" Target="../media/image45.emf"/><Relationship Id="rId2" Type="http://schemas.openxmlformats.org/officeDocument/2006/relationships/notesSlide" Target="../notesSlides/notesSlide16.xml"/><Relationship Id="rId1" Type="http://schemas.openxmlformats.org/officeDocument/2006/relationships/slideLayout" Target="../slideLayouts/slideLayout86.xml"/><Relationship Id="rId6" Type="http://schemas.openxmlformats.org/officeDocument/2006/relationships/image" Target="../media/image44.emf"/><Relationship Id="rId5" Type="http://schemas.openxmlformats.org/officeDocument/2006/relationships/image" Target="../media/image43.emf"/><Relationship Id="rId4" Type="http://schemas.openxmlformats.org/officeDocument/2006/relationships/image" Target="../media/image42.emf"/></Relationships>
</file>

<file path=ppt/slides/_rels/slide18.xml.rels><?xml version="1.0" encoding="UTF-8" standalone="yes"?>
<Relationships xmlns="http://schemas.openxmlformats.org/package/2006/relationships"><Relationship Id="rId3" Type="http://schemas.openxmlformats.org/officeDocument/2006/relationships/image" Target="../media/image46.emf"/><Relationship Id="rId7" Type="http://schemas.openxmlformats.org/officeDocument/2006/relationships/image" Target="../media/image50.emf"/><Relationship Id="rId2" Type="http://schemas.openxmlformats.org/officeDocument/2006/relationships/notesSlide" Target="../notesSlides/notesSlide17.xml"/><Relationship Id="rId1" Type="http://schemas.openxmlformats.org/officeDocument/2006/relationships/slideLayout" Target="../slideLayouts/slideLayout86.xml"/><Relationship Id="rId6" Type="http://schemas.openxmlformats.org/officeDocument/2006/relationships/image" Target="../media/image49.emf"/><Relationship Id="rId5" Type="http://schemas.openxmlformats.org/officeDocument/2006/relationships/image" Target="../media/image48.emf"/><Relationship Id="rId4" Type="http://schemas.openxmlformats.org/officeDocument/2006/relationships/image" Target="../media/image47.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3.xml"/></Relationships>
</file>

<file path=ppt/slides/_rels/slide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60.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slides/_rels/slide20.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19.xml"/><Relationship Id="rId1" Type="http://schemas.openxmlformats.org/officeDocument/2006/relationships/slideLayout" Target="../slideLayouts/slideLayout78.xml"/><Relationship Id="rId5" Type="http://schemas.openxmlformats.org/officeDocument/2006/relationships/image" Target="../media/image53.emf"/><Relationship Id="rId4" Type="http://schemas.openxmlformats.org/officeDocument/2006/relationships/image" Target="../media/image52.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1.xml"/><Relationship Id="rId1" Type="http://schemas.openxmlformats.org/officeDocument/2006/relationships/slideLayout" Target="../slideLayouts/slideLayout6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1.xml"/></Relationships>
</file>

<file path=ppt/slides/_rels/slide28.xml.rels><?xml version="1.0" encoding="UTF-8" standalone="yes"?>
<Relationships xmlns="http://schemas.openxmlformats.org/package/2006/relationships"><Relationship Id="rId8" Type="http://schemas.openxmlformats.org/officeDocument/2006/relationships/image" Target="../media/image57.emf"/><Relationship Id="rId3" Type="http://schemas.openxmlformats.org/officeDocument/2006/relationships/image" Target="../media/image10.emf"/><Relationship Id="rId7" Type="http://schemas.openxmlformats.org/officeDocument/2006/relationships/image" Target="../media/image56.emf"/><Relationship Id="rId12" Type="http://schemas.openxmlformats.org/officeDocument/2006/relationships/image" Target="../media/image59.emf"/><Relationship Id="rId2" Type="http://schemas.openxmlformats.org/officeDocument/2006/relationships/notesSlide" Target="../notesSlides/notesSlide26.xml"/><Relationship Id="rId1" Type="http://schemas.openxmlformats.org/officeDocument/2006/relationships/slideLayout" Target="../slideLayouts/slideLayout89.xml"/><Relationship Id="rId6" Type="http://schemas.openxmlformats.org/officeDocument/2006/relationships/image" Target="../media/image18.emf"/><Relationship Id="rId11" Type="http://schemas.openxmlformats.org/officeDocument/2006/relationships/image" Target="../media/image9.emf"/><Relationship Id="rId5" Type="http://schemas.openxmlformats.org/officeDocument/2006/relationships/image" Target="../media/image55.emf"/><Relationship Id="rId10" Type="http://schemas.openxmlformats.org/officeDocument/2006/relationships/image" Target="../media/image19.emf"/><Relationship Id="rId4" Type="http://schemas.openxmlformats.org/officeDocument/2006/relationships/image" Target="../media/image54.emf"/><Relationship Id="rId9" Type="http://schemas.openxmlformats.org/officeDocument/2006/relationships/image" Target="../media/image58.emf"/></Relationships>
</file>

<file path=ppt/slides/_rels/slide2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7.xml"/><Relationship Id="rId1" Type="http://schemas.openxmlformats.org/officeDocument/2006/relationships/slideLayout" Target="../slideLayouts/slideLayout53.xml"/><Relationship Id="rId5" Type="http://schemas.openxmlformats.org/officeDocument/2006/relationships/image" Target="../media/image62.png"/><Relationship Id="rId4" Type="http://schemas.openxmlformats.org/officeDocument/2006/relationships/image" Target="../media/image61.png"/></Relationships>
</file>

<file path=ppt/slides/_rels/slide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xml"/><Relationship Id="rId1" Type="http://schemas.openxmlformats.org/officeDocument/2006/relationships/slideLayout" Target="../slideLayouts/slideLayout65.xml"/></Relationships>
</file>

<file path=ppt/slides/_rels/slide30.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notesSlide" Target="../notesSlides/notesSlide28.xml"/><Relationship Id="rId1" Type="http://schemas.openxmlformats.org/officeDocument/2006/relationships/slideLayout" Target="../slideLayouts/slideLayout77.xml"/><Relationship Id="rId6" Type="http://schemas.openxmlformats.org/officeDocument/2006/relationships/image" Target="../media/image66.emf"/><Relationship Id="rId5" Type="http://schemas.openxmlformats.org/officeDocument/2006/relationships/image" Target="../media/image65.emf"/><Relationship Id="rId4" Type="http://schemas.openxmlformats.org/officeDocument/2006/relationships/image" Target="../media/image64.emf"/></Relationships>
</file>

<file path=ppt/slides/_rels/slide3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9.xml"/><Relationship Id="rId1" Type="http://schemas.openxmlformats.org/officeDocument/2006/relationships/slideLayout" Target="../slideLayouts/slideLayout5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2.xml"/><Relationship Id="rId1" Type="http://schemas.openxmlformats.org/officeDocument/2006/relationships/slideLayout" Target="../slideLayouts/slideLayout6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2.xml"/></Relationships>
</file>

<file path=ppt/slides/_rels/slide3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4.xml"/><Relationship Id="rId1" Type="http://schemas.openxmlformats.org/officeDocument/2006/relationships/slideLayout" Target="../slideLayouts/slideLayout78.xml"/><Relationship Id="rId5" Type="http://schemas.openxmlformats.org/officeDocument/2006/relationships/image" Target="../media/image69.emf"/><Relationship Id="rId4" Type="http://schemas.openxmlformats.org/officeDocument/2006/relationships/image" Target="../media/image68.e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3.xml"/></Relationships>
</file>

<file path=ppt/slides/_rels/slide41.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38.xml"/><Relationship Id="rId1" Type="http://schemas.openxmlformats.org/officeDocument/2006/relationships/slideLayout" Target="../slideLayouts/slideLayout84.xml"/><Relationship Id="rId5" Type="http://schemas.openxmlformats.org/officeDocument/2006/relationships/image" Target="../media/image54.emf"/><Relationship Id="rId4" Type="http://schemas.openxmlformats.org/officeDocument/2006/relationships/image" Target="../media/image50.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2.xml"/></Relationships>
</file>

<file path=ppt/slides/_rels/slide44.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notesSlide" Target="../notesSlides/notesSlide40.xml"/><Relationship Id="rId1" Type="http://schemas.openxmlformats.org/officeDocument/2006/relationships/slideLayout" Target="../slideLayouts/slideLayout6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xml"/><Relationship Id="rId1" Type="http://schemas.openxmlformats.org/officeDocument/2006/relationships/slideLayout" Target="../slideLayouts/slideLayout78.xml"/><Relationship Id="rId5" Type="http://schemas.openxmlformats.org/officeDocument/2006/relationships/image" Target="../media/image15.emf"/><Relationship Id="rId4" Type="http://schemas.openxmlformats.org/officeDocument/2006/relationships/image" Target="../media/image14.emf"/></Relationships>
</file>

<file path=ppt/slides/_rels/slide6.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16.emf"/><Relationship Id="rId7" Type="http://schemas.openxmlformats.org/officeDocument/2006/relationships/image" Target="../media/image20.emf"/><Relationship Id="rId2" Type="http://schemas.openxmlformats.org/officeDocument/2006/relationships/notesSlide" Target="../notesSlides/notesSlide6.xml"/><Relationship Id="rId1" Type="http://schemas.openxmlformats.org/officeDocument/2006/relationships/slideLayout" Target="../slideLayouts/slideLayout91.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 Id="rId9" Type="http://schemas.openxmlformats.org/officeDocument/2006/relationships/image" Target="../media/image22.emf"/></Relationships>
</file>

<file path=ppt/slides/_rels/slide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7.xml"/><Relationship Id="rId1" Type="http://schemas.openxmlformats.org/officeDocument/2006/relationships/slideLayout" Target="../slideLayouts/slideLayout71.xml"/></Relationships>
</file>

<file path=ppt/slides/_rels/slide8.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image" Target="../media/image24.emf"/><Relationship Id="rId7"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92.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 Id="rId9" Type="http://schemas.openxmlformats.org/officeDocument/2006/relationships/image" Target="../media/image29.emf"/></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70.xml"/><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FC9D5C9C-8E65-4C40-88AD-44E932B2CE84}"/>
              </a:ext>
            </a:extLst>
          </p:cNvPr>
          <p:cNvSpPr txBox="1">
            <a:spLocks/>
          </p:cNvSpPr>
          <p:nvPr/>
        </p:nvSpPr>
        <p:spPr>
          <a:xfrm>
            <a:off x="442466" y="1468369"/>
            <a:ext cx="5413394" cy="461665"/>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1765" kern="1200" spc="0" baseline="0">
                <a:solidFill>
                  <a:srgbClr val="000000"/>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372"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029"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altLang="zh-CN" dirty="0"/>
              <a:t>MD-100 Windows Client</a:t>
            </a:r>
          </a:p>
        </p:txBody>
      </p:sp>
      <p:sp>
        <p:nvSpPr>
          <p:cNvPr id="3" name="标题 2">
            <a:extLst>
              <a:ext uri="{FF2B5EF4-FFF2-40B4-BE49-F238E27FC236}">
                <a16:creationId xmlns:a16="http://schemas.microsoft.com/office/drawing/2014/main" id="{04BAA5B1-1EEC-4FAB-A044-7513B5AB3AC7}"/>
              </a:ext>
            </a:extLst>
          </p:cNvPr>
          <p:cNvSpPr>
            <a:spLocks noGrp="1"/>
          </p:cNvSpPr>
          <p:nvPr>
            <p:ph type="title"/>
          </p:nvPr>
        </p:nvSpPr>
        <p:spPr/>
        <p:txBody>
          <a:bodyPr/>
          <a:lstStyle/>
          <a:p>
            <a:r>
              <a:rPr lang="bs-Latn-BA" altLang="zh-CN" sz="3200" dirty="0"/>
              <a:t>Learning Path </a:t>
            </a:r>
            <a:r>
              <a:rPr lang="en-US" altLang="zh-CN" sz="3200" dirty="0"/>
              <a:t>10</a:t>
            </a:r>
            <a:r>
              <a:rPr lang="bs-Latn-BA" altLang="zh-CN" sz="3200" dirty="0"/>
              <a:t> : </a:t>
            </a:r>
            <a:br>
              <a:rPr lang="en-US" altLang="zh-CN" sz="3200" dirty="0"/>
            </a:br>
            <a:r>
              <a:rPr lang="en-US" altLang="zh-CN" sz="3200" dirty="0"/>
              <a:t>Troubleshoot the Windows client operating system and apps</a:t>
            </a:r>
            <a:endParaRPr lang="zh-CN" altLang="en-US" sz="3200" dirty="0"/>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Compare file recovery options</a:t>
            </a:r>
          </a:p>
        </p:txBody>
      </p:sp>
      <p:sp>
        <p:nvSpPr>
          <p:cNvPr id="6" name="Text Placeholder 5"/>
          <p:cNvSpPr>
            <a:spLocks noGrp="1"/>
          </p:cNvSpPr>
          <p:nvPr>
            <p:ph type="body" sz="quarter" idx="11"/>
          </p:nvPr>
        </p:nvSpPr>
        <p:spPr/>
        <p:txBody>
          <a:bodyPr/>
          <a:lstStyle/>
          <a:p>
            <a:pPr lvl="1"/>
            <a:r>
              <a:rPr lang="en-US" dirty="0"/>
              <a:t>How often</a:t>
            </a:r>
          </a:p>
        </p:txBody>
      </p:sp>
      <p:sp>
        <p:nvSpPr>
          <p:cNvPr id="2" name="Text Placeholder 1"/>
          <p:cNvSpPr>
            <a:spLocks noGrp="1"/>
          </p:cNvSpPr>
          <p:nvPr>
            <p:ph type="body" sz="quarter" idx="15"/>
          </p:nvPr>
        </p:nvSpPr>
        <p:spPr/>
        <p:txBody>
          <a:bodyPr/>
          <a:lstStyle/>
          <a:p>
            <a:pPr lvl="1"/>
            <a:r>
              <a:rPr lang="en-US" dirty="0"/>
              <a:t>Types of files</a:t>
            </a:r>
          </a:p>
        </p:txBody>
      </p:sp>
      <p:sp>
        <p:nvSpPr>
          <p:cNvPr id="3" name="Text Placeholder 2"/>
          <p:cNvSpPr>
            <a:spLocks noGrp="1"/>
          </p:cNvSpPr>
          <p:nvPr>
            <p:ph type="body" sz="quarter" idx="17"/>
          </p:nvPr>
        </p:nvSpPr>
        <p:spPr/>
        <p:txBody>
          <a:bodyPr/>
          <a:lstStyle/>
          <a:p>
            <a:pPr lvl="1"/>
            <a:r>
              <a:rPr lang="en-US" dirty="0"/>
              <a:t>System state</a:t>
            </a:r>
          </a:p>
        </p:txBody>
      </p:sp>
      <p:sp>
        <p:nvSpPr>
          <p:cNvPr id="4" name="Text Placeholder 3"/>
          <p:cNvSpPr>
            <a:spLocks noGrp="1"/>
          </p:cNvSpPr>
          <p:nvPr>
            <p:ph type="body" sz="quarter" idx="19"/>
          </p:nvPr>
        </p:nvSpPr>
        <p:spPr/>
        <p:txBody>
          <a:bodyPr/>
          <a:lstStyle/>
          <a:p>
            <a:pPr lvl="1"/>
            <a:r>
              <a:rPr lang="en-US" dirty="0"/>
              <a:t>Recovery options</a:t>
            </a:r>
          </a:p>
        </p:txBody>
      </p:sp>
      <p:grpSp>
        <p:nvGrpSpPr>
          <p:cNvPr id="7" name="Group 6">
            <a:extLst>
              <a:ext uri="{FF2B5EF4-FFF2-40B4-BE49-F238E27FC236}">
                <a16:creationId xmlns:a16="http://schemas.microsoft.com/office/drawing/2014/main" id="{22851F8C-D0EF-4141-8972-9E4C46BA0F48}"/>
              </a:ext>
              <a:ext uri="{C183D7F6-B498-43B3-948B-1728B52AA6E4}">
                <adec:decorative xmlns:adec="http://schemas.microsoft.com/office/drawing/2017/decorative" val="1"/>
              </a:ext>
            </a:extLst>
          </p:cNvPr>
          <p:cNvGrpSpPr/>
          <p:nvPr/>
        </p:nvGrpSpPr>
        <p:grpSpPr>
          <a:xfrm>
            <a:off x="418643" y="1456896"/>
            <a:ext cx="896425" cy="896552"/>
            <a:chOff x="418643" y="1456896"/>
            <a:chExt cx="896425" cy="896552"/>
          </a:xfrm>
        </p:grpSpPr>
        <p:grpSp>
          <p:nvGrpSpPr>
            <p:cNvPr id="34" name="Group 33">
              <a:extLst>
                <a:ext uri="{FF2B5EF4-FFF2-40B4-BE49-F238E27FC236}">
                  <a16:creationId xmlns:a16="http://schemas.microsoft.com/office/drawing/2014/main" id="{5301FBFE-D1B5-4205-8052-9A72C6D1DDF0}"/>
                </a:ext>
                <a:ext uri="{C183D7F6-B498-43B3-948B-1728B52AA6E4}">
                  <adec:decorative xmlns:adec="http://schemas.microsoft.com/office/drawing/2017/decorative" val="1"/>
                </a:ext>
              </a:extLst>
            </p:cNvPr>
            <p:cNvGrpSpPr/>
            <p:nvPr/>
          </p:nvGrpSpPr>
          <p:grpSpPr>
            <a:xfrm>
              <a:off x="418643" y="1456896"/>
              <a:ext cx="896425" cy="896552"/>
              <a:chOff x="7962901" y="3032919"/>
              <a:chExt cx="981074" cy="981076"/>
            </a:xfrm>
          </p:grpSpPr>
          <p:sp>
            <p:nvSpPr>
              <p:cNvPr id="36" name="Freeform 5">
                <a:extLst>
                  <a:ext uri="{FF2B5EF4-FFF2-40B4-BE49-F238E27FC236}">
                    <a16:creationId xmlns:a16="http://schemas.microsoft.com/office/drawing/2014/main" id="{68609414-5FD6-4190-AED2-5A11FFDE76EE}"/>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7" name="Freeform 6">
                <a:extLst>
                  <a:ext uri="{FF2B5EF4-FFF2-40B4-BE49-F238E27FC236}">
                    <a16:creationId xmlns:a16="http://schemas.microsoft.com/office/drawing/2014/main" id="{6171191A-F8F6-4591-864F-AF8BF62B8FF4}"/>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5" name="Picture 4">
              <a:extLst>
                <a:ext uri="{FF2B5EF4-FFF2-40B4-BE49-F238E27FC236}">
                  <a16:creationId xmlns:a16="http://schemas.microsoft.com/office/drawing/2014/main" id="{4744E18B-0E82-4047-B1BC-F502C5BD1F42}"/>
                </a:ext>
              </a:extLst>
            </p:cNvPr>
            <p:cNvPicPr>
              <a:picLocks noChangeAspect="1"/>
            </p:cNvPicPr>
            <p:nvPr/>
          </p:nvPicPr>
          <p:blipFill>
            <a:blip r:embed="rId3"/>
            <a:stretch>
              <a:fillRect/>
            </a:stretch>
          </p:blipFill>
          <p:spPr>
            <a:xfrm>
              <a:off x="650855" y="1689172"/>
              <a:ext cx="432000" cy="432000"/>
            </a:xfrm>
            <a:prstGeom prst="rect">
              <a:avLst/>
            </a:prstGeom>
          </p:spPr>
        </p:pic>
      </p:grpSp>
      <p:grpSp>
        <p:nvGrpSpPr>
          <p:cNvPr id="9" name="Group 8">
            <a:extLst>
              <a:ext uri="{FF2B5EF4-FFF2-40B4-BE49-F238E27FC236}">
                <a16:creationId xmlns:a16="http://schemas.microsoft.com/office/drawing/2014/main" id="{1D4F9A8B-96C2-4EDD-B164-FF033FE7C579}"/>
              </a:ext>
              <a:ext uri="{C183D7F6-B498-43B3-948B-1728B52AA6E4}">
                <adec:decorative xmlns:adec="http://schemas.microsoft.com/office/drawing/2017/decorative" val="1"/>
              </a:ext>
            </a:extLst>
          </p:cNvPr>
          <p:cNvGrpSpPr/>
          <p:nvPr/>
        </p:nvGrpSpPr>
        <p:grpSpPr>
          <a:xfrm>
            <a:off x="418643" y="2546889"/>
            <a:ext cx="896425" cy="896552"/>
            <a:chOff x="418643" y="2546889"/>
            <a:chExt cx="896425" cy="896552"/>
          </a:xfrm>
        </p:grpSpPr>
        <p:grpSp>
          <p:nvGrpSpPr>
            <p:cNvPr id="39" name="Group 38">
              <a:extLst>
                <a:ext uri="{FF2B5EF4-FFF2-40B4-BE49-F238E27FC236}">
                  <a16:creationId xmlns:a16="http://schemas.microsoft.com/office/drawing/2014/main" id="{2E0E4F94-ED09-49AF-88F5-0E6A40D981E1}"/>
                </a:ext>
                <a:ext uri="{C183D7F6-B498-43B3-948B-1728B52AA6E4}">
                  <adec:decorative xmlns:adec="http://schemas.microsoft.com/office/drawing/2017/decorative" val="1"/>
                </a:ext>
              </a:extLst>
            </p:cNvPr>
            <p:cNvGrpSpPr/>
            <p:nvPr/>
          </p:nvGrpSpPr>
          <p:grpSpPr>
            <a:xfrm>
              <a:off x="418643" y="2546889"/>
              <a:ext cx="896425" cy="896552"/>
              <a:chOff x="7962901" y="3032919"/>
              <a:chExt cx="981074" cy="981076"/>
            </a:xfrm>
          </p:grpSpPr>
          <p:sp>
            <p:nvSpPr>
              <p:cNvPr id="41" name="Freeform 5">
                <a:extLst>
                  <a:ext uri="{FF2B5EF4-FFF2-40B4-BE49-F238E27FC236}">
                    <a16:creationId xmlns:a16="http://schemas.microsoft.com/office/drawing/2014/main" id="{181003EF-351C-4705-941D-E597E28FBC93}"/>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2" name="Freeform 6">
                <a:extLst>
                  <a:ext uri="{FF2B5EF4-FFF2-40B4-BE49-F238E27FC236}">
                    <a16:creationId xmlns:a16="http://schemas.microsoft.com/office/drawing/2014/main" id="{764EF84A-1330-4BC9-9FDD-C4C5EE94BB65}"/>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8" name="Picture 7">
              <a:extLst>
                <a:ext uri="{FF2B5EF4-FFF2-40B4-BE49-F238E27FC236}">
                  <a16:creationId xmlns:a16="http://schemas.microsoft.com/office/drawing/2014/main" id="{0E8A4463-1B77-4C0A-83DB-769D1CEE8A84}"/>
                </a:ext>
              </a:extLst>
            </p:cNvPr>
            <p:cNvPicPr>
              <a:picLocks noChangeAspect="1"/>
            </p:cNvPicPr>
            <p:nvPr/>
          </p:nvPicPr>
          <p:blipFill>
            <a:blip r:embed="rId4"/>
            <a:stretch>
              <a:fillRect/>
            </a:stretch>
          </p:blipFill>
          <p:spPr>
            <a:xfrm>
              <a:off x="669327" y="2764976"/>
              <a:ext cx="432000" cy="432000"/>
            </a:xfrm>
            <a:prstGeom prst="rect">
              <a:avLst/>
            </a:prstGeom>
          </p:spPr>
        </p:pic>
      </p:grpSp>
      <p:grpSp>
        <p:nvGrpSpPr>
          <p:cNvPr id="11" name="Group 10">
            <a:extLst>
              <a:ext uri="{FF2B5EF4-FFF2-40B4-BE49-F238E27FC236}">
                <a16:creationId xmlns:a16="http://schemas.microsoft.com/office/drawing/2014/main" id="{797E4FD0-0DB5-4139-9213-44CD97CD3E94}"/>
              </a:ext>
              <a:ext uri="{C183D7F6-B498-43B3-948B-1728B52AA6E4}">
                <adec:decorative xmlns:adec="http://schemas.microsoft.com/office/drawing/2017/decorative" val="1"/>
              </a:ext>
            </a:extLst>
          </p:cNvPr>
          <p:cNvGrpSpPr/>
          <p:nvPr/>
        </p:nvGrpSpPr>
        <p:grpSpPr>
          <a:xfrm>
            <a:off x="418643" y="4726875"/>
            <a:ext cx="896425" cy="896552"/>
            <a:chOff x="418643" y="4726875"/>
            <a:chExt cx="896425" cy="896552"/>
          </a:xfrm>
        </p:grpSpPr>
        <p:grpSp>
          <p:nvGrpSpPr>
            <p:cNvPr id="49" name="Group 48">
              <a:extLst>
                <a:ext uri="{FF2B5EF4-FFF2-40B4-BE49-F238E27FC236}">
                  <a16:creationId xmlns:a16="http://schemas.microsoft.com/office/drawing/2014/main" id="{74C79D35-8603-4F47-8A5C-3CF0BF53F294}"/>
                </a:ext>
                <a:ext uri="{C183D7F6-B498-43B3-948B-1728B52AA6E4}">
                  <adec:decorative xmlns:adec="http://schemas.microsoft.com/office/drawing/2017/decorative" val="1"/>
                </a:ext>
              </a:extLst>
            </p:cNvPr>
            <p:cNvGrpSpPr/>
            <p:nvPr/>
          </p:nvGrpSpPr>
          <p:grpSpPr>
            <a:xfrm>
              <a:off x="418643" y="4726875"/>
              <a:ext cx="896425" cy="896552"/>
              <a:chOff x="7962901" y="3032919"/>
              <a:chExt cx="981074" cy="981076"/>
            </a:xfrm>
          </p:grpSpPr>
          <p:sp>
            <p:nvSpPr>
              <p:cNvPr id="51" name="Freeform 5">
                <a:extLst>
                  <a:ext uri="{FF2B5EF4-FFF2-40B4-BE49-F238E27FC236}">
                    <a16:creationId xmlns:a16="http://schemas.microsoft.com/office/drawing/2014/main" id="{ADF33B12-8C56-4ACE-90D3-13B463EB7D2E}"/>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2" name="Freeform 6">
                <a:extLst>
                  <a:ext uri="{FF2B5EF4-FFF2-40B4-BE49-F238E27FC236}">
                    <a16:creationId xmlns:a16="http://schemas.microsoft.com/office/drawing/2014/main" id="{F69F559F-C57F-4E21-A86A-436B3C98B0EB}"/>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0" name="Picture 9">
              <a:extLst>
                <a:ext uri="{FF2B5EF4-FFF2-40B4-BE49-F238E27FC236}">
                  <a16:creationId xmlns:a16="http://schemas.microsoft.com/office/drawing/2014/main" id="{99EEA55B-30DB-4451-8369-27F4648ADF79}"/>
                </a:ext>
              </a:extLst>
            </p:cNvPr>
            <p:cNvPicPr>
              <a:picLocks noChangeAspect="1"/>
            </p:cNvPicPr>
            <p:nvPr/>
          </p:nvPicPr>
          <p:blipFill>
            <a:blip r:embed="rId5"/>
            <a:stretch>
              <a:fillRect/>
            </a:stretch>
          </p:blipFill>
          <p:spPr>
            <a:xfrm>
              <a:off x="686855" y="4996602"/>
              <a:ext cx="360000" cy="360000"/>
            </a:xfrm>
            <a:prstGeom prst="rect">
              <a:avLst/>
            </a:prstGeom>
          </p:spPr>
        </p:pic>
      </p:grpSp>
      <p:grpSp>
        <p:nvGrpSpPr>
          <p:cNvPr id="13" name="Group 12">
            <a:extLst>
              <a:ext uri="{FF2B5EF4-FFF2-40B4-BE49-F238E27FC236}">
                <a16:creationId xmlns:a16="http://schemas.microsoft.com/office/drawing/2014/main" id="{78386CA3-6094-4CAB-A7A0-257CE91938D9}"/>
              </a:ext>
              <a:ext uri="{C183D7F6-B498-43B3-948B-1728B52AA6E4}">
                <adec:decorative xmlns:adec="http://schemas.microsoft.com/office/drawing/2017/decorative" val="1"/>
              </a:ext>
            </a:extLst>
          </p:cNvPr>
          <p:cNvGrpSpPr/>
          <p:nvPr/>
        </p:nvGrpSpPr>
        <p:grpSpPr>
          <a:xfrm>
            <a:off x="418643" y="3636882"/>
            <a:ext cx="896425" cy="896552"/>
            <a:chOff x="418643" y="3636882"/>
            <a:chExt cx="896425" cy="896552"/>
          </a:xfrm>
        </p:grpSpPr>
        <p:grpSp>
          <p:nvGrpSpPr>
            <p:cNvPr id="44" name="Group 43">
              <a:extLst>
                <a:ext uri="{FF2B5EF4-FFF2-40B4-BE49-F238E27FC236}">
                  <a16:creationId xmlns:a16="http://schemas.microsoft.com/office/drawing/2014/main" id="{6A4B9C9C-2E08-4C5A-806F-AA664F48841C}"/>
                </a:ext>
                <a:ext uri="{C183D7F6-B498-43B3-948B-1728B52AA6E4}">
                  <adec:decorative xmlns:adec="http://schemas.microsoft.com/office/drawing/2017/decorative" val="1"/>
                </a:ext>
              </a:extLst>
            </p:cNvPr>
            <p:cNvGrpSpPr/>
            <p:nvPr/>
          </p:nvGrpSpPr>
          <p:grpSpPr>
            <a:xfrm>
              <a:off x="418643" y="3636882"/>
              <a:ext cx="896425" cy="896552"/>
              <a:chOff x="7962901" y="3032919"/>
              <a:chExt cx="981074" cy="981076"/>
            </a:xfrm>
          </p:grpSpPr>
          <p:sp>
            <p:nvSpPr>
              <p:cNvPr id="46" name="Freeform 5">
                <a:extLst>
                  <a:ext uri="{FF2B5EF4-FFF2-40B4-BE49-F238E27FC236}">
                    <a16:creationId xmlns:a16="http://schemas.microsoft.com/office/drawing/2014/main" id="{988AF6D7-8EF3-4C5E-AE1E-C4B1A1C51D16}"/>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7" name="Freeform 6">
                <a:extLst>
                  <a:ext uri="{FF2B5EF4-FFF2-40B4-BE49-F238E27FC236}">
                    <a16:creationId xmlns:a16="http://schemas.microsoft.com/office/drawing/2014/main" id="{67DD15E4-C008-4E7A-A303-67C244104CA4}"/>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2" name="Picture 11">
              <a:extLst>
                <a:ext uri="{FF2B5EF4-FFF2-40B4-BE49-F238E27FC236}">
                  <a16:creationId xmlns:a16="http://schemas.microsoft.com/office/drawing/2014/main" id="{6AF7D423-4579-4D75-A1E9-45118951E923}"/>
                </a:ext>
              </a:extLst>
            </p:cNvPr>
            <p:cNvPicPr>
              <a:picLocks noChangeAspect="1"/>
            </p:cNvPicPr>
            <p:nvPr/>
          </p:nvPicPr>
          <p:blipFill>
            <a:blip r:embed="rId6"/>
            <a:stretch>
              <a:fillRect/>
            </a:stretch>
          </p:blipFill>
          <p:spPr>
            <a:xfrm>
              <a:off x="631963" y="3851158"/>
              <a:ext cx="468000" cy="468000"/>
            </a:xfrm>
            <a:prstGeom prst="rect">
              <a:avLst/>
            </a:prstGeom>
          </p:spPr>
        </p:pic>
      </p:grpSp>
    </p:spTree>
    <p:extLst>
      <p:ext uri="{BB962C8B-B14F-4D97-AF65-F5344CB8AC3E}">
        <p14:creationId xmlns:p14="http://schemas.microsoft.com/office/powerpoint/2010/main" val="726302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Troubleshoot file recovery options</a:t>
            </a:r>
          </a:p>
        </p:txBody>
      </p:sp>
      <p:sp>
        <p:nvSpPr>
          <p:cNvPr id="6" name="Text Placeholder 5"/>
          <p:cNvSpPr>
            <a:spLocks noGrp="1"/>
          </p:cNvSpPr>
          <p:nvPr>
            <p:ph type="body" sz="quarter" idx="11"/>
          </p:nvPr>
        </p:nvSpPr>
        <p:spPr/>
        <p:txBody>
          <a:bodyPr/>
          <a:lstStyle/>
          <a:p>
            <a:pPr lvl="1"/>
            <a:r>
              <a:rPr lang="en-US" dirty="0"/>
              <a:t>Is the tool properly configured?</a:t>
            </a:r>
          </a:p>
        </p:txBody>
      </p:sp>
      <p:sp>
        <p:nvSpPr>
          <p:cNvPr id="2" name="Text Placeholder 1"/>
          <p:cNvSpPr>
            <a:spLocks noGrp="1"/>
          </p:cNvSpPr>
          <p:nvPr>
            <p:ph type="body" sz="quarter" idx="15"/>
          </p:nvPr>
        </p:nvSpPr>
        <p:spPr/>
        <p:txBody>
          <a:bodyPr/>
          <a:lstStyle/>
          <a:p>
            <a:pPr lvl="1"/>
            <a:r>
              <a:rPr lang="en-US" dirty="0"/>
              <a:t>Connectivity dependencies</a:t>
            </a:r>
          </a:p>
        </p:txBody>
      </p:sp>
      <p:sp>
        <p:nvSpPr>
          <p:cNvPr id="3" name="Text Placeholder 2"/>
          <p:cNvSpPr>
            <a:spLocks noGrp="1"/>
          </p:cNvSpPr>
          <p:nvPr>
            <p:ph type="body" sz="quarter" idx="17"/>
          </p:nvPr>
        </p:nvSpPr>
        <p:spPr/>
        <p:txBody>
          <a:bodyPr/>
          <a:lstStyle/>
          <a:p>
            <a:pPr lvl="1"/>
            <a:r>
              <a:rPr lang="en-US" dirty="0"/>
              <a:t>Target restore device configuration</a:t>
            </a:r>
          </a:p>
        </p:txBody>
      </p:sp>
      <p:grpSp>
        <p:nvGrpSpPr>
          <p:cNvPr id="5" name="Group 4">
            <a:extLst>
              <a:ext uri="{FF2B5EF4-FFF2-40B4-BE49-F238E27FC236}">
                <a16:creationId xmlns:a16="http://schemas.microsoft.com/office/drawing/2014/main" id="{2F8594E5-B9F6-4AF7-BC54-A606996C8BD2}"/>
              </a:ext>
              <a:ext uri="{C183D7F6-B498-43B3-948B-1728B52AA6E4}">
                <adec:decorative xmlns:adec="http://schemas.microsoft.com/office/drawing/2017/decorative" val="1"/>
              </a:ext>
            </a:extLst>
          </p:cNvPr>
          <p:cNvGrpSpPr/>
          <p:nvPr/>
        </p:nvGrpSpPr>
        <p:grpSpPr>
          <a:xfrm>
            <a:off x="418643" y="3636882"/>
            <a:ext cx="896425" cy="896552"/>
            <a:chOff x="418643" y="3636882"/>
            <a:chExt cx="896425" cy="896552"/>
          </a:xfrm>
        </p:grpSpPr>
        <p:grpSp>
          <p:nvGrpSpPr>
            <p:cNvPr id="44" name="Group 43">
              <a:extLst>
                <a:ext uri="{FF2B5EF4-FFF2-40B4-BE49-F238E27FC236}">
                  <a16:creationId xmlns:a16="http://schemas.microsoft.com/office/drawing/2014/main" id="{6A4B9C9C-2E08-4C5A-806F-AA664F48841C}"/>
                </a:ext>
                <a:ext uri="{C183D7F6-B498-43B3-948B-1728B52AA6E4}">
                  <adec:decorative xmlns:adec="http://schemas.microsoft.com/office/drawing/2017/decorative" val="1"/>
                </a:ext>
              </a:extLst>
            </p:cNvPr>
            <p:cNvGrpSpPr/>
            <p:nvPr/>
          </p:nvGrpSpPr>
          <p:grpSpPr>
            <a:xfrm>
              <a:off x="418643" y="3636882"/>
              <a:ext cx="896425" cy="896552"/>
              <a:chOff x="7962901" y="3032919"/>
              <a:chExt cx="981074" cy="981076"/>
            </a:xfrm>
          </p:grpSpPr>
          <p:sp>
            <p:nvSpPr>
              <p:cNvPr id="46" name="Freeform 5">
                <a:extLst>
                  <a:ext uri="{FF2B5EF4-FFF2-40B4-BE49-F238E27FC236}">
                    <a16:creationId xmlns:a16="http://schemas.microsoft.com/office/drawing/2014/main" id="{988AF6D7-8EF3-4C5E-AE1E-C4B1A1C51D16}"/>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7" name="Freeform 6">
                <a:extLst>
                  <a:ext uri="{FF2B5EF4-FFF2-40B4-BE49-F238E27FC236}">
                    <a16:creationId xmlns:a16="http://schemas.microsoft.com/office/drawing/2014/main" id="{67DD15E4-C008-4E7A-A303-67C244104CA4}"/>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 name="Picture 3">
              <a:extLst>
                <a:ext uri="{FF2B5EF4-FFF2-40B4-BE49-F238E27FC236}">
                  <a16:creationId xmlns:a16="http://schemas.microsoft.com/office/drawing/2014/main" id="{7153A7D7-FDD4-40CF-9A90-08CD6F21B4C2}"/>
                </a:ext>
              </a:extLst>
            </p:cNvPr>
            <p:cNvPicPr>
              <a:picLocks noChangeAspect="1"/>
            </p:cNvPicPr>
            <p:nvPr/>
          </p:nvPicPr>
          <p:blipFill>
            <a:blip r:embed="rId3"/>
            <a:stretch>
              <a:fillRect/>
            </a:stretch>
          </p:blipFill>
          <p:spPr>
            <a:xfrm>
              <a:off x="663655" y="3917806"/>
              <a:ext cx="396000" cy="396000"/>
            </a:xfrm>
            <a:prstGeom prst="rect">
              <a:avLst/>
            </a:prstGeom>
          </p:spPr>
        </p:pic>
      </p:grpSp>
      <p:grpSp>
        <p:nvGrpSpPr>
          <p:cNvPr id="8" name="Group 7">
            <a:extLst>
              <a:ext uri="{FF2B5EF4-FFF2-40B4-BE49-F238E27FC236}">
                <a16:creationId xmlns:a16="http://schemas.microsoft.com/office/drawing/2014/main" id="{345A3091-EB6C-4B18-891A-9976204E9A5A}"/>
              </a:ext>
              <a:ext uri="{C183D7F6-B498-43B3-948B-1728B52AA6E4}">
                <adec:decorative xmlns:adec="http://schemas.microsoft.com/office/drawing/2017/decorative" val="1"/>
              </a:ext>
            </a:extLst>
          </p:cNvPr>
          <p:cNvGrpSpPr/>
          <p:nvPr/>
        </p:nvGrpSpPr>
        <p:grpSpPr>
          <a:xfrm>
            <a:off x="418643" y="2546889"/>
            <a:ext cx="896425" cy="896552"/>
            <a:chOff x="418643" y="2546889"/>
            <a:chExt cx="896425" cy="896552"/>
          </a:xfrm>
        </p:grpSpPr>
        <p:grpSp>
          <p:nvGrpSpPr>
            <p:cNvPr id="39" name="Group 38">
              <a:extLst>
                <a:ext uri="{FF2B5EF4-FFF2-40B4-BE49-F238E27FC236}">
                  <a16:creationId xmlns:a16="http://schemas.microsoft.com/office/drawing/2014/main" id="{2E0E4F94-ED09-49AF-88F5-0E6A40D981E1}"/>
                </a:ext>
                <a:ext uri="{C183D7F6-B498-43B3-948B-1728B52AA6E4}">
                  <adec:decorative xmlns:adec="http://schemas.microsoft.com/office/drawing/2017/decorative" val="1"/>
                </a:ext>
              </a:extLst>
            </p:cNvPr>
            <p:cNvGrpSpPr/>
            <p:nvPr/>
          </p:nvGrpSpPr>
          <p:grpSpPr>
            <a:xfrm>
              <a:off x="418643" y="2546889"/>
              <a:ext cx="896425" cy="896552"/>
              <a:chOff x="7962901" y="3032919"/>
              <a:chExt cx="981074" cy="981076"/>
            </a:xfrm>
          </p:grpSpPr>
          <p:sp>
            <p:nvSpPr>
              <p:cNvPr id="41" name="Freeform 5">
                <a:extLst>
                  <a:ext uri="{FF2B5EF4-FFF2-40B4-BE49-F238E27FC236}">
                    <a16:creationId xmlns:a16="http://schemas.microsoft.com/office/drawing/2014/main" id="{181003EF-351C-4705-941D-E597E28FBC93}"/>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2" name="Freeform 6">
                <a:extLst>
                  <a:ext uri="{FF2B5EF4-FFF2-40B4-BE49-F238E27FC236}">
                    <a16:creationId xmlns:a16="http://schemas.microsoft.com/office/drawing/2014/main" id="{764EF84A-1330-4BC9-9FDD-C4C5EE94BB65}"/>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7" name="Picture 6">
              <a:extLst>
                <a:ext uri="{FF2B5EF4-FFF2-40B4-BE49-F238E27FC236}">
                  <a16:creationId xmlns:a16="http://schemas.microsoft.com/office/drawing/2014/main" id="{9B2E6492-7077-4581-B71C-A2F3BA3410EE}"/>
                </a:ext>
              </a:extLst>
            </p:cNvPr>
            <p:cNvPicPr>
              <a:picLocks noChangeAspect="1"/>
            </p:cNvPicPr>
            <p:nvPr/>
          </p:nvPicPr>
          <p:blipFill>
            <a:blip r:embed="rId4"/>
            <a:stretch>
              <a:fillRect/>
            </a:stretch>
          </p:blipFill>
          <p:spPr>
            <a:xfrm>
              <a:off x="675007" y="2791965"/>
              <a:ext cx="406400" cy="406400"/>
            </a:xfrm>
            <a:prstGeom prst="rect">
              <a:avLst/>
            </a:prstGeom>
          </p:spPr>
        </p:pic>
      </p:grpSp>
      <p:grpSp>
        <p:nvGrpSpPr>
          <p:cNvPr id="12" name="Group 11">
            <a:extLst>
              <a:ext uri="{FF2B5EF4-FFF2-40B4-BE49-F238E27FC236}">
                <a16:creationId xmlns:a16="http://schemas.microsoft.com/office/drawing/2014/main" id="{5FE656E4-CCC1-4DF7-86BC-97A8878774D9}"/>
              </a:ext>
              <a:ext uri="{C183D7F6-B498-43B3-948B-1728B52AA6E4}">
                <adec:decorative xmlns:adec="http://schemas.microsoft.com/office/drawing/2017/decorative" val="1"/>
              </a:ext>
            </a:extLst>
          </p:cNvPr>
          <p:cNvGrpSpPr/>
          <p:nvPr/>
        </p:nvGrpSpPr>
        <p:grpSpPr>
          <a:xfrm>
            <a:off x="418643" y="1456896"/>
            <a:ext cx="896425" cy="896552"/>
            <a:chOff x="418643" y="1456896"/>
            <a:chExt cx="896425" cy="896552"/>
          </a:xfrm>
        </p:grpSpPr>
        <p:grpSp>
          <p:nvGrpSpPr>
            <p:cNvPr id="34" name="Group 33">
              <a:extLst>
                <a:ext uri="{FF2B5EF4-FFF2-40B4-BE49-F238E27FC236}">
                  <a16:creationId xmlns:a16="http://schemas.microsoft.com/office/drawing/2014/main" id="{5301FBFE-D1B5-4205-8052-9A72C6D1DDF0}"/>
                </a:ext>
                <a:ext uri="{C183D7F6-B498-43B3-948B-1728B52AA6E4}">
                  <adec:decorative xmlns:adec="http://schemas.microsoft.com/office/drawing/2017/decorative" val="1"/>
                </a:ext>
              </a:extLst>
            </p:cNvPr>
            <p:cNvGrpSpPr/>
            <p:nvPr/>
          </p:nvGrpSpPr>
          <p:grpSpPr>
            <a:xfrm>
              <a:off x="418643" y="1456896"/>
              <a:ext cx="896425" cy="896552"/>
              <a:chOff x="7962901" y="3032919"/>
              <a:chExt cx="981074" cy="981076"/>
            </a:xfrm>
          </p:grpSpPr>
          <p:sp>
            <p:nvSpPr>
              <p:cNvPr id="36" name="Freeform 5">
                <a:extLst>
                  <a:ext uri="{FF2B5EF4-FFF2-40B4-BE49-F238E27FC236}">
                    <a16:creationId xmlns:a16="http://schemas.microsoft.com/office/drawing/2014/main" id="{68609414-5FD6-4190-AED2-5A11FFDE76EE}"/>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7" name="Freeform 6">
                <a:extLst>
                  <a:ext uri="{FF2B5EF4-FFF2-40B4-BE49-F238E27FC236}">
                    <a16:creationId xmlns:a16="http://schemas.microsoft.com/office/drawing/2014/main" id="{6171191A-F8F6-4591-864F-AF8BF62B8FF4}"/>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1" name="Picture 10">
              <a:extLst>
                <a:ext uri="{FF2B5EF4-FFF2-40B4-BE49-F238E27FC236}">
                  <a16:creationId xmlns:a16="http://schemas.microsoft.com/office/drawing/2014/main" id="{FFFEED9D-52DF-4E2B-98AD-C68634888377}"/>
                </a:ext>
              </a:extLst>
            </p:cNvPr>
            <p:cNvPicPr>
              <a:picLocks noChangeAspect="1"/>
            </p:cNvPicPr>
            <p:nvPr/>
          </p:nvPicPr>
          <p:blipFill>
            <a:blip r:embed="rId5"/>
            <a:stretch>
              <a:fillRect/>
            </a:stretch>
          </p:blipFill>
          <p:spPr>
            <a:xfrm>
              <a:off x="653443" y="1676786"/>
              <a:ext cx="468000" cy="468000"/>
            </a:xfrm>
            <a:prstGeom prst="rect">
              <a:avLst/>
            </a:prstGeom>
          </p:spPr>
        </p:pic>
      </p:grpSp>
    </p:spTree>
    <p:extLst>
      <p:ext uri="{BB962C8B-B14F-4D97-AF65-F5344CB8AC3E}">
        <p14:creationId xmlns:p14="http://schemas.microsoft.com/office/powerpoint/2010/main" val="1300903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92BCFA-C16C-485E-A957-8370A21DCA8E}"/>
              </a:ext>
            </a:extLst>
          </p:cNvPr>
          <p:cNvSpPr>
            <a:spLocks noGrp="1"/>
          </p:cNvSpPr>
          <p:nvPr>
            <p:ph type="title"/>
          </p:nvPr>
        </p:nvSpPr>
        <p:spPr/>
        <p:txBody>
          <a:bodyPr/>
          <a:lstStyle/>
          <a:p>
            <a:r>
              <a:rPr lang="en-US" sz="2800"/>
              <a:t>Knowledge Check</a:t>
            </a:r>
          </a:p>
        </p:txBody>
      </p:sp>
      <p:sp>
        <p:nvSpPr>
          <p:cNvPr id="45" name="Text Placeholder 44">
            <a:extLst>
              <a:ext uri="{FF2B5EF4-FFF2-40B4-BE49-F238E27FC236}">
                <a16:creationId xmlns:a16="http://schemas.microsoft.com/office/drawing/2014/main" id="{638BF266-0B6A-4529-8FA8-55B69F0336CA}"/>
              </a:ext>
            </a:extLst>
          </p:cNvPr>
          <p:cNvSpPr>
            <a:spLocks noGrp="1"/>
          </p:cNvSpPr>
          <p:nvPr>
            <p:ph type="body" sz="quarter" idx="11"/>
          </p:nvPr>
        </p:nvSpPr>
        <p:spPr/>
        <p:txBody>
          <a:bodyPr/>
          <a:lstStyle/>
          <a:p>
            <a:endParaRPr lang="en-US"/>
          </a:p>
        </p:txBody>
      </p:sp>
      <p:sp>
        <p:nvSpPr>
          <p:cNvPr id="46" name="Text Placeholder 45">
            <a:extLst>
              <a:ext uri="{FF2B5EF4-FFF2-40B4-BE49-F238E27FC236}">
                <a16:creationId xmlns:a16="http://schemas.microsoft.com/office/drawing/2014/main" id="{D44FFB67-1443-455B-9E9C-989D24DC0022}"/>
              </a:ext>
            </a:extLst>
          </p:cNvPr>
          <p:cNvSpPr>
            <a:spLocks noGrp="1"/>
          </p:cNvSpPr>
          <p:nvPr>
            <p:ph type="body" sz="quarter" idx="15"/>
          </p:nvPr>
        </p:nvSpPr>
        <p:spPr/>
        <p:txBody>
          <a:bodyPr/>
          <a:lstStyle/>
          <a:p>
            <a:endParaRPr lang="en-US"/>
          </a:p>
        </p:txBody>
      </p:sp>
      <p:sp>
        <p:nvSpPr>
          <p:cNvPr id="47" name="Text Placeholder 46">
            <a:extLst>
              <a:ext uri="{FF2B5EF4-FFF2-40B4-BE49-F238E27FC236}">
                <a16:creationId xmlns:a16="http://schemas.microsoft.com/office/drawing/2014/main" id="{AAB4BAB5-F36B-4C6A-8B24-888583098EAE}"/>
              </a:ext>
            </a:extLst>
          </p:cNvPr>
          <p:cNvSpPr>
            <a:spLocks noGrp="1"/>
          </p:cNvSpPr>
          <p:nvPr>
            <p:ph type="body" sz="quarter" idx="17"/>
          </p:nvPr>
        </p:nvSpPr>
        <p:spPr/>
        <p:txBody>
          <a:bodyPr/>
          <a:lstStyle/>
          <a:p>
            <a:endParaRPr lang="en-US"/>
          </a:p>
        </p:txBody>
      </p:sp>
      <p:sp>
        <p:nvSpPr>
          <p:cNvPr id="48" name="Text Placeholder 47">
            <a:extLst>
              <a:ext uri="{FF2B5EF4-FFF2-40B4-BE49-F238E27FC236}">
                <a16:creationId xmlns:a16="http://schemas.microsoft.com/office/drawing/2014/main" id="{45C9E056-CF63-4DC5-92F9-1AC31C1ECF0F}"/>
              </a:ext>
            </a:extLst>
          </p:cNvPr>
          <p:cNvSpPr>
            <a:spLocks noGrp="1"/>
          </p:cNvSpPr>
          <p:nvPr>
            <p:ph type="body" sz="quarter" idx="21"/>
          </p:nvPr>
        </p:nvSpPr>
        <p:spPr/>
        <p:txBody>
          <a:bodyPr/>
          <a:lstStyle/>
          <a:p>
            <a:endParaRPr lang="en-US"/>
          </a:p>
        </p:txBody>
      </p:sp>
    </p:spTree>
    <p:extLst>
      <p:ext uri="{BB962C8B-B14F-4D97-AF65-F5344CB8AC3E}">
        <p14:creationId xmlns:p14="http://schemas.microsoft.com/office/powerpoint/2010/main" val="256217378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bs-Latn-BA" altLang="zh-CN" dirty="0"/>
              <a:t>Module 2: </a:t>
            </a:r>
            <a:r>
              <a:rPr lang="en-US" altLang="zh-CN" dirty="0"/>
              <a:t>Explore application troubleshooting</a:t>
            </a:r>
            <a:endParaRPr lang="en-US" dirty="0"/>
          </a:p>
        </p:txBody>
      </p:sp>
      <p:pic>
        <p:nvPicPr>
          <p:cNvPr id="4" name="Picture 3">
            <a:extLst>
              <a:ext uri="{FF2B5EF4-FFF2-40B4-BE49-F238E27FC236}">
                <a16:creationId xmlns:a16="http://schemas.microsoft.com/office/drawing/2014/main" id="{9BEF23AE-38A4-46F9-9F10-CE76EB79E00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0093062" y="2770670"/>
            <a:ext cx="1296000" cy="1296000"/>
          </a:xfrm>
          <a:prstGeom prst="rect">
            <a:avLst/>
          </a:prstGeom>
        </p:spPr>
      </p:pic>
    </p:spTree>
    <p:extLst>
      <p:ext uri="{BB962C8B-B14F-4D97-AF65-F5344CB8AC3E}">
        <p14:creationId xmlns:p14="http://schemas.microsoft.com/office/powerpoint/2010/main" val="48704110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Module 2: Explore application troubleshooting</a:t>
            </a:r>
            <a:br>
              <a:rPr lang="en-US" dirty="0"/>
            </a:br>
            <a:endParaRPr lang="en-US" dirty="0"/>
          </a:p>
        </p:txBody>
      </p:sp>
      <p:sp>
        <p:nvSpPr>
          <p:cNvPr id="2" name="Text Placeholder 1">
            <a:extLst>
              <a:ext uri="{FF2B5EF4-FFF2-40B4-BE49-F238E27FC236}">
                <a16:creationId xmlns:a16="http://schemas.microsoft.com/office/drawing/2014/main" id="{44A49DAE-79D6-48FB-BB90-ED534D0C7C09}"/>
              </a:ext>
            </a:extLst>
          </p:cNvPr>
          <p:cNvSpPr>
            <a:spLocks noGrp="1"/>
          </p:cNvSpPr>
          <p:nvPr>
            <p:ph type="body" sz="quarter" idx="10"/>
          </p:nvPr>
        </p:nvSpPr>
        <p:spPr>
          <a:xfrm>
            <a:off x="432089" y="1083334"/>
            <a:ext cx="11341268" cy="4462760"/>
          </a:xfrm>
        </p:spPr>
        <p:txBody>
          <a:bodyPr/>
          <a:lstStyle/>
          <a:p>
            <a:pPr marL="342900" indent="-342900">
              <a:buFont typeface="Arial" panose="020B0604020202020204" pitchFamily="34" charset="0"/>
              <a:buChar char="•"/>
            </a:pPr>
            <a:r>
              <a:rPr lang="en-US" sz="2400" dirty="0">
                <a:solidFill>
                  <a:schemeClr val="tx1"/>
                </a:solidFill>
                <a:latin typeface="Segoe UI (Body)"/>
              </a:rPr>
              <a:t>Troubleshoot Windows Installer issues</a:t>
            </a:r>
          </a:p>
          <a:p>
            <a:pPr marL="342900" indent="-342900">
              <a:buFont typeface="Arial" panose="020B0604020202020204" pitchFamily="34" charset="0"/>
              <a:buChar char="•"/>
            </a:pPr>
            <a:r>
              <a:rPr lang="en-US" sz="2400" dirty="0">
                <a:solidFill>
                  <a:schemeClr val="tx1"/>
                </a:solidFill>
                <a:latin typeface="Segoe UI (Body)"/>
              </a:rPr>
              <a:t>Resolve desktop app deployment issues</a:t>
            </a:r>
          </a:p>
          <a:p>
            <a:pPr marL="342900" indent="-342900">
              <a:buFont typeface="Arial" panose="020B0604020202020204" pitchFamily="34" charset="0"/>
              <a:buChar char="•"/>
            </a:pPr>
            <a:r>
              <a:rPr lang="en-US" sz="2400" dirty="0">
                <a:solidFill>
                  <a:schemeClr val="tx1"/>
                </a:solidFill>
                <a:latin typeface="Segoe UI (Body)"/>
              </a:rPr>
              <a:t>Identify issues related to desktop app operations</a:t>
            </a:r>
          </a:p>
          <a:p>
            <a:pPr marL="342900" indent="-342900">
              <a:buFont typeface="Arial" panose="020B0604020202020204" pitchFamily="34" charset="0"/>
              <a:buChar char="•"/>
            </a:pPr>
            <a:r>
              <a:rPr lang="en-US" sz="2400" dirty="0">
                <a:solidFill>
                  <a:schemeClr val="tx1"/>
                </a:solidFill>
                <a:latin typeface="Segoe UI (Body)"/>
              </a:rPr>
              <a:t>Resolve issues related to desktop app operations</a:t>
            </a:r>
          </a:p>
          <a:p>
            <a:pPr marL="342900" indent="-342900">
              <a:buFont typeface="Arial" panose="020B0604020202020204" pitchFamily="34" charset="0"/>
              <a:buChar char="•"/>
            </a:pPr>
            <a:r>
              <a:rPr lang="en-US" sz="2400" dirty="0">
                <a:solidFill>
                  <a:schemeClr val="tx1"/>
                </a:solidFill>
                <a:latin typeface="Segoe UI (Body)"/>
              </a:rPr>
              <a:t>Resolve issues related to Universal Windows Platform apps</a:t>
            </a:r>
          </a:p>
          <a:p>
            <a:pPr marL="342900" indent="-342900">
              <a:buFont typeface="Arial" panose="020B0604020202020204" pitchFamily="34" charset="0"/>
              <a:buChar char="•"/>
            </a:pPr>
            <a:r>
              <a:rPr lang="en-US" sz="2400" dirty="0">
                <a:solidFill>
                  <a:schemeClr val="tx1"/>
                </a:solidFill>
                <a:latin typeface="Segoe UI (Body)"/>
              </a:rPr>
              <a:t>Troubleshoot common Microsoft 365 App issues</a:t>
            </a:r>
          </a:p>
          <a:p>
            <a:pPr marL="342900" indent="-342900">
              <a:buFont typeface="Arial" panose="020B0604020202020204" pitchFamily="34" charset="0"/>
              <a:buChar char="•"/>
            </a:pPr>
            <a:r>
              <a:rPr lang="en-US" sz="2400" dirty="0">
                <a:solidFill>
                  <a:schemeClr val="tx1"/>
                </a:solidFill>
                <a:latin typeface="Segoe UI (Body)"/>
              </a:rPr>
              <a:t>Explore the Application Compatibility Toolkit</a:t>
            </a:r>
          </a:p>
          <a:p>
            <a:endParaRPr lang="en-US" sz="2400" dirty="0">
              <a:solidFill>
                <a:schemeClr val="tx1"/>
              </a:solidFill>
              <a:latin typeface="Segoe UI (Body)"/>
            </a:endParaRPr>
          </a:p>
          <a:p>
            <a:pPr marL="342900" indent="-342900">
              <a:buFont typeface="Arial" panose="020B0604020202020204" pitchFamily="34" charset="0"/>
              <a:buChar char="•"/>
            </a:pPr>
            <a:endParaRPr lang="en-US" sz="2400" b="1" dirty="0">
              <a:solidFill>
                <a:schemeClr val="tx1"/>
              </a:solidFill>
              <a:latin typeface="Segoe UI (Body)"/>
            </a:endParaRPr>
          </a:p>
          <a:p>
            <a:endParaRPr lang="en-US" sz="2400" dirty="0">
              <a:solidFill>
                <a:schemeClr val="tx1"/>
              </a:solidFill>
              <a:latin typeface="Segoe UI (Body)"/>
            </a:endParaRPr>
          </a:p>
          <a:p>
            <a:pPr marL="342900" indent="-342900">
              <a:buFont typeface="Arial" panose="020B0604020202020204" pitchFamily="34" charset="0"/>
              <a:buChar char="•"/>
            </a:pPr>
            <a:endParaRPr lang="en-US" sz="2400" dirty="0">
              <a:solidFill>
                <a:schemeClr val="tx1"/>
              </a:solidFill>
              <a:latin typeface="Segoe UI (Body)"/>
            </a:endParaRPr>
          </a:p>
          <a:p>
            <a:endParaRPr lang="en-US" dirty="0"/>
          </a:p>
        </p:txBody>
      </p:sp>
    </p:spTree>
    <p:extLst>
      <p:ext uri="{BB962C8B-B14F-4D97-AF65-F5344CB8AC3E}">
        <p14:creationId xmlns:p14="http://schemas.microsoft.com/office/powerpoint/2010/main" val="231567026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ltLang="zh-CN"/>
              <a:t>Troubleshoot Windows Installer issues</a:t>
            </a:r>
            <a:endParaRPr lang="en-US" altLang="zh-CN" dirty="0"/>
          </a:p>
        </p:txBody>
      </p:sp>
      <p:sp>
        <p:nvSpPr>
          <p:cNvPr id="6" name="Text Placeholder 5"/>
          <p:cNvSpPr>
            <a:spLocks noGrp="1"/>
          </p:cNvSpPr>
          <p:nvPr>
            <p:ph type="body" sz="quarter" idx="11"/>
          </p:nvPr>
        </p:nvSpPr>
        <p:spPr/>
        <p:txBody>
          <a:bodyPr/>
          <a:lstStyle/>
          <a:p>
            <a:pPr lvl="1"/>
            <a:r>
              <a:rPr lang="en-US" dirty="0"/>
              <a:t>Verify </a:t>
            </a:r>
          </a:p>
        </p:txBody>
      </p:sp>
      <p:sp>
        <p:nvSpPr>
          <p:cNvPr id="2" name="Text Placeholder 1"/>
          <p:cNvSpPr>
            <a:spLocks noGrp="1"/>
          </p:cNvSpPr>
          <p:nvPr>
            <p:ph type="body" sz="quarter" idx="15"/>
          </p:nvPr>
        </p:nvSpPr>
        <p:spPr/>
        <p:txBody>
          <a:bodyPr/>
          <a:lstStyle/>
          <a:p>
            <a:pPr lvl="1"/>
            <a:r>
              <a:rPr lang="en-US" dirty="0" err="1"/>
              <a:t>Msiexec</a:t>
            </a:r>
            <a:r>
              <a:rPr lang="en-US" dirty="0"/>
              <a:t> can execute</a:t>
            </a:r>
          </a:p>
        </p:txBody>
      </p:sp>
      <p:sp>
        <p:nvSpPr>
          <p:cNvPr id="3" name="Text Placeholder 2"/>
          <p:cNvSpPr>
            <a:spLocks noGrp="1"/>
          </p:cNvSpPr>
          <p:nvPr>
            <p:ph type="body" sz="quarter" idx="17"/>
          </p:nvPr>
        </p:nvSpPr>
        <p:spPr/>
        <p:txBody>
          <a:bodyPr/>
          <a:lstStyle/>
          <a:p>
            <a:pPr lvl="1"/>
            <a:r>
              <a:rPr lang="en-US" dirty="0"/>
              <a:t>Installer starts without errors</a:t>
            </a:r>
          </a:p>
        </p:txBody>
      </p:sp>
      <p:sp>
        <p:nvSpPr>
          <p:cNvPr id="4" name="Text Placeholder 3"/>
          <p:cNvSpPr>
            <a:spLocks noGrp="1"/>
          </p:cNvSpPr>
          <p:nvPr>
            <p:ph type="body" sz="quarter" idx="19"/>
          </p:nvPr>
        </p:nvSpPr>
        <p:spPr/>
        <p:txBody>
          <a:bodyPr/>
          <a:lstStyle/>
          <a:p>
            <a:pPr lvl="1"/>
            <a:r>
              <a:rPr lang="en-US" dirty="0"/>
              <a:t>Latest updates</a:t>
            </a:r>
          </a:p>
        </p:txBody>
      </p:sp>
      <p:sp>
        <p:nvSpPr>
          <p:cNvPr id="5" name="Text Placeholder 4"/>
          <p:cNvSpPr>
            <a:spLocks noGrp="1"/>
          </p:cNvSpPr>
          <p:nvPr>
            <p:ph type="body" sz="quarter" idx="31"/>
          </p:nvPr>
        </p:nvSpPr>
        <p:spPr/>
        <p:txBody>
          <a:bodyPr/>
          <a:lstStyle/>
          <a:p>
            <a:pPr lvl="1"/>
            <a:r>
              <a:rPr lang="en-US" dirty="0"/>
              <a:t>Re-register </a:t>
            </a:r>
            <a:r>
              <a:rPr lang="en-US" dirty="0" err="1"/>
              <a:t>Msiexec</a:t>
            </a:r>
            <a:endParaRPr lang="en-US" dirty="0"/>
          </a:p>
        </p:txBody>
      </p:sp>
      <p:sp>
        <p:nvSpPr>
          <p:cNvPr id="8" name="Text Placeholder 7">
            <a:extLst>
              <a:ext uri="{FF2B5EF4-FFF2-40B4-BE49-F238E27FC236}">
                <a16:creationId xmlns:a16="http://schemas.microsoft.com/office/drawing/2014/main" id="{4C970C09-C124-49EF-A806-956DD6EAA798}"/>
              </a:ext>
            </a:extLst>
          </p:cNvPr>
          <p:cNvSpPr>
            <a:spLocks noGrp="1"/>
          </p:cNvSpPr>
          <p:nvPr>
            <p:ph type="body" sz="quarter" idx="32"/>
          </p:nvPr>
        </p:nvSpPr>
        <p:spPr/>
        <p:txBody>
          <a:bodyPr/>
          <a:lstStyle/>
          <a:p>
            <a:pPr lvl="1"/>
            <a:r>
              <a:rPr lang="en-US" dirty="0"/>
              <a:t>Reboot</a:t>
            </a:r>
          </a:p>
        </p:txBody>
      </p:sp>
      <p:sp>
        <p:nvSpPr>
          <p:cNvPr id="9" name="Text Placeholder 8">
            <a:extLst>
              <a:ext uri="{FF2B5EF4-FFF2-40B4-BE49-F238E27FC236}">
                <a16:creationId xmlns:a16="http://schemas.microsoft.com/office/drawing/2014/main" id="{597E9C1C-70B1-4FF1-BDCE-E3611225B156}"/>
              </a:ext>
            </a:extLst>
          </p:cNvPr>
          <p:cNvSpPr>
            <a:spLocks noGrp="1"/>
          </p:cNvSpPr>
          <p:nvPr>
            <p:ph type="body" sz="quarter" idx="33"/>
          </p:nvPr>
        </p:nvSpPr>
        <p:spPr/>
        <p:txBody>
          <a:bodyPr/>
          <a:lstStyle/>
          <a:p>
            <a:pPr lvl="1"/>
            <a:r>
              <a:rPr lang="en-US" dirty="0"/>
              <a:t>Software conflicts</a:t>
            </a:r>
          </a:p>
        </p:txBody>
      </p:sp>
      <p:grpSp>
        <p:nvGrpSpPr>
          <p:cNvPr id="31" name="Group 30">
            <a:extLst>
              <a:ext uri="{FF2B5EF4-FFF2-40B4-BE49-F238E27FC236}">
                <a16:creationId xmlns:a16="http://schemas.microsoft.com/office/drawing/2014/main" id="{8EE422D5-ABEB-4947-9A08-700622A8C08C}"/>
              </a:ext>
              <a:ext uri="{C183D7F6-B498-43B3-948B-1728B52AA6E4}">
                <adec:decorative xmlns:adec="http://schemas.microsoft.com/office/drawing/2017/decorative" val="1"/>
              </a:ext>
            </a:extLst>
          </p:cNvPr>
          <p:cNvGrpSpPr/>
          <p:nvPr/>
        </p:nvGrpSpPr>
        <p:grpSpPr>
          <a:xfrm>
            <a:off x="418643" y="1456896"/>
            <a:ext cx="896425" cy="896552"/>
            <a:chOff x="7962901" y="3032919"/>
            <a:chExt cx="981074" cy="981076"/>
          </a:xfrm>
        </p:grpSpPr>
        <p:sp>
          <p:nvSpPr>
            <p:cNvPr id="32" name="Freeform 5">
              <a:extLst>
                <a:ext uri="{FF2B5EF4-FFF2-40B4-BE49-F238E27FC236}">
                  <a16:creationId xmlns:a16="http://schemas.microsoft.com/office/drawing/2014/main" id="{3FA10FCC-BA26-441E-8707-EA1A85DEE62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2800" b="1" dirty="0"/>
                <a:t>1</a:t>
              </a:r>
            </a:p>
          </p:txBody>
        </p:sp>
        <p:sp>
          <p:nvSpPr>
            <p:cNvPr id="34" name="Freeform 6">
              <a:extLst>
                <a:ext uri="{FF2B5EF4-FFF2-40B4-BE49-F238E27FC236}">
                  <a16:creationId xmlns:a16="http://schemas.microsoft.com/office/drawing/2014/main" id="{4DC05F04-E63D-4681-A3E8-FCE2BFB272A7}"/>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2800"/>
            </a:p>
          </p:txBody>
        </p:sp>
      </p:grpSp>
      <p:grpSp>
        <p:nvGrpSpPr>
          <p:cNvPr id="35" name="Group 34">
            <a:extLst>
              <a:ext uri="{FF2B5EF4-FFF2-40B4-BE49-F238E27FC236}">
                <a16:creationId xmlns:a16="http://schemas.microsoft.com/office/drawing/2014/main" id="{D026501A-9247-4200-9C47-74A58A3FE5B6}"/>
              </a:ext>
              <a:ext uri="{C183D7F6-B498-43B3-948B-1728B52AA6E4}">
                <adec:decorative xmlns:adec="http://schemas.microsoft.com/office/drawing/2017/decorative" val="1"/>
              </a:ext>
            </a:extLst>
          </p:cNvPr>
          <p:cNvGrpSpPr/>
          <p:nvPr/>
        </p:nvGrpSpPr>
        <p:grpSpPr>
          <a:xfrm>
            <a:off x="418643" y="2472176"/>
            <a:ext cx="896425" cy="896552"/>
            <a:chOff x="7962901" y="3032919"/>
            <a:chExt cx="981074" cy="981076"/>
          </a:xfrm>
        </p:grpSpPr>
        <p:sp>
          <p:nvSpPr>
            <p:cNvPr id="36" name="Freeform 5">
              <a:extLst>
                <a:ext uri="{FF2B5EF4-FFF2-40B4-BE49-F238E27FC236}">
                  <a16:creationId xmlns:a16="http://schemas.microsoft.com/office/drawing/2014/main" id="{FE21A4F1-DA93-46CC-92EF-2E5C361695FB}"/>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2800" b="1" dirty="0"/>
                <a:t>2</a:t>
              </a:r>
            </a:p>
          </p:txBody>
        </p:sp>
        <p:sp>
          <p:nvSpPr>
            <p:cNvPr id="37" name="Freeform 6">
              <a:extLst>
                <a:ext uri="{FF2B5EF4-FFF2-40B4-BE49-F238E27FC236}">
                  <a16:creationId xmlns:a16="http://schemas.microsoft.com/office/drawing/2014/main" id="{CC7369D9-5BF7-4889-9AD1-BB555BED51D8}"/>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2800"/>
            </a:p>
          </p:txBody>
        </p:sp>
      </p:grpSp>
      <p:grpSp>
        <p:nvGrpSpPr>
          <p:cNvPr id="41" name="Group 40">
            <a:extLst>
              <a:ext uri="{FF2B5EF4-FFF2-40B4-BE49-F238E27FC236}">
                <a16:creationId xmlns:a16="http://schemas.microsoft.com/office/drawing/2014/main" id="{682D906B-FC3D-4B8D-A0C1-6FAC6C4245BC}"/>
              </a:ext>
              <a:ext uri="{C183D7F6-B498-43B3-948B-1728B52AA6E4}">
                <adec:decorative xmlns:adec="http://schemas.microsoft.com/office/drawing/2017/decorative" val="1"/>
              </a:ext>
            </a:extLst>
          </p:cNvPr>
          <p:cNvGrpSpPr/>
          <p:nvPr/>
        </p:nvGrpSpPr>
        <p:grpSpPr>
          <a:xfrm>
            <a:off x="418643" y="3487457"/>
            <a:ext cx="896425" cy="896552"/>
            <a:chOff x="7962901" y="3032919"/>
            <a:chExt cx="981074" cy="981076"/>
          </a:xfrm>
        </p:grpSpPr>
        <p:sp>
          <p:nvSpPr>
            <p:cNvPr id="46" name="Freeform 5">
              <a:extLst>
                <a:ext uri="{FF2B5EF4-FFF2-40B4-BE49-F238E27FC236}">
                  <a16:creationId xmlns:a16="http://schemas.microsoft.com/office/drawing/2014/main" id="{D3599880-93D1-4FE3-803F-26119CEECC37}"/>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2800" b="1" dirty="0"/>
                <a:t>3</a:t>
              </a:r>
            </a:p>
          </p:txBody>
        </p:sp>
        <p:sp>
          <p:nvSpPr>
            <p:cNvPr id="47" name="Freeform 6">
              <a:extLst>
                <a:ext uri="{FF2B5EF4-FFF2-40B4-BE49-F238E27FC236}">
                  <a16:creationId xmlns:a16="http://schemas.microsoft.com/office/drawing/2014/main" id="{46043779-24A1-4A3D-B0EA-83EF29C9BDD1}"/>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2800"/>
            </a:p>
          </p:txBody>
        </p:sp>
      </p:grpSp>
      <p:grpSp>
        <p:nvGrpSpPr>
          <p:cNvPr id="48" name="Group 47">
            <a:extLst>
              <a:ext uri="{FF2B5EF4-FFF2-40B4-BE49-F238E27FC236}">
                <a16:creationId xmlns:a16="http://schemas.microsoft.com/office/drawing/2014/main" id="{EE7184A7-F6B6-49EE-A244-B2A9F9662CDD}"/>
              </a:ext>
              <a:ext uri="{C183D7F6-B498-43B3-948B-1728B52AA6E4}">
                <adec:decorative xmlns:adec="http://schemas.microsoft.com/office/drawing/2017/decorative" val="1"/>
              </a:ext>
            </a:extLst>
          </p:cNvPr>
          <p:cNvGrpSpPr/>
          <p:nvPr/>
        </p:nvGrpSpPr>
        <p:grpSpPr>
          <a:xfrm>
            <a:off x="418643" y="4502737"/>
            <a:ext cx="896425" cy="896552"/>
            <a:chOff x="7962901" y="3032919"/>
            <a:chExt cx="981074" cy="981076"/>
          </a:xfrm>
        </p:grpSpPr>
        <p:sp>
          <p:nvSpPr>
            <p:cNvPr id="49" name="Freeform 5">
              <a:extLst>
                <a:ext uri="{FF2B5EF4-FFF2-40B4-BE49-F238E27FC236}">
                  <a16:creationId xmlns:a16="http://schemas.microsoft.com/office/drawing/2014/main" id="{65F9C2FF-E62A-49E2-9DA2-3C7E10469A07}"/>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2800" b="1" dirty="0"/>
                <a:t>4</a:t>
              </a:r>
            </a:p>
          </p:txBody>
        </p:sp>
        <p:sp>
          <p:nvSpPr>
            <p:cNvPr id="50" name="Freeform 6">
              <a:extLst>
                <a:ext uri="{FF2B5EF4-FFF2-40B4-BE49-F238E27FC236}">
                  <a16:creationId xmlns:a16="http://schemas.microsoft.com/office/drawing/2014/main" id="{B08FB50B-EE15-448F-8491-CE66D3B4115F}"/>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2800"/>
            </a:p>
          </p:txBody>
        </p:sp>
      </p:grpSp>
      <p:grpSp>
        <p:nvGrpSpPr>
          <p:cNvPr id="61" name="Group 60">
            <a:extLst>
              <a:ext uri="{FF2B5EF4-FFF2-40B4-BE49-F238E27FC236}">
                <a16:creationId xmlns:a16="http://schemas.microsoft.com/office/drawing/2014/main" id="{A810A0F7-4C33-4235-8199-AD99361D94EC}"/>
              </a:ext>
              <a:ext uri="{C183D7F6-B498-43B3-948B-1728B52AA6E4}">
                <adec:decorative xmlns:adec="http://schemas.microsoft.com/office/drawing/2017/decorative" val="1"/>
              </a:ext>
            </a:extLst>
          </p:cNvPr>
          <p:cNvGrpSpPr/>
          <p:nvPr/>
        </p:nvGrpSpPr>
        <p:grpSpPr>
          <a:xfrm>
            <a:off x="6229842" y="1455882"/>
            <a:ext cx="896425" cy="896552"/>
            <a:chOff x="7962901" y="3032919"/>
            <a:chExt cx="981074" cy="981076"/>
          </a:xfrm>
        </p:grpSpPr>
        <p:sp>
          <p:nvSpPr>
            <p:cNvPr id="62" name="Freeform 5">
              <a:extLst>
                <a:ext uri="{FF2B5EF4-FFF2-40B4-BE49-F238E27FC236}">
                  <a16:creationId xmlns:a16="http://schemas.microsoft.com/office/drawing/2014/main" id="{8DFB6F5B-B4DA-420D-BB1E-A508478CD550}"/>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2800" b="1" dirty="0"/>
                <a:t>5</a:t>
              </a:r>
            </a:p>
          </p:txBody>
        </p:sp>
        <p:sp>
          <p:nvSpPr>
            <p:cNvPr id="63" name="Freeform 6">
              <a:extLst>
                <a:ext uri="{FF2B5EF4-FFF2-40B4-BE49-F238E27FC236}">
                  <a16:creationId xmlns:a16="http://schemas.microsoft.com/office/drawing/2014/main" id="{118AE721-FF8C-4F4B-9B61-4738AA89F306}"/>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2800"/>
            </a:p>
          </p:txBody>
        </p:sp>
      </p:grpSp>
      <p:grpSp>
        <p:nvGrpSpPr>
          <p:cNvPr id="105" name="Group 104">
            <a:extLst>
              <a:ext uri="{FF2B5EF4-FFF2-40B4-BE49-F238E27FC236}">
                <a16:creationId xmlns:a16="http://schemas.microsoft.com/office/drawing/2014/main" id="{923ABB3E-1BFE-4211-AFB0-71837DB2C81F}"/>
              </a:ext>
              <a:ext uri="{C183D7F6-B498-43B3-948B-1728B52AA6E4}">
                <adec:decorative xmlns:adec="http://schemas.microsoft.com/office/drawing/2017/decorative" val="1"/>
              </a:ext>
            </a:extLst>
          </p:cNvPr>
          <p:cNvGrpSpPr/>
          <p:nvPr/>
        </p:nvGrpSpPr>
        <p:grpSpPr>
          <a:xfrm>
            <a:off x="6229842" y="2536010"/>
            <a:ext cx="896425" cy="896552"/>
            <a:chOff x="7962901" y="3032919"/>
            <a:chExt cx="981074" cy="981076"/>
          </a:xfrm>
        </p:grpSpPr>
        <p:sp>
          <p:nvSpPr>
            <p:cNvPr id="107" name="Freeform 5">
              <a:extLst>
                <a:ext uri="{FF2B5EF4-FFF2-40B4-BE49-F238E27FC236}">
                  <a16:creationId xmlns:a16="http://schemas.microsoft.com/office/drawing/2014/main" id="{31E1F766-9CFB-48FB-9C44-110F82CA2742}"/>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2800" b="1" dirty="0"/>
                <a:t>6</a:t>
              </a:r>
            </a:p>
          </p:txBody>
        </p:sp>
        <p:sp>
          <p:nvSpPr>
            <p:cNvPr id="108" name="Freeform 6">
              <a:extLst>
                <a:ext uri="{FF2B5EF4-FFF2-40B4-BE49-F238E27FC236}">
                  <a16:creationId xmlns:a16="http://schemas.microsoft.com/office/drawing/2014/main" id="{77ED142C-E649-406C-BF7E-52C8CAA77B30}"/>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2800"/>
            </a:p>
          </p:txBody>
        </p:sp>
      </p:grpSp>
      <p:grpSp>
        <p:nvGrpSpPr>
          <p:cNvPr id="110" name="Group 109">
            <a:extLst>
              <a:ext uri="{FF2B5EF4-FFF2-40B4-BE49-F238E27FC236}">
                <a16:creationId xmlns:a16="http://schemas.microsoft.com/office/drawing/2014/main" id="{2D7823D9-0373-4CE5-8630-CD086B0C39D8}"/>
              </a:ext>
              <a:ext uri="{C183D7F6-B498-43B3-948B-1728B52AA6E4}">
                <adec:decorative xmlns:adec="http://schemas.microsoft.com/office/drawing/2017/decorative" val="1"/>
              </a:ext>
            </a:extLst>
          </p:cNvPr>
          <p:cNvGrpSpPr/>
          <p:nvPr/>
        </p:nvGrpSpPr>
        <p:grpSpPr>
          <a:xfrm>
            <a:off x="6229842" y="3551290"/>
            <a:ext cx="896425" cy="896552"/>
            <a:chOff x="7962901" y="3032919"/>
            <a:chExt cx="981074" cy="981076"/>
          </a:xfrm>
        </p:grpSpPr>
        <p:sp>
          <p:nvSpPr>
            <p:cNvPr id="112" name="Freeform 5">
              <a:extLst>
                <a:ext uri="{FF2B5EF4-FFF2-40B4-BE49-F238E27FC236}">
                  <a16:creationId xmlns:a16="http://schemas.microsoft.com/office/drawing/2014/main" id="{5050EE06-2280-46FA-9673-4A48B25A85F2}"/>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2800" b="1" dirty="0"/>
                <a:t>7</a:t>
              </a:r>
            </a:p>
          </p:txBody>
        </p:sp>
        <p:sp>
          <p:nvSpPr>
            <p:cNvPr id="113" name="Freeform 6">
              <a:extLst>
                <a:ext uri="{FF2B5EF4-FFF2-40B4-BE49-F238E27FC236}">
                  <a16:creationId xmlns:a16="http://schemas.microsoft.com/office/drawing/2014/main" id="{7B2A90FC-DF5E-4290-9A32-1B1965E6B750}"/>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2800"/>
            </a:p>
          </p:txBody>
        </p:sp>
      </p:grpSp>
    </p:spTree>
    <p:extLst>
      <p:ext uri="{BB962C8B-B14F-4D97-AF65-F5344CB8AC3E}">
        <p14:creationId xmlns:p14="http://schemas.microsoft.com/office/powerpoint/2010/main" val="3235036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Resolve desktop app deployment issues</a:t>
            </a:r>
          </a:p>
        </p:txBody>
      </p:sp>
      <p:sp>
        <p:nvSpPr>
          <p:cNvPr id="6" name="Text Placeholder 5"/>
          <p:cNvSpPr>
            <a:spLocks noGrp="1"/>
          </p:cNvSpPr>
          <p:nvPr>
            <p:ph type="body" sz="quarter" idx="11"/>
          </p:nvPr>
        </p:nvSpPr>
        <p:spPr/>
        <p:txBody>
          <a:bodyPr/>
          <a:lstStyle/>
          <a:p>
            <a:pPr lvl="1"/>
            <a:r>
              <a:rPr lang="en-US" dirty="0"/>
              <a:t>Run as Administrator</a:t>
            </a:r>
          </a:p>
        </p:txBody>
      </p:sp>
      <p:sp>
        <p:nvSpPr>
          <p:cNvPr id="2" name="Text Placeholder 1"/>
          <p:cNvSpPr>
            <a:spLocks noGrp="1"/>
          </p:cNvSpPr>
          <p:nvPr>
            <p:ph type="body" sz="quarter" idx="15"/>
          </p:nvPr>
        </p:nvSpPr>
        <p:spPr/>
        <p:txBody>
          <a:bodyPr/>
          <a:lstStyle/>
          <a:p>
            <a:pPr lvl="1"/>
            <a:r>
              <a:rPr lang="en-US" dirty="0"/>
              <a:t>Ensure necessary dependencies are installed</a:t>
            </a:r>
          </a:p>
        </p:txBody>
      </p:sp>
      <p:sp>
        <p:nvSpPr>
          <p:cNvPr id="3" name="Text Placeholder 2"/>
          <p:cNvSpPr>
            <a:spLocks noGrp="1"/>
          </p:cNvSpPr>
          <p:nvPr>
            <p:ph type="body" sz="quarter" idx="17"/>
          </p:nvPr>
        </p:nvSpPr>
        <p:spPr/>
        <p:txBody>
          <a:bodyPr/>
          <a:lstStyle/>
          <a:p>
            <a:pPr lvl="1"/>
            <a:r>
              <a:rPr lang="en-US" dirty="0"/>
              <a:t>Leverage the ACT</a:t>
            </a:r>
          </a:p>
        </p:txBody>
      </p:sp>
      <p:sp>
        <p:nvSpPr>
          <p:cNvPr id="4" name="Text Placeholder 3"/>
          <p:cNvSpPr>
            <a:spLocks noGrp="1"/>
          </p:cNvSpPr>
          <p:nvPr>
            <p:ph type="body" sz="quarter" idx="19"/>
          </p:nvPr>
        </p:nvSpPr>
        <p:spPr/>
        <p:txBody>
          <a:bodyPr/>
          <a:lstStyle/>
          <a:p>
            <a:pPr lvl="1"/>
            <a:r>
              <a:rPr lang="en-US" dirty="0"/>
              <a:t>Verify AppLocker configuration</a:t>
            </a:r>
          </a:p>
        </p:txBody>
      </p:sp>
      <p:grpSp>
        <p:nvGrpSpPr>
          <p:cNvPr id="7" name="Group 6">
            <a:extLst>
              <a:ext uri="{FF2B5EF4-FFF2-40B4-BE49-F238E27FC236}">
                <a16:creationId xmlns:a16="http://schemas.microsoft.com/office/drawing/2014/main" id="{517DE55E-3FCA-4BFF-B5AE-83727F818ED6}"/>
              </a:ext>
              <a:ext uri="{C183D7F6-B498-43B3-948B-1728B52AA6E4}">
                <adec:decorative xmlns:adec="http://schemas.microsoft.com/office/drawing/2017/decorative" val="1"/>
              </a:ext>
            </a:extLst>
          </p:cNvPr>
          <p:cNvGrpSpPr/>
          <p:nvPr/>
        </p:nvGrpSpPr>
        <p:grpSpPr>
          <a:xfrm>
            <a:off x="418643" y="1456896"/>
            <a:ext cx="896425" cy="896552"/>
            <a:chOff x="418643" y="1456896"/>
            <a:chExt cx="896425" cy="896552"/>
          </a:xfrm>
        </p:grpSpPr>
        <p:grpSp>
          <p:nvGrpSpPr>
            <p:cNvPr id="34" name="Group 33">
              <a:extLst>
                <a:ext uri="{FF2B5EF4-FFF2-40B4-BE49-F238E27FC236}">
                  <a16:creationId xmlns:a16="http://schemas.microsoft.com/office/drawing/2014/main" id="{5301FBFE-D1B5-4205-8052-9A72C6D1DDF0}"/>
                </a:ext>
                <a:ext uri="{C183D7F6-B498-43B3-948B-1728B52AA6E4}">
                  <adec:decorative xmlns:adec="http://schemas.microsoft.com/office/drawing/2017/decorative" val="1"/>
                </a:ext>
              </a:extLst>
            </p:cNvPr>
            <p:cNvGrpSpPr/>
            <p:nvPr/>
          </p:nvGrpSpPr>
          <p:grpSpPr>
            <a:xfrm>
              <a:off x="418643" y="1456896"/>
              <a:ext cx="896425" cy="896552"/>
              <a:chOff x="7962901" y="3032919"/>
              <a:chExt cx="981074" cy="981076"/>
            </a:xfrm>
          </p:grpSpPr>
          <p:sp>
            <p:nvSpPr>
              <p:cNvPr id="36" name="Freeform 5">
                <a:extLst>
                  <a:ext uri="{FF2B5EF4-FFF2-40B4-BE49-F238E27FC236}">
                    <a16:creationId xmlns:a16="http://schemas.microsoft.com/office/drawing/2014/main" id="{68609414-5FD6-4190-AED2-5A11FFDE76EE}"/>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7" name="Freeform 6">
                <a:extLst>
                  <a:ext uri="{FF2B5EF4-FFF2-40B4-BE49-F238E27FC236}">
                    <a16:creationId xmlns:a16="http://schemas.microsoft.com/office/drawing/2014/main" id="{6171191A-F8F6-4591-864F-AF8BF62B8FF4}"/>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5" name="Picture 4">
              <a:extLst>
                <a:ext uri="{FF2B5EF4-FFF2-40B4-BE49-F238E27FC236}">
                  <a16:creationId xmlns:a16="http://schemas.microsoft.com/office/drawing/2014/main" id="{EC2193C7-EACA-4E02-8901-6E9E66D1A895}"/>
                </a:ext>
              </a:extLst>
            </p:cNvPr>
            <p:cNvPicPr>
              <a:picLocks noChangeAspect="1"/>
            </p:cNvPicPr>
            <p:nvPr/>
          </p:nvPicPr>
          <p:blipFill>
            <a:blip r:embed="rId3"/>
            <a:stretch>
              <a:fillRect/>
            </a:stretch>
          </p:blipFill>
          <p:spPr>
            <a:xfrm>
              <a:off x="632855" y="1660410"/>
              <a:ext cx="468000" cy="468000"/>
            </a:xfrm>
            <a:prstGeom prst="rect">
              <a:avLst/>
            </a:prstGeom>
          </p:spPr>
        </p:pic>
      </p:grpSp>
      <p:grpSp>
        <p:nvGrpSpPr>
          <p:cNvPr id="9" name="Group 8">
            <a:extLst>
              <a:ext uri="{FF2B5EF4-FFF2-40B4-BE49-F238E27FC236}">
                <a16:creationId xmlns:a16="http://schemas.microsoft.com/office/drawing/2014/main" id="{76E7801A-ECD8-4BBE-B67F-0878605D4E04}"/>
              </a:ext>
              <a:ext uri="{C183D7F6-B498-43B3-948B-1728B52AA6E4}">
                <adec:decorative xmlns:adec="http://schemas.microsoft.com/office/drawing/2017/decorative" val="1"/>
              </a:ext>
            </a:extLst>
          </p:cNvPr>
          <p:cNvGrpSpPr/>
          <p:nvPr/>
        </p:nvGrpSpPr>
        <p:grpSpPr>
          <a:xfrm>
            <a:off x="418643" y="2546889"/>
            <a:ext cx="896425" cy="896552"/>
            <a:chOff x="418643" y="2546889"/>
            <a:chExt cx="896425" cy="896552"/>
          </a:xfrm>
        </p:grpSpPr>
        <p:grpSp>
          <p:nvGrpSpPr>
            <p:cNvPr id="39" name="Group 38">
              <a:extLst>
                <a:ext uri="{FF2B5EF4-FFF2-40B4-BE49-F238E27FC236}">
                  <a16:creationId xmlns:a16="http://schemas.microsoft.com/office/drawing/2014/main" id="{2E0E4F94-ED09-49AF-88F5-0E6A40D981E1}"/>
                </a:ext>
                <a:ext uri="{C183D7F6-B498-43B3-948B-1728B52AA6E4}">
                  <adec:decorative xmlns:adec="http://schemas.microsoft.com/office/drawing/2017/decorative" val="1"/>
                </a:ext>
              </a:extLst>
            </p:cNvPr>
            <p:cNvGrpSpPr/>
            <p:nvPr/>
          </p:nvGrpSpPr>
          <p:grpSpPr>
            <a:xfrm>
              <a:off x="418643" y="2546889"/>
              <a:ext cx="896425" cy="896552"/>
              <a:chOff x="7962901" y="3032919"/>
              <a:chExt cx="981074" cy="981076"/>
            </a:xfrm>
          </p:grpSpPr>
          <p:sp>
            <p:nvSpPr>
              <p:cNvPr id="41" name="Freeform 5">
                <a:extLst>
                  <a:ext uri="{FF2B5EF4-FFF2-40B4-BE49-F238E27FC236}">
                    <a16:creationId xmlns:a16="http://schemas.microsoft.com/office/drawing/2014/main" id="{181003EF-351C-4705-941D-E597E28FBC93}"/>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2" name="Freeform 6">
                <a:extLst>
                  <a:ext uri="{FF2B5EF4-FFF2-40B4-BE49-F238E27FC236}">
                    <a16:creationId xmlns:a16="http://schemas.microsoft.com/office/drawing/2014/main" id="{764EF84A-1330-4BC9-9FDD-C4C5EE94BB65}"/>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8" name="Picture 7">
              <a:extLst>
                <a:ext uri="{FF2B5EF4-FFF2-40B4-BE49-F238E27FC236}">
                  <a16:creationId xmlns:a16="http://schemas.microsoft.com/office/drawing/2014/main" id="{FDE875A3-9A3A-448A-A9C5-0ACCEB73DC0E}"/>
                </a:ext>
              </a:extLst>
            </p:cNvPr>
            <p:cNvPicPr>
              <a:picLocks noChangeAspect="1"/>
            </p:cNvPicPr>
            <p:nvPr/>
          </p:nvPicPr>
          <p:blipFill>
            <a:blip r:embed="rId4"/>
            <a:stretch>
              <a:fillRect/>
            </a:stretch>
          </p:blipFill>
          <p:spPr>
            <a:xfrm>
              <a:off x="675983" y="2782729"/>
              <a:ext cx="432000" cy="432000"/>
            </a:xfrm>
            <a:prstGeom prst="rect">
              <a:avLst/>
            </a:prstGeom>
          </p:spPr>
        </p:pic>
      </p:grpSp>
      <p:grpSp>
        <p:nvGrpSpPr>
          <p:cNvPr id="11" name="Group 10">
            <a:extLst>
              <a:ext uri="{FF2B5EF4-FFF2-40B4-BE49-F238E27FC236}">
                <a16:creationId xmlns:a16="http://schemas.microsoft.com/office/drawing/2014/main" id="{CC18F982-6F50-4A4B-9B82-619BA7C195B1}"/>
              </a:ext>
              <a:ext uri="{C183D7F6-B498-43B3-948B-1728B52AA6E4}">
                <adec:decorative xmlns:adec="http://schemas.microsoft.com/office/drawing/2017/decorative" val="1"/>
              </a:ext>
            </a:extLst>
          </p:cNvPr>
          <p:cNvGrpSpPr/>
          <p:nvPr/>
        </p:nvGrpSpPr>
        <p:grpSpPr>
          <a:xfrm>
            <a:off x="418643" y="4726875"/>
            <a:ext cx="896425" cy="896552"/>
            <a:chOff x="418643" y="4726875"/>
            <a:chExt cx="896425" cy="896552"/>
          </a:xfrm>
        </p:grpSpPr>
        <p:grpSp>
          <p:nvGrpSpPr>
            <p:cNvPr id="49" name="Group 48">
              <a:extLst>
                <a:ext uri="{FF2B5EF4-FFF2-40B4-BE49-F238E27FC236}">
                  <a16:creationId xmlns:a16="http://schemas.microsoft.com/office/drawing/2014/main" id="{74C79D35-8603-4F47-8A5C-3CF0BF53F294}"/>
                </a:ext>
                <a:ext uri="{C183D7F6-B498-43B3-948B-1728B52AA6E4}">
                  <adec:decorative xmlns:adec="http://schemas.microsoft.com/office/drawing/2017/decorative" val="1"/>
                </a:ext>
              </a:extLst>
            </p:cNvPr>
            <p:cNvGrpSpPr/>
            <p:nvPr/>
          </p:nvGrpSpPr>
          <p:grpSpPr>
            <a:xfrm>
              <a:off x="418643" y="4726875"/>
              <a:ext cx="896425" cy="896552"/>
              <a:chOff x="7962901" y="3032919"/>
              <a:chExt cx="981074" cy="981076"/>
            </a:xfrm>
          </p:grpSpPr>
          <p:sp>
            <p:nvSpPr>
              <p:cNvPr id="51" name="Freeform 5">
                <a:extLst>
                  <a:ext uri="{FF2B5EF4-FFF2-40B4-BE49-F238E27FC236}">
                    <a16:creationId xmlns:a16="http://schemas.microsoft.com/office/drawing/2014/main" id="{ADF33B12-8C56-4ACE-90D3-13B463EB7D2E}"/>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2" name="Freeform 6">
                <a:extLst>
                  <a:ext uri="{FF2B5EF4-FFF2-40B4-BE49-F238E27FC236}">
                    <a16:creationId xmlns:a16="http://schemas.microsoft.com/office/drawing/2014/main" id="{F69F559F-C57F-4E21-A86A-436B3C98B0EB}"/>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0" name="Picture 9">
              <a:extLst>
                <a:ext uri="{FF2B5EF4-FFF2-40B4-BE49-F238E27FC236}">
                  <a16:creationId xmlns:a16="http://schemas.microsoft.com/office/drawing/2014/main" id="{D5F3B805-8DB6-4466-8CE0-46131EE0E1C5}"/>
                </a:ext>
              </a:extLst>
            </p:cNvPr>
            <p:cNvPicPr>
              <a:picLocks noChangeAspect="1"/>
            </p:cNvPicPr>
            <p:nvPr/>
          </p:nvPicPr>
          <p:blipFill>
            <a:blip r:embed="rId5"/>
            <a:stretch>
              <a:fillRect/>
            </a:stretch>
          </p:blipFill>
          <p:spPr>
            <a:xfrm>
              <a:off x="672891" y="4981187"/>
              <a:ext cx="406400" cy="406400"/>
            </a:xfrm>
            <a:prstGeom prst="rect">
              <a:avLst/>
            </a:prstGeom>
          </p:spPr>
        </p:pic>
      </p:grpSp>
      <p:grpSp>
        <p:nvGrpSpPr>
          <p:cNvPr id="13" name="Group 12">
            <a:extLst>
              <a:ext uri="{FF2B5EF4-FFF2-40B4-BE49-F238E27FC236}">
                <a16:creationId xmlns:a16="http://schemas.microsoft.com/office/drawing/2014/main" id="{D1F41FF9-974A-4E81-BEEE-E86365017E83}"/>
              </a:ext>
              <a:ext uri="{C183D7F6-B498-43B3-948B-1728B52AA6E4}">
                <adec:decorative xmlns:adec="http://schemas.microsoft.com/office/drawing/2017/decorative" val="1"/>
              </a:ext>
            </a:extLst>
          </p:cNvPr>
          <p:cNvGrpSpPr/>
          <p:nvPr/>
        </p:nvGrpSpPr>
        <p:grpSpPr>
          <a:xfrm>
            <a:off x="418643" y="3636882"/>
            <a:ext cx="896425" cy="896552"/>
            <a:chOff x="418643" y="3636882"/>
            <a:chExt cx="896425" cy="896552"/>
          </a:xfrm>
        </p:grpSpPr>
        <p:grpSp>
          <p:nvGrpSpPr>
            <p:cNvPr id="44" name="Group 43">
              <a:extLst>
                <a:ext uri="{FF2B5EF4-FFF2-40B4-BE49-F238E27FC236}">
                  <a16:creationId xmlns:a16="http://schemas.microsoft.com/office/drawing/2014/main" id="{6A4B9C9C-2E08-4C5A-806F-AA664F48841C}"/>
                </a:ext>
                <a:ext uri="{C183D7F6-B498-43B3-948B-1728B52AA6E4}">
                  <adec:decorative xmlns:adec="http://schemas.microsoft.com/office/drawing/2017/decorative" val="1"/>
                </a:ext>
              </a:extLst>
            </p:cNvPr>
            <p:cNvGrpSpPr/>
            <p:nvPr/>
          </p:nvGrpSpPr>
          <p:grpSpPr>
            <a:xfrm>
              <a:off x="418643" y="3636882"/>
              <a:ext cx="896425" cy="896552"/>
              <a:chOff x="7962901" y="3032919"/>
              <a:chExt cx="981074" cy="981076"/>
            </a:xfrm>
          </p:grpSpPr>
          <p:sp>
            <p:nvSpPr>
              <p:cNvPr id="46" name="Freeform 5">
                <a:extLst>
                  <a:ext uri="{FF2B5EF4-FFF2-40B4-BE49-F238E27FC236}">
                    <a16:creationId xmlns:a16="http://schemas.microsoft.com/office/drawing/2014/main" id="{988AF6D7-8EF3-4C5E-AE1E-C4B1A1C51D16}"/>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7" name="Freeform 6">
                <a:extLst>
                  <a:ext uri="{FF2B5EF4-FFF2-40B4-BE49-F238E27FC236}">
                    <a16:creationId xmlns:a16="http://schemas.microsoft.com/office/drawing/2014/main" id="{67DD15E4-C008-4E7A-A303-67C244104CA4}"/>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2" name="Picture 11">
              <a:extLst>
                <a:ext uri="{FF2B5EF4-FFF2-40B4-BE49-F238E27FC236}">
                  <a16:creationId xmlns:a16="http://schemas.microsoft.com/office/drawing/2014/main" id="{4F4FB115-AF27-46DB-A6EF-85E941088A66}"/>
                </a:ext>
              </a:extLst>
            </p:cNvPr>
            <p:cNvPicPr>
              <a:picLocks noChangeAspect="1"/>
            </p:cNvPicPr>
            <p:nvPr/>
          </p:nvPicPr>
          <p:blipFill>
            <a:blip r:embed="rId6"/>
            <a:stretch>
              <a:fillRect/>
            </a:stretch>
          </p:blipFill>
          <p:spPr>
            <a:xfrm>
              <a:off x="663655" y="3881958"/>
              <a:ext cx="406400" cy="406400"/>
            </a:xfrm>
            <a:prstGeom prst="rect">
              <a:avLst/>
            </a:prstGeom>
          </p:spPr>
        </p:pic>
      </p:grpSp>
    </p:spTree>
    <p:extLst>
      <p:ext uri="{BB962C8B-B14F-4D97-AF65-F5344CB8AC3E}">
        <p14:creationId xmlns:p14="http://schemas.microsoft.com/office/powerpoint/2010/main" val="1363631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Identify issues related to desktop app operations</a:t>
            </a:r>
          </a:p>
        </p:txBody>
      </p:sp>
      <p:sp>
        <p:nvSpPr>
          <p:cNvPr id="6" name="Text Placeholder 5"/>
          <p:cNvSpPr>
            <a:spLocks noGrp="1"/>
          </p:cNvSpPr>
          <p:nvPr>
            <p:ph type="body" sz="quarter" idx="11"/>
          </p:nvPr>
        </p:nvSpPr>
        <p:spPr/>
        <p:txBody>
          <a:bodyPr/>
          <a:lstStyle/>
          <a:p>
            <a:pPr lvl="1"/>
            <a:r>
              <a:rPr lang="en-US" dirty="0"/>
              <a:t>Missing OS or application features</a:t>
            </a:r>
          </a:p>
        </p:txBody>
      </p:sp>
      <p:sp>
        <p:nvSpPr>
          <p:cNvPr id="2" name="Text Placeholder 1"/>
          <p:cNvSpPr>
            <a:spLocks noGrp="1"/>
          </p:cNvSpPr>
          <p:nvPr>
            <p:ph type="body" sz="quarter" idx="15"/>
          </p:nvPr>
        </p:nvSpPr>
        <p:spPr/>
        <p:txBody>
          <a:bodyPr/>
          <a:lstStyle/>
          <a:p>
            <a:pPr lvl="1"/>
            <a:r>
              <a:rPr lang="en-US" dirty="0"/>
              <a:t>Incorrect app/device/security configuration</a:t>
            </a:r>
          </a:p>
        </p:txBody>
      </p:sp>
      <p:sp>
        <p:nvSpPr>
          <p:cNvPr id="3" name="Text Placeholder 2"/>
          <p:cNvSpPr>
            <a:spLocks noGrp="1"/>
          </p:cNvSpPr>
          <p:nvPr>
            <p:ph type="body" sz="quarter" idx="17"/>
          </p:nvPr>
        </p:nvSpPr>
        <p:spPr/>
        <p:txBody>
          <a:bodyPr/>
          <a:lstStyle/>
          <a:p>
            <a:pPr lvl="1"/>
            <a:r>
              <a:rPr lang="en-US" dirty="0"/>
              <a:t>Application errors or performance issues</a:t>
            </a:r>
          </a:p>
        </p:txBody>
      </p:sp>
      <p:sp>
        <p:nvSpPr>
          <p:cNvPr id="4" name="Text Placeholder 3"/>
          <p:cNvSpPr>
            <a:spLocks noGrp="1"/>
          </p:cNvSpPr>
          <p:nvPr>
            <p:ph type="body" sz="quarter" idx="19"/>
          </p:nvPr>
        </p:nvSpPr>
        <p:spPr/>
        <p:txBody>
          <a:bodyPr/>
          <a:lstStyle/>
          <a:p>
            <a:pPr lvl="1"/>
            <a:r>
              <a:rPr lang="en-US" dirty="0"/>
              <a:t>Connectivity to dependencies (i.e. database)</a:t>
            </a:r>
          </a:p>
        </p:txBody>
      </p:sp>
      <p:sp>
        <p:nvSpPr>
          <p:cNvPr id="5" name="Text Placeholder 4"/>
          <p:cNvSpPr>
            <a:spLocks noGrp="1"/>
          </p:cNvSpPr>
          <p:nvPr>
            <p:ph type="body" sz="quarter" idx="21"/>
          </p:nvPr>
        </p:nvSpPr>
        <p:spPr/>
        <p:txBody>
          <a:bodyPr/>
          <a:lstStyle/>
          <a:p>
            <a:pPr lvl="1"/>
            <a:r>
              <a:rPr lang="en-US" dirty="0"/>
              <a:t>AppLocker blocking</a:t>
            </a:r>
          </a:p>
        </p:txBody>
      </p:sp>
      <p:grpSp>
        <p:nvGrpSpPr>
          <p:cNvPr id="13" name="Group 12">
            <a:extLst>
              <a:ext uri="{FF2B5EF4-FFF2-40B4-BE49-F238E27FC236}">
                <a16:creationId xmlns:a16="http://schemas.microsoft.com/office/drawing/2014/main" id="{81F30E0B-37A1-4039-A64E-3FA852E59270}"/>
              </a:ext>
              <a:ext uri="{C183D7F6-B498-43B3-948B-1728B52AA6E4}">
                <adec:decorative xmlns:adec="http://schemas.microsoft.com/office/drawing/2017/decorative" val="1"/>
              </a:ext>
            </a:extLst>
          </p:cNvPr>
          <p:cNvGrpSpPr/>
          <p:nvPr/>
        </p:nvGrpSpPr>
        <p:grpSpPr>
          <a:xfrm>
            <a:off x="418643" y="1456896"/>
            <a:ext cx="896425" cy="896552"/>
            <a:chOff x="418643" y="1456896"/>
            <a:chExt cx="896425" cy="896552"/>
          </a:xfrm>
        </p:grpSpPr>
        <p:grpSp>
          <p:nvGrpSpPr>
            <p:cNvPr id="36" name="Group 35">
              <a:extLst>
                <a:ext uri="{FF2B5EF4-FFF2-40B4-BE49-F238E27FC236}">
                  <a16:creationId xmlns:a16="http://schemas.microsoft.com/office/drawing/2014/main" id="{ECA167CF-A6BA-4FCF-AFF8-00D0E3FAB0F4}"/>
                </a:ext>
                <a:ext uri="{C183D7F6-B498-43B3-948B-1728B52AA6E4}">
                  <adec:decorative xmlns:adec="http://schemas.microsoft.com/office/drawing/2017/decorative" val="1"/>
                </a:ext>
              </a:extLst>
            </p:cNvPr>
            <p:cNvGrpSpPr/>
            <p:nvPr/>
          </p:nvGrpSpPr>
          <p:grpSpPr>
            <a:xfrm>
              <a:off x="418643" y="1456896"/>
              <a:ext cx="896425" cy="896552"/>
              <a:chOff x="7962901" y="3032919"/>
              <a:chExt cx="981074" cy="981076"/>
            </a:xfrm>
          </p:grpSpPr>
          <p:sp>
            <p:nvSpPr>
              <p:cNvPr id="37" name="Freeform 5">
                <a:extLst>
                  <a:ext uri="{FF2B5EF4-FFF2-40B4-BE49-F238E27FC236}">
                    <a16:creationId xmlns:a16="http://schemas.microsoft.com/office/drawing/2014/main" id="{31E80CDB-91C6-47F0-BCE6-6408EDC37E0B}"/>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8" name="Freeform 6">
                <a:extLst>
                  <a:ext uri="{FF2B5EF4-FFF2-40B4-BE49-F238E27FC236}">
                    <a16:creationId xmlns:a16="http://schemas.microsoft.com/office/drawing/2014/main" id="{EB3F85C3-C505-4C6B-8296-19EAD1FB40F2}"/>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2" name="Picture 11">
              <a:extLst>
                <a:ext uri="{FF2B5EF4-FFF2-40B4-BE49-F238E27FC236}">
                  <a16:creationId xmlns:a16="http://schemas.microsoft.com/office/drawing/2014/main" id="{7A14CC64-3DE6-4D96-AC21-BF8E42EBD3BC}"/>
                </a:ext>
              </a:extLst>
            </p:cNvPr>
            <p:cNvPicPr>
              <a:picLocks noChangeAspect="1"/>
            </p:cNvPicPr>
            <p:nvPr/>
          </p:nvPicPr>
          <p:blipFill>
            <a:blip r:embed="rId3"/>
            <a:stretch>
              <a:fillRect/>
            </a:stretch>
          </p:blipFill>
          <p:spPr>
            <a:xfrm>
              <a:off x="684243" y="1734336"/>
              <a:ext cx="406400" cy="406400"/>
            </a:xfrm>
            <a:prstGeom prst="rect">
              <a:avLst/>
            </a:prstGeom>
          </p:spPr>
        </p:pic>
      </p:grpSp>
      <p:grpSp>
        <p:nvGrpSpPr>
          <p:cNvPr id="15" name="Group 14">
            <a:extLst>
              <a:ext uri="{FF2B5EF4-FFF2-40B4-BE49-F238E27FC236}">
                <a16:creationId xmlns:a16="http://schemas.microsoft.com/office/drawing/2014/main" id="{A2A37E2E-F579-476B-81E6-28AE5520F34E}"/>
              </a:ext>
              <a:ext uri="{C183D7F6-B498-43B3-948B-1728B52AA6E4}">
                <adec:decorative xmlns:adec="http://schemas.microsoft.com/office/drawing/2017/decorative" val="1"/>
              </a:ext>
            </a:extLst>
          </p:cNvPr>
          <p:cNvGrpSpPr/>
          <p:nvPr/>
        </p:nvGrpSpPr>
        <p:grpSpPr>
          <a:xfrm>
            <a:off x="418643" y="2472176"/>
            <a:ext cx="896425" cy="896552"/>
            <a:chOff x="418643" y="2472176"/>
            <a:chExt cx="896425" cy="896552"/>
          </a:xfrm>
        </p:grpSpPr>
        <p:grpSp>
          <p:nvGrpSpPr>
            <p:cNvPr id="39" name="Group 38">
              <a:extLst>
                <a:ext uri="{FF2B5EF4-FFF2-40B4-BE49-F238E27FC236}">
                  <a16:creationId xmlns:a16="http://schemas.microsoft.com/office/drawing/2014/main" id="{68A1EDDE-45CD-48A9-A7B9-20ACDB329A5F}"/>
                </a:ext>
                <a:ext uri="{C183D7F6-B498-43B3-948B-1728B52AA6E4}">
                  <adec:decorative xmlns:adec="http://schemas.microsoft.com/office/drawing/2017/decorative" val="1"/>
                </a:ext>
              </a:extLst>
            </p:cNvPr>
            <p:cNvGrpSpPr/>
            <p:nvPr/>
          </p:nvGrpSpPr>
          <p:grpSpPr>
            <a:xfrm>
              <a:off x="418643" y="2472176"/>
              <a:ext cx="896425" cy="896552"/>
              <a:chOff x="7962901" y="3032919"/>
              <a:chExt cx="981074" cy="981076"/>
            </a:xfrm>
          </p:grpSpPr>
          <p:sp>
            <p:nvSpPr>
              <p:cNvPr id="40" name="Freeform 5">
                <a:extLst>
                  <a:ext uri="{FF2B5EF4-FFF2-40B4-BE49-F238E27FC236}">
                    <a16:creationId xmlns:a16="http://schemas.microsoft.com/office/drawing/2014/main" id="{0C63A6E9-C2FE-46A8-99AE-4D8AA354AD73}"/>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1" name="Freeform 6">
                <a:extLst>
                  <a:ext uri="{FF2B5EF4-FFF2-40B4-BE49-F238E27FC236}">
                    <a16:creationId xmlns:a16="http://schemas.microsoft.com/office/drawing/2014/main" id="{0C9137F4-9229-446B-A2BD-B8428A5A3D1D}"/>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4" name="Picture 13">
              <a:extLst>
                <a:ext uri="{FF2B5EF4-FFF2-40B4-BE49-F238E27FC236}">
                  <a16:creationId xmlns:a16="http://schemas.microsoft.com/office/drawing/2014/main" id="{8DE68E7B-4F09-49AB-8188-0AE413A850D9}"/>
                </a:ext>
              </a:extLst>
            </p:cNvPr>
            <p:cNvPicPr>
              <a:picLocks noChangeAspect="1"/>
            </p:cNvPicPr>
            <p:nvPr/>
          </p:nvPicPr>
          <p:blipFill>
            <a:blip r:embed="rId4"/>
            <a:stretch>
              <a:fillRect/>
            </a:stretch>
          </p:blipFill>
          <p:spPr>
            <a:xfrm>
              <a:off x="663655" y="2728663"/>
              <a:ext cx="432000" cy="432000"/>
            </a:xfrm>
            <a:prstGeom prst="rect">
              <a:avLst/>
            </a:prstGeom>
          </p:spPr>
        </p:pic>
      </p:grpSp>
      <p:grpSp>
        <p:nvGrpSpPr>
          <p:cNvPr id="18" name="Group 17">
            <a:extLst>
              <a:ext uri="{FF2B5EF4-FFF2-40B4-BE49-F238E27FC236}">
                <a16:creationId xmlns:a16="http://schemas.microsoft.com/office/drawing/2014/main" id="{FC0AEBB2-A361-4102-8415-3835C9271961}"/>
              </a:ext>
              <a:ext uri="{C183D7F6-B498-43B3-948B-1728B52AA6E4}">
                <adec:decorative xmlns:adec="http://schemas.microsoft.com/office/drawing/2017/decorative" val="1"/>
              </a:ext>
            </a:extLst>
          </p:cNvPr>
          <p:cNvGrpSpPr/>
          <p:nvPr/>
        </p:nvGrpSpPr>
        <p:grpSpPr>
          <a:xfrm>
            <a:off x="418643" y="3487457"/>
            <a:ext cx="896425" cy="896552"/>
            <a:chOff x="418643" y="3487457"/>
            <a:chExt cx="896425" cy="896552"/>
          </a:xfrm>
        </p:grpSpPr>
        <p:grpSp>
          <p:nvGrpSpPr>
            <p:cNvPr id="42" name="Group 41">
              <a:extLst>
                <a:ext uri="{FF2B5EF4-FFF2-40B4-BE49-F238E27FC236}">
                  <a16:creationId xmlns:a16="http://schemas.microsoft.com/office/drawing/2014/main" id="{5A463D85-AE08-48F6-8823-1DA21B26EECC}"/>
                </a:ext>
                <a:ext uri="{C183D7F6-B498-43B3-948B-1728B52AA6E4}">
                  <adec:decorative xmlns:adec="http://schemas.microsoft.com/office/drawing/2017/decorative" val="1"/>
                </a:ext>
              </a:extLst>
            </p:cNvPr>
            <p:cNvGrpSpPr/>
            <p:nvPr/>
          </p:nvGrpSpPr>
          <p:grpSpPr>
            <a:xfrm>
              <a:off x="418643" y="3487457"/>
              <a:ext cx="896425" cy="896552"/>
              <a:chOff x="7962901" y="3032919"/>
              <a:chExt cx="981074" cy="981076"/>
            </a:xfrm>
          </p:grpSpPr>
          <p:sp>
            <p:nvSpPr>
              <p:cNvPr id="43" name="Freeform 5">
                <a:extLst>
                  <a:ext uri="{FF2B5EF4-FFF2-40B4-BE49-F238E27FC236}">
                    <a16:creationId xmlns:a16="http://schemas.microsoft.com/office/drawing/2014/main" id="{FE9B8154-FBFA-46C6-BC1E-D22689802BFA}"/>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4" name="Freeform 6">
                <a:extLst>
                  <a:ext uri="{FF2B5EF4-FFF2-40B4-BE49-F238E27FC236}">
                    <a16:creationId xmlns:a16="http://schemas.microsoft.com/office/drawing/2014/main" id="{7FE18334-4AD1-4553-B55A-36F2C9DF8403}"/>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6" name="Picture 15">
              <a:extLst>
                <a:ext uri="{FF2B5EF4-FFF2-40B4-BE49-F238E27FC236}">
                  <a16:creationId xmlns:a16="http://schemas.microsoft.com/office/drawing/2014/main" id="{B8E31200-F1D3-4866-AF01-415803C894CF}"/>
                </a:ext>
              </a:extLst>
            </p:cNvPr>
            <p:cNvPicPr>
              <a:picLocks noChangeAspect="1"/>
            </p:cNvPicPr>
            <p:nvPr/>
          </p:nvPicPr>
          <p:blipFill>
            <a:blip r:embed="rId5"/>
            <a:stretch>
              <a:fillRect/>
            </a:stretch>
          </p:blipFill>
          <p:spPr>
            <a:xfrm>
              <a:off x="663655" y="3719733"/>
              <a:ext cx="432000" cy="432000"/>
            </a:xfrm>
            <a:prstGeom prst="rect">
              <a:avLst/>
            </a:prstGeom>
          </p:spPr>
        </p:pic>
      </p:grpSp>
      <p:grpSp>
        <p:nvGrpSpPr>
          <p:cNvPr id="20" name="Group 19">
            <a:extLst>
              <a:ext uri="{FF2B5EF4-FFF2-40B4-BE49-F238E27FC236}">
                <a16:creationId xmlns:a16="http://schemas.microsoft.com/office/drawing/2014/main" id="{B1545955-6931-444B-A672-40214F0FE4FB}"/>
              </a:ext>
              <a:ext uri="{C183D7F6-B498-43B3-948B-1728B52AA6E4}">
                <adec:decorative xmlns:adec="http://schemas.microsoft.com/office/drawing/2017/decorative" val="1"/>
              </a:ext>
            </a:extLst>
          </p:cNvPr>
          <p:cNvGrpSpPr/>
          <p:nvPr/>
        </p:nvGrpSpPr>
        <p:grpSpPr>
          <a:xfrm>
            <a:off x="418643" y="4502737"/>
            <a:ext cx="896425" cy="896552"/>
            <a:chOff x="418643" y="4502737"/>
            <a:chExt cx="896425" cy="896552"/>
          </a:xfrm>
        </p:grpSpPr>
        <p:grpSp>
          <p:nvGrpSpPr>
            <p:cNvPr id="45" name="Group 44">
              <a:extLst>
                <a:ext uri="{FF2B5EF4-FFF2-40B4-BE49-F238E27FC236}">
                  <a16:creationId xmlns:a16="http://schemas.microsoft.com/office/drawing/2014/main" id="{55B5DF94-85BA-4DC4-BDBC-D8DB86921757}"/>
                </a:ext>
                <a:ext uri="{C183D7F6-B498-43B3-948B-1728B52AA6E4}">
                  <adec:decorative xmlns:adec="http://schemas.microsoft.com/office/drawing/2017/decorative" val="1"/>
                </a:ext>
              </a:extLst>
            </p:cNvPr>
            <p:cNvGrpSpPr/>
            <p:nvPr/>
          </p:nvGrpSpPr>
          <p:grpSpPr>
            <a:xfrm>
              <a:off x="418643" y="4502737"/>
              <a:ext cx="896425" cy="896552"/>
              <a:chOff x="7962901" y="3032919"/>
              <a:chExt cx="981074" cy="981076"/>
            </a:xfrm>
          </p:grpSpPr>
          <p:sp>
            <p:nvSpPr>
              <p:cNvPr id="46" name="Freeform 5">
                <a:extLst>
                  <a:ext uri="{FF2B5EF4-FFF2-40B4-BE49-F238E27FC236}">
                    <a16:creationId xmlns:a16="http://schemas.microsoft.com/office/drawing/2014/main" id="{9C789DB9-D860-4C09-9AD0-3F48625085D7}"/>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7" name="Freeform 6">
                <a:extLst>
                  <a:ext uri="{FF2B5EF4-FFF2-40B4-BE49-F238E27FC236}">
                    <a16:creationId xmlns:a16="http://schemas.microsoft.com/office/drawing/2014/main" id="{B113AEFC-67D4-4DAB-B67F-9A0E0EBDBD99}"/>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9" name="Picture 18">
              <a:extLst>
                <a:ext uri="{FF2B5EF4-FFF2-40B4-BE49-F238E27FC236}">
                  <a16:creationId xmlns:a16="http://schemas.microsoft.com/office/drawing/2014/main" id="{CD1B754B-9FF1-4391-B64D-64DF6E9954E1}"/>
                </a:ext>
              </a:extLst>
            </p:cNvPr>
            <p:cNvPicPr>
              <a:picLocks noChangeAspect="1"/>
            </p:cNvPicPr>
            <p:nvPr/>
          </p:nvPicPr>
          <p:blipFill>
            <a:blip r:embed="rId6"/>
            <a:stretch>
              <a:fillRect/>
            </a:stretch>
          </p:blipFill>
          <p:spPr>
            <a:xfrm>
              <a:off x="664380" y="4749264"/>
              <a:ext cx="406400" cy="406400"/>
            </a:xfrm>
            <a:prstGeom prst="rect">
              <a:avLst/>
            </a:prstGeom>
          </p:spPr>
        </p:pic>
      </p:grpSp>
      <p:grpSp>
        <p:nvGrpSpPr>
          <p:cNvPr id="27" name="Group 26">
            <a:extLst>
              <a:ext uri="{FF2B5EF4-FFF2-40B4-BE49-F238E27FC236}">
                <a16:creationId xmlns:a16="http://schemas.microsoft.com/office/drawing/2014/main" id="{75682CFF-B92D-48CA-87C6-AC518EA1ECDB}"/>
              </a:ext>
              <a:ext uri="{C183D7F6-B498-43B3-948B-1728B52AA6E4}">
                <adec:decorative xmlns:adec="http://schemas.microsoft.com/office/drawing/2017/decorative" val="1"/>
              </a:ext>
            </a:extLst>
          </p:cNvPr>
          <p:cNvGrpSpPr/>
          <p:nvPr/>
        </p:nvGrpSpPr>
        <p:grpSpPr>
          <a:xfrm>
            <a:off x="418643" y="5518016"/>
            <a:ext cx="896425" cy="896552"/>
            <a:chOff x="418643" y="5518016"/>
            <a:chExt cx="896425" cy="896552"/>
          </a:xfrm>
        </p:grpSpPr>
        <p:grpSp>
          <p:nvGrpSpPr>
            <p:cNvPr id="48" name="Group 47">
              <a:extLst>
                <a:ext uri="{FF2B5EF4-FFF2-40B4-BE49-F238E27FC236}">
                  <a16:creationId xmlns:a16="http://schemas.microsoft.com/office/drawing/2014/main" id="{49F32F2D-D272-4333-A4D4-98A22EFE9C2B}"/>
                </a:ext>
                <a:ext uri="{C183D7F6-B498-43B3-948B-1728B52AA6E4}">
                  <adec:decorative xmlns:adec="http://schemas.microsoft.com/office/drawing/2017/decorative" val="1"/>
                </a:ext>
              </a:extLst>
            </p:cNvPr>
            <p:cNvGrpSpPr/>
            <p:nvPr/>
          </p:nvGrpSpPr>
          <p:grpSpPr>
            <a:xfrm>
              <a:off x="418643" y="5518016"/>
              <a:ext cx="896425" cy="896552"/>
              <a:chOff x="7962901" y="3032919"/>
              <a:chExt cx="981074" cy="981076"/>
            </a:xfrm>
          </p:grpSpPr>
          <p:sp>
            <p:nvSpPr>
              <p:cNvPr id="49" name="Freeform 5">
                <a:extLst>
                  <a:ext uri="{FF2B5EF4-FFF2-40B4-BE49-F238E27FC236}">
                    <a16:creationId xmlns:a16="http://schemas.microsoft.com/office/drawing/2014/main" id="{2DE7C3C4-910F-4C89-86A2-D569A6536FFF}"/>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0" name="Freeform 6">
                <a:extLst>
                  <a:ext uri="{FF2B5EF4-FFF2-40B4-BE49-F238E27FC236}">
                    <a16:creationId xmlns:a16="http://schemas.microsoft.com/office/drawing/2014/main" id="{A6143D1F-B992-4DB3-9B4B-E97567590928}"/>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1" name="Picture 20">
              <a:extLst>
                <a:ext uri="{FF2B5EF4-FFF2-40B4-BE49-F238E27FC236}">
                  <a16:creationId xmlns:a16="http://schemas.microsoft.com/office/drawing/2014/main" id="{098118CB-8269-4E75-8275-83C589EDBC96}"/>
                </a:ext>
              </a:extLst>
            </p:cNvPr>
            <p:cNvPicPr>
              <a:picLocks noChangeAspect="1"/>
            </p:cNvPicPr>
            <p:nvPr/>
          </p:nvPicPr>
          <p:blipFill>
            <a:blip r:embed="rId7"/>
            <a:stretch>
              <a:fillRect/>
            </a:stretch>
          </p:blipFill>
          <p:spPr>
            <a:xfrm>
              <a:off x="676455" y="5753856"/>
              <a:ext cx="406400" cy="406400"/>
            </a:xfrm>
            <a:prstGeom prst="rect">
              <a:avLst/>
            </a:prstGeom>
          </p:spPr>
        </p:pic>
      </p:grpSp>
    </p:spTree>
    <p:extLst>
      <p:ext uri="{BB962C8B-B14F-4D97-AF65-F5344CB8AC3E}">
        <p14:creationId xmlns:p14="http://schemas.microsoft.com/office/powerpoint/2010/main" val="2646133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Resolve issues related to desktop app operations</a:t>
            </a:r>
          </a:p>
        </p:txBody>
      </p:sp>
      <p:sp>
        <p:nvSpPr>
          <p:cNvPr id="6" name="Text Placeholder 5"/>
          <p:cNvSpPr>
            <a:spLocks noGrp="1"/>
          </p:cNvSpPr>
          <p:nvPr>
            <p:ph type="body" sz="quarter" idx="11"/>
          </p:nvPr>
        </p:nvSpPr>
        <p:spPr/>
        <p:txBody>
          <a:bodyPr/>
          <a:lstStyle/>
          <a:p>
            <a:pPr lvl="1"/>
            <a:r>
              <a:rPr lang="en-US" dirty="0"/>
              <a:t>Install required features</a:t>
            </a:r>
          </a:p>
        </p:txBody>
      </p:sp>
      <p:sp>
        <p:nvSpPr>
          <p:cNvPr id="2" name="Text Placeholder 1"/>
          <p:cNvSpPr>
            <a:spLocks noGrp="1"/>
          </p:cNvSpPr>
          <p:nvPr>
            <p:ph type="body" sz="quarter" idx="15"/>
          </p:nvPr>
        </p:nvSpPr>
        <p:spPr/>
        <p:txBody>
          <a:bodyPr/>
          <a:lstStyle/>
          <a:p>
            <a:pPr lvl="1"/>
            <a:r>
              <a:rPr lang="en-US" dirty="0"/>
              <a:t>Repair/Reinstall the applications</a:t>
            </a:r>
          </a:p>
        </p:txBody>
      </p:sp>
      <p:sp>
        <p:nvSpPr>
          <p:cNvPr id="3" name="Text Placeholder 2"/>
          <p:cNvSpPr>
            <a:spLocks noGrp="1"/>
          </p:cNvSpPr>
          <p:nvPr>
            <p:ph type="body" sz="quarter" idx="17"/>
          </p:nvPr>
        </p:nvSpPr>
        <p:spPr/>
        <p:txBody>
          <a:bodyPr/>
          <a:lstStyle/>
          <a:p>
            <a:pPr lvl="1"/>
            <a:r>
              <a:rPr lang="en-US" dirty="0"/>
              <a:t>Install application updates/upgrade</a:t>
            </a:r>
          </a:p>
        </p:txBody>
      </p:sp>
      <p:sp>
        <p:nvSpPr>
          <p:cNvPr id="4" name="Text Placeholder 3"/>
          <p:cNvSpPr>
            <a:spLocks noGrp="1"/>
          </p:cNvSpPr>
          <p:nvPr>
            <p:ph type="body" sz="quarter" idx="19"/>
          </p:nvPr>
        </p:nvSpPr>
        <p:spPr/>
        <p:txBody>
          <a:bodyPr/>
          <a:lstStyle/>
          <a:p>
            <a:pPr lvl="1"/>
            <a:r>
              <a:rPr lang="en-US" dirty="0"/>
              <a:t>Use tools to identify performance issues</a:t>
            </a:r>
          </a:p>
        </p:txBody>
      </p:sp>
      <p:sp>
        <p:nvSpPr>
          <p:cNvPr id="5" name="Text Placeholder 4"/>
          <p:cNvSpPr>
            <a:spLocks noGrp="1"/>
          </p:cNvSpPr>
          <p:nvPr>
            <p:ph type="body" sz="quarter" idx="21"/>
          </p:nvPr>
        </p:nvSpPr>
        <p:spPr/>
        <p:txBody>
          <a:bodyPr/>
          <a:lstStyle/>
          <a:p>
            <a:pPr lvl="1"/>
            <a:r>
              <a:rPr lang="en-US" dirty="0"/>
              <a:t>Reconfigure AppLocker</a:t>
            </a:r>
          </a:p>
        </p:txBody>
      </p:sp>
      <p:grpSp>
        <p:nvGrpSpPr>
          <p:cNvPr id="13" name="Group 12">
            <a:extLst>
              <a:ext uri="{FF2B5EF4-FFF2-40B4-BE49-F238E27FC236}">
                <a16:creationId xmlns:a16="http://schemas.microsoft.com/office/drawing/2014/main" id="{94276D66-CA2E-4623-945C-83D5F4774E05}"/>
              </a:ext>
              <a:ext uri="{C183D7F6-B498-43B3-948B-1728B52AA6E4}">
                <adec:decorative xmlns:adec="http://schemas.microsoft.com/office/drawing/2017/decorative" val="1"/>
              </a:ext>
            </a:extLst>
          </p:cNvPr>
          <p:cNvGrpSpPr/>
          <p:nvPr/>
        </p:nvGrpSpPr>
        <p:grpSpPr>
          <a:xfrm>
            <a:off x="418643" y="1456896"/>
            <a:ext cx="896425" cy="896552"/>
            <a:chOff x="418643" y="1456896"/>
            <a:chExt cx="896425" cy="896552"/>
          </a:xfrm>
        </p:grpSpPr>
        <p:grpSp>
          <p:nvGrpSpPr>
            <p:cNvPr id="36" name="Group 35">
              <a:extLst>
                <a:ext uri="{FF2B5EF4-FFF2-40B4-BE49-F238E27FC236}">
                  <a16:creationId xmlns:a16="http://schemas.microsoft.com/office/drawing/2014/main" id="{ECA167CF-A6BA-4FCF-AFF8-00D0E3FAB0F4}"/>
                </a:ext>
                <a:ext uri="{C183D7F6-B498-43B3-948B-1728B52AA6E4}">
                  <adec:decorative xmlns:adec="http://schemas.microsoft.com/office/drawing/2017/decorative" val="1"/>
                </a:ext>
              </a:extLst>
            </p:cNvPr>
            <p:cNvGrpSpPr/>
            <p:nvPr/>
          </p:nvGrpSpPr>
          <p:grpSpPr>
            <a:xfrm>
              <a:off x="418643" y="1456896"/>
              <a:ext cx="896425" cy="896552"/>
              <a:chOff x="7962901" y="3032919"/>
              <a:chExt cx="981074" cy="981076"/>
            </a:xfrm>
          </p:grpSpPr>
          <p:sp>
            <p:nvSpPr>
              <p:cNvPr id="37" name="Freeform 5">
                <a:extLst>
                  <a:ext uri="{FF2B5EF4-FFF2-40B4-BE49-F238E27FC236}">
                    <a16:creationId xmlns:a16="http://schemas.microsoft.com/office/drawing/2014/main" id="{31E80CDB-91C6-47F0-BCE6-6408EDC37E0B}"/>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8" name="Freeform 6">
                <a:extLst>
                  <a:ext uri="{FF2B5EF4-FFF2-40B4-BE49-F238E27FC236}">
                    <a16:creationId xmlns:a16="http://schemas.microsoft.com/office/drawing/2014/main" id="{EB3F85C3-C505-4C6B-8296-19EAD1FB40F2}"/>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2" name="Picture 11">
              <a:extLst>
                <a:ext uri="{FF2B5EF4-FFF2-40B4-BE49-F238E27FC236}">
                  <a16:creationId xmlns:a16="http://schemas.microsoft.com/office/drawing/2014/main" id="{0FBFA357-4D24-4469-8583-554FE61B11ED}"/>
                </a:ext>
              </a:extLst>
            </p:cNvPr>
            <p:cNvPicPr>
              <a:picLocks noChangeAspect="1"/>
            </p:cNvPicPr>
            <p:nvPr/>
          </p:nvPicPr>
          <p:blipFill>
            <a:blip r:embed="rId3"/>
            <a:stretch>
              <a:fillRect/>
            </a:stretch>
          </p:blipFill>
          <p:spPr>
            <a:xfrm>
              <a:off x="650855" y="1679936"/>
              <a:ext cx="432000" cy="432000"/>
            </a:xfrm>
            <a:prstGeom prst="rect">
              <a:avLst/>
            </a:prstGeom>
          </p:spPr>
        </p:pic>
      </p:grpSp>
      <p:grpSp>
        <p:nvGrpSpPr>
          <p:cNvPr id="15" name="Group 14">
            <a:extLst>
              <a:ext uri="{FF2B5EF4-FFF2-40B4-BE49-F238E27FC236}">
                <a16:creationId xmlns:a16="http://schemas.microsoft.com/office/drawing/2014/main" id="{89C3267F-8E61-49A6-B37E-817E3D49BB9C}"/>
              </a:ext>
              <a:ext uri="{C183D7F6-B498-43B3-948B-1728B52AA6E4}">
                <adec:decorative xmlns:adec="http://schemas.microsoft.com/office/drawing/2017/decorative" val="1"/>
              </a:ext>
            </a:extLst>
          </p:cNvPr>
          <p:cNvGrpSpPr/>
          <p:nvPr/>
        </p:nvGrpSpPr>
        <p:grpSpPr>
          <a:xfrm>
            <a:off x="418643" y="2472176"/>
            <a:ext cx="896425" cy="896552"/>
            <a:chOff x="418643" y="2472176"/>
            <a:chExt cx="896425" cy="896552"/>
          </a:xfrm>
        </p:grpSpPr>
        <p:grpSp>
          <p:nvGrpSpPr>
            <p:cNvPr id="39" name="Group 38">
              <a:extLst>
                <a:ext uri="{FF2B5EF4-FFF2-40B4-BE49-F238E27FC236}">
                  <a16:creationId xmlns:a16="http://schemas.microsoft.com/office/drawing/2014/main" id="{68A1EDDE-45CD-48A9-A7B9-20ACDB329A5F}"/>
                </a:ext>
                <a:ext uri="{C183D7F6-B498-43B3-948B-1728B52AA6E4}">
                  <adec:decorative xmlns:adec="http://schemas.microsoft.com/office/drawing/2017/decorative" val="1"/>
                </a:ext>
              </a:extLst>
            </p:cNvPr>
            <p:cNvGrpSpPr/>
            <p:nvPr/>
          </p:nvGrpSpPr>
          <p:grpSpPr>
            <a:xfrm>
              <a:off x="418643" y="2472176"/>
              <a:ext cx="896425" cy="896552"/>
              <a:chOff x="7962901" y="3032919"/>
              <a:chExt cx="981074" cy="981076"/>
            </a:xfrm>
          </p:grpSpPr>
          <p:sp>
            <p:nvSpPr>
              <p:cNvPr id="40" name="Freeform 5">
                <a:extLst>
                  <a:ext uri="{FF2B5EF4-FFF2-40B4-BE49-F238E27FC236}">
                    <a16:creationId xmlns:a16="http://schemas.microsoft.com/office/drawing/2014/main" id="{0C63A6E9-C2FE-46A8-99AE-4D8AA354AD73}"/>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1" name="Freeform 6">
                <a:extLst>
                  <a:ext uri="{FF2B5EF4-FFF2-40B4-BE49-F238E27FC236}">
                    <a16:creationId xmlns:a16="http://schemas.microsoft.com/office/drawing/2014/main" id="{0C9137F4-9229-446B-A2BD-B8428A5A3D1D}"/>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4" name="Picture 13">
              <a:extLst>
                <a:ext uri="{FF2B5EF4-FFF2-40B4-BE49-F238E27FC236}">
                  <a16:creationId xmlns:a16="http://schemas.microsoft.com/office/drawing/2014/main" id="{D0E154F7-28D3-496A-BB41-68C7CC1D576F}"/>
                </a:ext>
              </a:extLst>
            </p:cNvPr>
            <p:cNvPicPr>
              <a:picLocks noChangeAspect="1"/>
            </p:cNvPicPr>
            <p:nvPr/>
          </p:nvPicPr>
          <p:blipFill>
            <a:blip r:embed="rId4"/>
            <a:stretch>
              <a:fillRect/>
            </a:stretch>
          </p:blipFill>
          <p:spPr>
            <a:xfrm>
              <a:off x="650855" y="2704452"/>
              <a:ext cx="432000" cy="432000"/>
            </a:xfrm>
            <a:prstGeom prst="rect">
              <a:avLst/>
            </a:prstGeom>
          </p:spPr>
        </p:pic>
      </p:grpSp>
      <p:grpSp>
        <p:nvGrpSpPr>
          <p:cNvPr id="18" name="Group 17">
            <a:extLst>
              <a:ext uri="{FF2B5EF4-FFF2-40B4-BE49-F238E27FC236}">
                <a16:creationId xmlns:a16="http://schemas.microsoft.com/office/drawing/2014/main" id="{892D3ECE-AD58-4DA7-8E04-E9F27F37FE43}"/>
              </a:ext>
              <a:ext uri="{C183D7F6-B498-43B3-948B-1728B52AA6E4}">
                <adec:decorative xmlns:adec="http://schemas.microsoft.com/office/drawing/2017/decorative" val="1"/>
              </a:ext>
            </a:extLst>
          </p:cNvPr>
          <p:cNvGrpSpPr/>
          <p:nvPr/>
        </p:nvGrpSpPr>
        <p:grpSpPr>
          <a:xfrm>
            <a:off x="418643" y="3487457"/>
            <a:ext cx="896425" cy="896552"/>
            <a:chOff x="418643" y="3487457"/>
            <a:chExt cx="896425" cy="896552"/>
          </a:xfrm>
        </p:grpSpPr>
        <p:grpSp>
          <p:nvGrpSpPr>
            <p:cNvPr id="42" name="Group 41">
              <a:extLst>
                <a:ext uri="{FF2B5EF4-FFF2-40B4-BE49-F238E27FC236}">
                  <a16:creationId xmlns:a16="http://schemas.microsoft.com/office/drawing/2014/main" id="{5A463D85-AE08-48F6-8823-1DA21B26EECC}"/>
                </a:ext>
                <a:ext uri="{C183D7F6-B498-43B3-948B-1728B52AA6E4}">
                  <adec:decorative xmlns:adec="http://schemas.microsoft.com/office/drawing/2017/decorative" val="1"/>
                </a:ext>
              </a:extLst>
            </p:cNvPr>
            <p:cNvGrpSpPr/>
            <p:nvPr/>
          </p:nvGrpSpPr>
          <p:grpSpPr>
            <a:xfrm>
              <a:off x="418643" y="3487457"/>
              <a:ext cx="896425" cy="896552"/>
              <a:chOff x="7962901" y="3032919"/>
              <a:chExt cx="981074" cy="981076"/>
            </a:xfrm>
          </p:grpSpPr>
          <p:sp>
            <p:nvSpPr>
              <p:cNvPr id="43" name="Freeform 5">
                <a:extLst>
                  <a:ext uri="{FF2B5EF4-FFF2-40B4-BE49-F238E27FC236}">
                    <a16:creationId xmlns:a16="http://schemas.microsoft.com/office/drawing/2014/main" id="{FE9B8154-FBFA-46C6-BC1E-D22689802BFA}"/>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4" name="Freeform 6">
                <a:extLst>
                  <a:ext uri="{FF2B5EF4-FFF2-40B4-BE49-F238E27FC236}">
                    <a16:creationId xmlns:a16="http://schemas.microsoft.com/office/drawing/2014/main" id="{7FE18334-4AD1-4553-B55A-36F2C9DF8403}"/>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6" name="Picture 15">
              <a:extLst>
                <a:ext uri="{FF2B5EF4-FFF2-40B4-BE49-F238E27FC236}">
                  <a16:creationId xmlns:a16="http://schemas.microsoft.com/office/drawing/2014/main" id="{A86A96E1-C8AF-49AA-8042-BF5676D37B5E}"/>
                </a:ext>
              </a:extLst>
            </p:cNvPr>
            <p:cNvPicPr>
              <a:picLocks noChangeAspect="1"/>
            </p:cNvPicPr>
            <p:nvPr/>
          </p:nvPicPr>
          <p:blipFill>
            <a:blip r:embed="rId5"/>
            <a:stretch>
              <a:fillRect/>
            </a:stretch>
          </p:blipFill>
          <p:spPr>
            <a:xfrm>
              <a:off x="663655" y="3732533"/>
              <a:ext cx="406400" cy="406400"/>
            </a:xfrm>
            <a:prstGeom prst="rect">
              <a:avLst/>
            </a:prstGeom>
          </p:spPr>
        </p:pic>
      </p:grpSp>
      <p:grpSp>
        <p:nvGrpSpPr>
          <p:cNvPr id="27" name="Group 26">
            <a:extLst>
              <a:ext uri="{FF2B5EF4-FFF2-40B4-BE49-F238E27FC236}">
                <a16:creationId xmlns:a16="http://schemas.microsoft.com/office/drawing/2014/main" id="{E1615307-C01E-46E1-8D57-12AE1A86219C}"/>
              </a:ext>
              <a:ext uri="{C183D7F6-B498-43B3-948B-1728B52AA6E4}">
                <adec:decorative xmlns:adec="http://schemas.microsoft.com/office/drawing/2017/decorative" val="1"/>
              </a:ext>
            </a:extLst>
          </p:cNvPr>
          <p:cNvGrpSpPr/>
          <p:nvPr/>
        </p:nvGrpSpPr>
        <p:grpSpPr>
          <a:xfrm>
            <a:off x="418643" y="4502737"/>
            <a:ext cx="896425" cy="896552"/>
            <a:chOff x="418643" y="4502737"/>
            <a:chExt cx="896425" cy="896552"/>
          </a:xfrm>
        </p:grpSpPr>
        <p:grpSp>
          <p:nvGrpSpPr>
            <p:cNvPr id="45" name="Group 44">
              <a:extLst>
                <a:ext uri="{FF2B5EF4-FFF2-40B4-BE49-F238E27FC236}">
                  <a16:creationId xmlns:a16="http://schemas.microsoft.com/office/drawing/2014/main" id="{55B5DF94-85BA-4DC4-BDBC-D8DB86921757}"/>
                </a:ext>
                <a:ext uri="{C183D7F6-B498-43B3-948B-1728B52AA6E4}">
                  <adec:decorative xmlns:adec="http://schemas.microsoft.com/office/drawing/2017/decorative" val="1"/>
                </a:ext>
              </a:extLst>
            </p:cNvPr>
            <p:cNvGrpSpPr/>
            <p:nvPr/>
          </p:nvGrpSpPr>
          <p:grpSpPr>
            <a:xfrm>
              <a:off x="418643" y="4502737"/>
              <a:ext cx="896425" cy="896552"/>
              <a:chOff x="7962901" y="3032919"/>
              <a:chExt cx="981074" cy="981076"/>
            </a:xfrm>
          </p:grpSpPr>
          <p:sp>
            <p:nvSpPr>
              <p:cNvPr id="46" name="Freeform 5">
                <a:extLst>
                  <a:ext uri="{FF2B5EF4-FFF2-40B4-BE49-F238E27FC236}">
                    <a16:creationId xmlns:a16="http://schemas.microsoft.com/office/drawing/2014/main" id="{9C789DB9-D860-4C09-9AD0-3F48625085D7}"/>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7" name="Freeform 6">
                <a:extLst>
                  <a:ext uri="{FF2B5EF4-FFF2-40B4-BE49-F238E27FC236}">
                    <a16:creationId xmlns:a16="http://schemas.microsoft.com/office/drawing/2014/main" id="{B113AEFC-67D4-4DAB-B67F-9A0E0EBDBD99}"/>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1" name="Picture 20">
              <a:extLst>
                <a:ext uri="{FF2B5EF4-FFF2-40B4-BE49-F238E27FC236}">
                  <a16:creationId xmlns:a16="http://schemas.microsoft.com/office/drawing/2014/main" id="{8D73B938-6FE7-40AD-87C4-D8A8113AACC4}"/>
                </a:ext>
              </a:extLst>
            </p:cNvPr>
            <p:cNvPicPr>
              <a:picLocks noChangeAspect="1"/>
            </p:cNvPicPr>
            <p:nvPr/>
          </p:nvPicPr>
          <p:blipFill>
            <a:blip r:embed="rId6"/>
            <a:stretch>
              <a:fillRect/>
            </a:stretch>
          </p:blipFill>
          <p:spPr>
            <a:xfrm>
              <a:off x="665771" y="4747813"/>
              <a:ext cx="406400" cy="406400"/>
            </a:xfrm>
            <a:prstGeom prst="rect">
              <a:avLst/>
            </a:prstGeom>
          </p:spPr>
        </p:pic>
      </p:grpSp>
      <p:grpSp>
        <p:nvGrpSpPr>
          <p:cNvPr id="29" name="Group 28">
            <a:extLst>
              <a:ext uri="{FF2B5EF4-FFF2-40B4-BE49-F238E27FC236}">
                <a16:creationId xmlns:a16="http://schemas.microsoft.com/office/drawing/2014/main" id="{55003C91-4C99-41E8-B383-FAB6074BF87A}"/>
              </a:ext>
              <a:ext uri="{C183D7F6-B498-43B3-948B-1728B52AA6E4}">
                <adec:decorative xmlns:adec="http://schemas.microsoft.com/office/drawing/2017/decorative" val="1"/>
              </a:ext>
            </a:extLst>
          </p:cNvPr>
          <p:cNvGrpSpPr/>
          <p:nvPr/>
        </p:nvGrpSpPr>
        <p:grpSpPr>
          <a:xfrm>
            <a:off x="418643" y="5518016"/>
            <a:ext cx="896425" cy="896552"/>
            <a:chOff x="418643" y="5518016"/>
            <a:chExt cx="896425" cy="896552"/>
          </a:xfrm>
        </p:grpSpPr>
        <p:grpSp>
          <p:nvGrpSpPr>
            <p:cNvPr id="48" name="Group 47">
              <a:extLst>
                <a:ext uri="{FF2B5EF4-FFF2-40B4-BE49-F238E27FC236}">
                  <a16:creationId xmlns:a16="http://schemas.microsoft.com/office/drawing/2014/main" id="{49F32F2D-D272-4333-A4D4-98A22EFE9C2B}"/>
                </a:ext>
                <a:ext uri="{C183D7F6-B498-43B3-948B-1728B52AA6E4}">
                  <adec:decorative xmlns:adec="http://schemas.microsoft.com/office/drawing/2017/decorative" val="1"/>
                </a:ext>
              </a:extLst>
            </p:cNvPr>
            <p:cNvGrpSpPr/>
            <p:nvPr/>
          </p:nvGrpSpPr>
          <p:grpSpPr>
            <a:xfrm>
              <a:off x="418643" y="5518016"/>
              <a:ext cx="896425" cy="896552"/>
              <a:chOff x="7962901" y="3032919"/>
              <a:chExt cx="981074" cy="981076"/>
            </a:xfrm>
          </p:grpSpPr>
          <p:sp>
            <p:nvSpPr>
              <p:cNvPr id="49" name="Freeform 5">
                <a:extLst>
                  <a:ext uri="{FF2B5EF4-FFF2-40B4-BE49-F238E27FC236}">
                    <a16:creationId xmlns:a16="http://schemas.microsoft.com/office/drawing/2014/main" id="{2DE7C3C4-910F-4C89-86A2-D569A6536FFF}"/>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0" name="Freeform 6">
                <a:extLst>
                  <a:ext uri="{FF2B5EF4-FFF2-40B4-BE49-F238E27FC236}">
                    <a16:creationId xmlns:a16="http://schemas.microsoft.com/office/drawing/2014/main" id="{A6143D1F-B992-4DB3-9B4B-E97567590928}"/>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8" name="Picture 27">
              <a:extLst>
                <a:ext uri="{FF2B5EF4-FFF2-40B4-BE49-F238E27FC236}">
                  <a16:creationId xmlns:a16="http://schemas.microsoft.com/office/drawing/2014/main" id="{529E46DB-9C67-4F48-AC78-657F1B43752B}"/>
                </a:ext>
              </a:extLst>
            </p:cNvPr>
            <p:cNvPicPr>
              <a:picLocks noChangeAspect="1"/>
            </p:cNvPicPr>
            <p:nvPr/>
          </p:nvPicPr>
          <p:blipFill>
            <a:blip r:embed="rId7"/>
            <a:stretch>
              <a:fillRect/>
            </a:stretch>
          </p:blipFill>
          <p:spPr>
            <a:xfrm>
              <a:off x="663655" y="5753856"/>
              <a:ext cx="406400" cy="406400"/>
            </a:xfrm>
            <a:prstGeom prst="rect">
              <a:avLst/>
            </a:prstGeom>
          </p:spPr>
        </p:pic>
      </p:grpSp>
    </p:spTree>
    <p:extLst>
      <p:ext uri="{BB962C8B-B14F-4D97-AF65-F5344CB8AC3E}">
        <p14:creationId xmlns:p14="http://schemas.microsoft.com/office/powerpoint/2010/main" val="105315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ltLang="zh-CN" dirty="0"/>
              <a:t>Resolve issues related to Universal Windows Platform apps</a:t>
            </a:r>
          </a:p>
        </p:txBody>
      </p:sp>
      <p:sp>
        <p:nvSpPr>
          <p:cNvPr id="6" name="Text Placeholder 5"/>
          <p:cNvSpPr>
            <a:spLocks noGrp="1"/>
          </p:cNvSpPr>
          <p:nvPr>
            <p:ph type="body" sz="quarter" idx="11"/>
          </p:nvPr>
        </p:nvSpPr>
        <p:spPr/>
        <p:txBody>
          <a:bodyPr/>
          <a:lstStyle/>
          <a:p>
            <a:pPr lvl="1"/>
            <a:r>
              <a:rPr lang="en-US" dirty="0"/>
              <a:t>UAC settings</a:t>
            </a:r>
          </a:p>
        </p:txBody>
      </p:sp>
      <p:sp>
        <p:nvSpPr>
          <p:cNvPr id="2" name="Text Placeholder 1"/>
          <p:cNvSpPr>
            <a:spLocks noGrp="1"/>
          </p:cNvSpPr>
          <p:nvPr>
            <p:ph type="body" sz="quarter" idx="15"/>
          </p:nvPr>
        </p:nvSpPr>
        <p:spPr/>
        <p:txBody>
          <a:bodyPr/>
          <a:lstStyle/>
          <a:p>
            <a:pPr lvl="1"/>
            <a:r>
              <a:rPr lang="en-US" dirty="0"/>
              <a:t>Security settings</a:t>
            </a:r>
          </a:p>
        </p:txBody>
      </p:sp>
      <p:sp>
        <p:nvSpPr>
          <p:cNvPr id="3" name="Text Placeholder 2"/>
          <p:cNvSpPr>
            <a:spLocks noGrp="1"/>
          </p:cNvSpPr>
          <p:nvPr>
            <p:ph type="body" sz="quarter" idx="17"/>
          </p:nvPr>
        </p:nvSpPr>
        <p:spPr/>
        <p:txBody>
          <a:bodyPr/>
          <a:lstStyle/>
          <a:p>
            <a:pPr lvl="1"/>
            <a:r>
              <a:rPr lang="en-US" dirty="0"/>
              <a:t>Group Policy settings</a:t>
            </a:r>
          </a:p>
        </p:txBody>
      </p:sp>
      <p:sp>
        <p:nvSpPr>
          <p:cNvPr id="4" name="Text Placeholder 3"/>
          <p:cNvSpPr>
            <a:spLocks noGrp="1"/>
          </p:cNvSpPr>
          <p:nvPr>
            <p:ph type="body" sz="quarter" idx="19"/>
          </p:nvPr>
        </p:nvSpPr>
        <p:spPr/>
        <p:txBody>
          <a:bodyPr/>
          <a:lstStyle/>
          <a:p>
            <a:pPr lvl="1"/>
            <a:r>
              <a:rPr lang="en-US" dirty="0"/>
              <a:t>Latest version</a:t>
            </a:r>
          </a:p>
        </p:txBody>
      </p:sp>
      <p:sp>
        <p:nvSpPr>
          <p:cNvPr id="5" name="Text Placeholder 4"/>
          <p:cNvSpPr>
            <a:spLocks noGrp="1"/>
          </p:cNvSpPr>
          <p:nvPr>
            <p:ph type="body" sz="quarter" idx="31"/>
          </p:nvPr>
        </p:nvSpPr>
        <p:spPr/>
        <p:txBody>
          <a:bodyPr/>
          <a:lstStyle/>
          <a:p>
            <a:pPr lvl="1"/>
            <a:r>
              <a:rPr lang="en-US" dirty="0"/>
              <a:t>Clear Microsoft Store cache</a:t>
            </a:r>
          </a:p>
        </p:txBody>
      </p:sp>
      <p:sp>
        <p:nvSpPr>
          <p:cNvPr id="8" name="Text Placeholder 7">
            <a:extLst>
              <a:ext uri="{FF2B5EF4-FFF2-40B4-BE49-F238E27FC236}">
                <a16:creationId xmlns:a16="http://schemas.microsoft.com/office/drawing/2014/main" id="{4C970C09-C124-49EF-A806-956DD6EAA798}"/>
              </a:ext>
            </a:extLst>
          </p:cNvPr>
          <p:cNvSpPr>
            <a:spLocks noGrp="1"/>
          </p:cNvSpPr>
          <p:nvPr>
            <p:ph type="body" sz="quarter" idx="32"/>
          </p:nvPr>
        </p:nvSpPr>
        <p:spPr/>
        <p:txBody>
          <a:bodyPr/>
          <a:lstStyle/>
          <a:p>
            <a:pPr lvl="1"/>
            <a:r>
              <a:rPr lang="en-US" dirty="0"/>
              <a:t>Application licensing</a:t>
            </a:r>
          </a:p>
        </p:txBody>
      </p:sp>
      <p:sp>
        <p:nvSpPr>
          <p:cNvPr id="9" name="Text Placeholder 8">
            <a:extLst>
              <a:ext uri="{FF2B5EF4-FFF2-40B4-BE49-F238E27FC236}">
                <a16:creationId xmlns:a16="http://schemas.microsoft.com/office/drawing/2014/main" id="{597E9C1C-70B1-4FF1-BDCE-E3611225B156}"/>
              </a:ext>
            </a:extLst>
          </p:cNvPr>
          <p:cNvSpPr>
            <a:spLocks noGrp="1"/>
          </p:cNvSpPr>
          <p:nvPr>
            <p:ph type="body" sz="quarter" idx="33"/>
          </p:nvPr>
        </p:nvSpPr>
        <p:spPr/>
        <p:txBody>
          <a:bodyPr/>
          <a:lstStyle/>
          <a:p>
            <a:pPr lvl="1"/>
            <a:r>
              <a:rPr lang="en-US" dirty="0"/>
              <a:t>Reinstall</a:t>
            </a:r>
          </a:p>
        </p:txBody>
      </p:sp>
      <p:grpSp>
        <p:nvGrpSpPr>
          <p:cNvPr id="31" name="Group 30">
            <a:extLst>
              <a:ext uri="{FF2B5EF4-FFF2-40B4-BE49-F238E27FC236}">
                <a16:creationId xmlns:a16="http://schemas.microsoft.com/office/drawing/2014/main" id="{8EE422D5-ABEB-4947-9A08-700622A8C08C}"/>
              </a:ext>
              <a:ext uri="{C183D7F6-B498-43B3-948B-1728B52AA6E4}">
                <adec:decorative xmlns:adec="http://schemas.microsoft.com/office/drawing/2017/decorative" val="1"/>
              </a:ext>
            </a:extLst>
          </p:cNvPr>
          <p:cNvGrpSpPr/>
          <p:nvPr/>
        </p:nvGrpSpPr>
        <p:grpSpPr>
          <a:xfrm>
            <a:off x="418643" y="1456896"/>
            <a:ext cx="896425" cy="896552"/>
            <a:chOff x="7962901" y="3032919"/>
            <a:chExt cx="981074" cy="981076"/>
          </a:xfrm>
        </p:grpSpPr>
        <p:sp>
          <p:nvSpPr>
            <p:cNvPr id="32" name="Freeform 5">
              <a:extLst>
                <a:ext uri="{FF2B5EF4-FFF2-40B4-BE49-F238E27FC236}">
                  <a16:creationId xmlns:a16="http://schemas.microsoft.com/office/drawing/2014/main" id="{3FA10FCC-BA26-441E-8707-EA1A85DEE62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2800" b="1" dirty="0"/>
                <a:t>1</a:t>
              </a:r>
            </a:p>
          </p:txBody>
        </p:sp>
        <p:sp>
          <p:nvSpPr>
            <p:cNvPr id="34" name="Freeform 6">
              <a:extLst>
                <a:ext uri="{FF2B5EF4-FFF2-40B4-BE49-F238E27FC236}">
                  <a16:creationId xmlns:a16="http://schemas.microsoft.com/office/drawing/2014/main" id="{4DC05F04-E63D-4681-A3E8-FCE2BFB272A7}"/>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2800"/>
            </a:p>
          </p:txBody>
        </p:sp>
      </p:grpSp>
      <p:grpSp>
        <p:nvGrpSpPr>
          <p:cNvPr id="35" name="Group 34">
            <a:extLst>
              <a:ext uri="{FF2B5EF4-FFF2-40B4-BE49-F238E27FC236}">
                <a16:creationId xmlns:a16="http://schemas.microsoft.com/office/drawing/2014/main" id="{D026501A-9247-4200-9C47-74A58A3FE5B6}"/>
              </a:ext>
              <a:ext uri="{C183D7F6-B498-43B3-948B-1728B52AA6E4}">
                <adec:decorative xmlns:adec="http://schemas.microsoft.com/office/drawing/2017/decorative" val="1"/>
              </a:ext>
            </a:extLst>
          </p:cNvPr>
          <p:cNvGrpSpPr/>
          <p:nvPr/>
        </p:nvGrpSpPr>
        <p:grpSpPr>
          <a:xfrm>
            <a:off x="418643" y="2472176"/>
            <a:ext cx="896425" cy="896552"/>
            <a:chOff x="7962901" y="3032919"/>
            <a:chExt cx="981074" cy="981076"/>
          </a:xfrm>
        </p:grpSpPr>
        <p:sp>
          <p:nvSpPr>
            <p:cNvPr id="36" name="Freeform 5">
              <a:extLst>
                <a:ext uri="{FF2B5EF4-FFF2-40B4-BE49-F238E27FC236}">
                  <a16:creationId xmlns:a16="http://schemas.microsoft.com/office/drawing/2014/main" id="{FE21A4F1-DA93-46CC-92EF-2E5C361695FB}"/>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2800" b="1" dirty="0"/>
                <a:t>2</a:t>
              </a:r>
            </a:p>
          </p:txBody>
        </p:sp>
        <p:sp>
          <p:nvSpPr>
            <p:cNvPr id="37" name="Freeform 6">
              <a:extLst>
                <a:ext uri="{FF2B5EF4-FFF2-40B4-BE49-F238E27FC236}">
                  <a16:creationId xmlns:a16="http://schemas.microsoft.com/office/drawing/2014/main" id="{CC7369D9-5BF7-4889-9AD1-BB555BED51D8}"/>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2800"/>
            </a:p>
          </p:txBody>
        </p:sp>
      </p:grpSp>
      <p:grpSp>
        <p:nvGrpSpPr>
          <p:cNvPr id="41" name="Group 40">
            <a:extLst>
              <a:ext uri="{FF2B5EF4-FFF2-40B4-BE49-F238E27FC236}">
                <a16:creationId xmlns:a16="http://schemas.microsoft.com/office/drawing/2014/main" id="{682D906B-FC3D-4B8D-A0C1-6FAC6C4245BC}"/>
              </a:ext>
              <a:ext uri="{C183D7F6-B498-43B3-948B-1728B52AA6E4}">
                <adec:decorative xmlns:adec="http://schemas.microsoft.com/office/drawing/2017/decorative" val="1"/>
              </a:ext>
            </a:extLst>
          </p:cNvPr>
          <p:cNvGrpSpPr/>
          <p:nvPr/>
        </p:nvGrpSpPr>
        <p:grpSpPr>
          <a:xfrm>
            <a:off x="418643" y="3487457"/>
            <a:ext cx="896425" cy="896552"/>
            <a:chOff x="7962901" y="3032919"/>
            <a:chExt cx="981074" cy="981076"/>
          </a:xfrm>
        </p:grpSpPr>
        <p:sp>
          <p:nvSpPr>
            <p:cNvPr id="46" name="Freeform 5">
              <a:extLst>
                <a:ext uri="{FF2B5EF4-FFF2-40B4-BE49-F238E27FC236}">
                  <a16:creationId xmlns:a16="http://schemas.microsoft.com/office/drawing/2014/main" id="{D3599880-93D1-4FE3-803F-26119CEECC37}"/>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2800" b="1" dirty="0"/>
                <a:t>3</a:t>
              </a:r>
            </a:p>
          </p:txBody>
        </p:sp>
        <p:sp>
          <p:nvSpPr>
            <p:cNvPr id="47" name="Freeform 6">
              <a:extLst>
                <a:ext uri="{FF2B5EF4-FFF2-40B4-BE49-F238E27FC236}">
                  <a16:creationId xmlns:a16="http://schemas.microsoft.com/office/drawing/2014/main" id="{46043779-24A1-4A3D-B0EA-83EF29C9BDD1}"/>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2800"/>
            </a:p>
          </p:txBody>
        </p:sp>
      </p:grpSp>
      <p:grpSp>
        <p:nvGrpSpPr>
          <p:cNvPr id="48" name="Group 47">
            <a:extLst>
              <a:ext uri="{FF2B5EF4-FFF2-40B4-BE49-F238E27FC236}">
                <a16:creationId xmlns:a16="http://schemas.microsoft.com/office/drawing/2014/main" id="{EE7184A7-F6B6-49EE-A244-B2A9F9662CDD}"/>
              </a:ext>
              <a:ext uri="{C183D7F6-B498-43B3-948B-1728B52AA6E4}">
                <adec:decorative xmlns:adec="http://schemas.microsoft.com/office/drawing/2017/decorative" val="1"/>
              </a:ext>
            </a:extLst>
          </p:cNvPr>
          <p:cNvGrpSpPr/>
          <p:nvPr/>
        </p:nvGrpSpPr>
        <p:grpSpPr>
          <a:xfrm>
            <a:off x="418643" y="4502737"/>
            <a:ext cx="896425" cy="896552"/>
            <a:chOff x="7962901" y="3032919"/>
            <a:chExt cx="981074" cy="981076"/>
          </a:xfrm>
        </p:grpSpPr>
        <p:sp>
          <p:nvSpPr>
            <p:cNvPr id="49" name="Freeform 5">
              <a:extLst>
                <a:ext uri="{FF2B5EF4-FFF2-40B4-BE49-F238E27FC236}">
                  <a16:creationId xmlns:a16="http://schemas.microsoft.com/office/drawing/2014/main" id="{65F9C2FF-E62A-49E2-9DA2-3C7E10469A07}"/>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2800" b="1" dirty="0"/>
                <a:t>4</a:t>
              </a:r>
            </a:p>
          </p:txBody>
        </p:sp>
        <p:sp>
          <p:nvSpPr>
            <p:cNvPr id="50" name="Freeform 6">
              <a:extLst>
                <a:ext uri="{FF2B5EF4-FFF2-40B4-BE49-F238E27FC236}">
                  <a16:creationId xmlns:a16="http://schemas.microsoft.com/office/drawing/2014/main" id="{B08FB50B-EE15-448F-8491-CE66D3B4115F}"/>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2800"/>
            </a:p>
          </p:txBody>
        </p:sp>
      </p:grpSp>
      <p:grpSp>
        <p:nvGrpSpPr>
          <p:cNvPr id="61" name="Group 60">
            <a:extLst>
              <a:ext uri="{FF2B5EF4-FFF2-40B4-BE49-F238E27FC236}">
                <a16:creationId xmlns:a16="http://schemas.microsoft.com/office/drawing/2014/main" id="{A810A0F7-4C33-4235-8199-AD99361D94EC}"/>
              </a:ext>
              <a:ext uri="{C183D7F6-B498-43B3-948B-1728B52AA6E4}">
                <adec:decorative xmlns:adec="http://schemas.microsoft.com/office/drawing/2017/decorative" val="1"/>
              </a:ext>
            </a:extLst>
          </p:cNvPr>
          <p:cNvGrpSpPr/>
          <p:nvPr/>
        </p:nvGrpSpPr>
        <p:grpSpPr>
          <a:xfrm>
            <a:off x="6229842" y="1455882"/>
            <a:ext cx="896425" cy="896552"/>
            <a:chOff x="7962901" y="3032919"/>
            <a:chExt cx="981074" cy="981076"/>
          </a:xfrm>
        </p:grpSpPr>
        <p:sp>
          <p:nvSpPr>
            <p:cNvPr id="62" name="Freeform 5">
              <a:extLst>
                <a:ext uri="{FF2B5EF4-FFF2-40B4-BE49-F238E27FC236}">
                  <a16:creationId xmlns:a16="http://schemas.microsoft.com/office/drawing/2014/main" id="{8DFB6F5B-B4DA-420D-BB1E-A508478CD550}"/>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2800" b="1" dirty="0"/>
                <a:t>5</a:t>
              </a:r>
            </a:p>
          </p:txBody>
        </p:sp>
        <p:sp>
          <p:nvSpPr>
            <p:cNvPr id="63" name="Freeform 6">
              <a:extLst>
                <a:ext uri="{FF2B5EF4-FFF2-40B4-BE49-F238E27FC236}">
                  <a16:creationId xmlns:a16="http://schemas.microsoft.com/office/drawing/2014/main" id="{118AE721-FF8C-4F4B-9B61-4738AA89F306}"/>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2800"/>
            </a:p>
          </p:txBody>
        </p:sp>
      </p:grpSp>
      <p:grpSp>
        <p:nvGrpSpPr>
          <p:cNvPr id="105" name="Group 104">
            <a:extLst>
              <a:ext uri="{FF2B5EF4-FFF2-40B4-BE49-F238E27FC236}">
                <a16:creationId xmlns:a16="http://schemas.microsoft.com/office/drawing/2014/main" id="{923ABB3E-1BFE-4211-AFB0-71837DB2C81F}"/>
              </a:ext>
              <a:ext uri="{C183D7F6-B498-43B3-948B-1728B52AA6E4}">
                <adec:decorative xmlns:adec="http://schemas.microsoft.com/office/drawing/2017/decorative" val="1"/>
              </a:ext>
            </a:extLst>
          </p:cNvPr>
          <p:cNvGrpSpPr/>
          <p:nvPr/>
        </p:nvGrpSpPr>
        <p:grpSpPr>
          <a:xfrm>
            <a:off x="6229842" y="2536010"/>
            <a:ext cx="896425" cy="896552"/>
            <a:chOff x="7962901" y="3032919"/>
            <a:chExt cx="981074" cy="981076"/>
          </a:xfrm>
        </p:grpSpPr>
        <p:sp>
          <p:nvSpPr>
            <p:cNvPr id="107" name="Freeform 5">
              <a:extLst>
                <a:ext uri="{FF2B5EF4-FFF2-40B4-BE49-F238E27FC236}">
                  <a16:creationId xmlns:a16="http://schemas.microsoft.com/office/drawing/2014/main" id="{31E1F766-9CFB-48FB-9C44-110F82CA2742}"/>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2800" b="1" dirty="0"/>
                <a:t>6</a:t>
              </a:r>
            </a:p>
          </p:txBody>
        </p:sp>
        <p:sp>
          <p:nvSpPr>
            <p:cNvPr id="108" name="Freeform 6">
              <a:extLst>
                <a:ext uri="{FF2B5EF4-FFF2-40B4-BE49-F238E27FC236}">
                  <a16:creationId xmlns:a16="http://schemas.microsoft.com/office/drawing/2014/main" id="{77ED142C-E649-406C-BF7E-52C8CAA77B30}"/>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2800"/>
            </a:p>
          </p:txBody>
        </p:sp>
      </p:grpSp>
      <p:grpSp>
        <p:nvGrpSpPr>
          <p:cNvPr id="110" name="Group 109">
            <a:extLst>
              <a:ext uri="{FF2B5EF4-FFF2-40B4-BE49-F238E27FC236}">
                <a16:creationId xmlns:a16="http://schemas.microsoft.com/office/drawing/2014/main" id="{2D7823D9-0373-4CE5-8630-CD086B0C39D8}"/>
              </a:ext>
              <a:ext uri="{C183D7F6-B498-43B3-948B-1728B52AA6E4}">
                <adec:decorative xmlns:adec="http://schemas.microsoft.com/office/drawing/2017/decorative" val="1"/>
              </a:ext>
            </a:extLst>
          </p:cNvPr>
          <p:cNvGrpSpPr/>
          <p:nvPr/>
        </p:nvGrpSpPr>
        <p:grpSpPr>
          <a:xfrm>
            <a:off x="6229842" y="3551290"/>
            <a:ext cx="896425" cy="896552"/>
            <a:chOff x="7962901" y="3032919"/>
            <a:chExt cx="981074" cy="981076"/>
          </a:xfrm>
        </p:grpSpPr>
        <p:sp>
          <p:nvSpPr>
            <p:cNvPr id="112" name="Freeform 5">
              <a:extLst>
                <a:ext uri="{FF2B5EF4-FFF2-40B4-BE49-F238E27FC236}">
                  <a16:creationId xmlns:a16="http://schemas.microsoft.com/office/drawing/2014/main" id="{5050EE06-2280-46FA-9673-4A48B25A85F2}"/>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2800" b="1" dirty="0"/>
                <a:t>7</a:t>
              </a:r>
            </a:p>
          </p:txBody>
        </p:sp>
        <p:sp>
          <p:nvSpPr>
            <p:cNvPr id="113" name="Freeform 6">
              <a:extLst>
                <a:ext uri="{FF2B5EF4-FFF2-40B4-BE49-F238E27FC236}">
                  <a16:creationId xmlns:a16="http://schemas.microsoft.com/office/drawing/2014/main" id="{7B2A90FC-DF5E-4290-9A32-1B1965E6B750}"/>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2800"/>
            </a:p>
          </p:txBody>
        </p:sp>
      </p:grpSp>
    </p:spTree>
    <p:extLst>
      <p:ext uri="{BB962C8B-B14F-4D97-AF65-F5344CB8AC3E}">
        <p14:creationId xmlns:p14="http://schemas.microsoft.com/office/powerpoint/2010/main" val="59811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altLang="zh-CN" dirty="0"/>
              <a:t>Learning Path </a:t>
            </a:r>
            <a:r>
              <a:rPr lang="en-US" altLang="zh-CN" dirty="0"/>
              <a:t>A</a:t>
            </a:r>
            <a:r>
              <a:rPr lang="bs-Latn-BA" altLang="zh-CN" dirty="0"/>
              <a:t>genda</a:t>
            </a:r>
            <a:endParaRPr lang="en-US" dirty="0"/>
          </a:p>
        </p:txBody>
      </p:sp>
      <p:sp>
        <p:nvSpPr>
          <p:cNvPr id="6" name="Text Placeholder 5"/>
          <p:cNvSpPr>
            <a:spLocks noGrp="1"/>
          </p:cNvSpPr>
          <p:nvPr>
            <p:ph type="body" sz="quarter" idx="11"/>
          </p:nvPr>
        </p:nvSpPr>
        <p:spPr/>
        <p:txBody>
          <a:bodyPr/>
          <a:lstStyle/>
          <a:p>
            <a:pPr lvl="1"/>
            <a:r>
              <a:rPr lang="en-US" dirty="0"/>
              <a:t>Employ file recovery in Windows client</a:t>
            </a:r>
          </a:p>
        </p:txBody>
      </p:sp>
      <p:sp>
        <p:nvSpPr>
          <p:cNvPr id="2" name="Text Placeholder 1"/>
          <p:cNvSpPr>
            <a:spLocks noGrp="1"/>
          </p:cNvSpPr>
          <p:nvPr>
            <p:ph type="body" sz="quarter" idx="15"/>
          </p:nvPr>
        </p:nvSpPr>
        <p:spPr/>
        <p:txBody>
          <a:bodyPr/>
          <a:lstStyle/>
          <a:p>
            <a:pPr lvl="1"/>
            <a:r>
              <a:rPr lang="en-US" dirty="0"/>
              <a:t>Explore application troubleshooting</a:t>
            </a:r>
          </a:p>
        </p:txBody>
      </p:sp>
      <p:sp>
        <p:nvSpPr>
          <p:cNvPr id="3" name="Text Placeholder 2">
            <a:extLst>
              <a:ext uri="{FF2B5EF4-FFF2-40B4-BE49-F238E27FC236}">
                <a16:creationId xmlns:a16="http://schemas.microsoft.com/office/drawing/2014/main" id="{40AE848F-9F50-48E5-915C-8B5D54A8226A}"/>
              </a:ext>
            </a:extLst>
          </p:cNvPr>
          <p:cNvSpPr>
            <a:spLocks noGrp="1"/>
          </p:cNvSpPr>
          <p:nvPr>
            <p:ph type="body" sz="quarter" idx="17"/>
          </p:nvPr>
        </p:nvSpPr>
        <p:spPr/>
        <p:txBody>
          <a:bodyPr/>
          <a:lstStyle/>
          <a:p>
            <a:r>
              <a:rPr lang="en-US" sz="1800" dirty="0"/>
              <a:t>Troubleshoot Windows startup</a:t>
            </a:r>
          </a:p>
        </p:txBody>
      </p:sp>
      <p:sp>
        <p:nvSpPr>
          <p:cNvPr id="8" name="Text Placeholder 7">
            <a:extLst>
              <a:ext uri="{FF2B5EF4-FFF2-40B4-BE49-F238E27FC236}">
                <a16:creationId xmlns:a16="http://schemas.microsoft.com/office/drawing/2014/main" id="{5475B046-6D06-43DB-8576-824A3CB34F81}"/>
              </a:ext>
            </a:extLst>
          </p:cNvPr>
          <p:cNvSpPr>
            <a:spLocks noGrp="1"/>
          </p:cNvSpPr>
          <p:nvPr>
            <p:ph type="body" sz="quarter" idx="21"/>
          </p:nvPr>
        </p:nvSpPr>
        <p:spPr/>
        <p:txBody>
          <a:bodyPr/>
          <a:lstStyle/>
          <a:p>
            <a:r>
              <a:rPr lang="en-US" sz="1800" dirty="0"/>
              <a:t>Troubleshoot operating system service issues</a:t>
            </a:r>
            <a:endParaRPr lang="en-US" sz="1800" b="1" dirty="0"/>
          </a:p>
        </p:txBody>
      </p:sp>
      <p:grpSp>
        <p:nvGrpSpPr>
          <p:cNvPr id="5" name="Group 4">
            <a:extLst>
              <a:ext uri="{FF2B5EF4-FFF2-40B4-BE49-F238E27FC236}">
                <a16:creationId xmlns:a16="http://schemas.microsoft.com/office/drawing/2014/main" id="{A2240538-5A08-4DDF-B5E5-D8D400A913F5}"/>
              </a:ext>
              <a:ext uri="{C183D7F6-B498-43B3-948B-1728B52AA6E4}">
                <adec:decorative xmlns:adec="http://schemas.microsoft.com/office/drawing/2017/decorative" val="1"/>
              </a:ext>
            </a:extLst>
          </p:cNvPr>
          <p:cNvGrpSpPr/>
          <p:nvPr/>
        </p:nvGrpSpPr>
        <p:grpSpPr>
          <a:xfrm>
            <a:off x="3031668" y="1082864"/>
            <a:ext cx="702132" cy="702232"/>
            <a:chOff x="3031668" y="2349675"/>
            <a:chExt cx="702132" cy="702232"/>
          </a:xfrm>
        </p:grpSpPr>
        <p:grpSp>
          <p:nvGrpSpPr>
            <p:cNvPr id="30" name="Group 29">
              <a:extLst>
                <a:ext uri="{FF2B5EF4-FFF2-40B4-BE49-F238E27FC236}">
                  <a16:creationId xmlns:a16="http://schemas.microsoft.com/office/drawing/2014/main" id="{7B881764-8CC8-466B-8F40-2A9FB83FA51B}"/>
                </a:ext>
                <a:ext uri="{C183D7F6-B498-43B3-948B-1728B52AA6E4}">
                  <adec:decorative xmlns:adec="http://schemas.microsoft.com/office/drawing/2017/decorative" val="1"/>
                </a:ext>
              </a:extLst>
            </p:cNvPr>
            <p:cNvGrpSpPr/>
            <p:nvPr/>
          </p:nvGrpSpPr>
          <p:grpSpPr>
            <a:xfrm>
              <a:off x="3031668" y="2349675"/>
              <a:ext cx="702132" cy="702232"/>
              <a:chOff x="7962901" y="3032919"/>
              <a:chExt cx="981074" cy="981076"/>
            </a:xfrm>
          </p:grpSpPr>
          <p:sp>
            <p:nvSpPr>
              <p:cNvPr id="31" name="Freeform 5">
                <a:extLst>
                  <a:ext uri="{FF2B5EF4-FFF2-40B4-BE49-F238E27FC236}">
                    <a16:creationId xmlns:a16="http://schemas.microsoft.com/office/drawing/2014/main" id="{D616F46A-8C8E-475E-91F4-D968F21F5186}"/>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4" name="Freeform 6">
                <a:extLst>
                  <a:ext uri="{FF2B5EF4-FFF2-40B4-BE49-F238E27FC236}">
                    <a16:creationId xmlns:a16="http://schemas.microsoft.com/office/drawing/2014/main" id="{3931DC69-4D5C-40B4-80D2-7FDE66A622D0}"/>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 name="Picture 3">
              <a:extLst>
                <a:ext uri="{FF2B5EF4-FFF2-40B4-BE49-F238E27FC236}">
                  <a16:creationId xmlns:a16="http://schemas.microsoft.com/office/drawing/2014/main" id="{D0479893-31FC-4D0B-ABD2-0BADEC0D15FB}"/>
                </a:ext>
              </a:extLst>
            </p:cNvPr>
            <p:cNvPicPr>
              <a:picLocks noChangeAspect="1"/>
            </p:cNvPicPr>
            <p:nvPr/>
          </p:nvPicPr>
          <p:blipFill>
            <a:blip r:embed="rId3"/>
            <a:stretch>
              <a:fillRect/>
            </a:stretch>
          </p:blipFill>
          <p:spPr>
            <a:xfrm>
              <a:off x="3184261" y="2535769"/>
              <a:ext cx="360000" cy="360000"/>
            </a:xfrm>
            <a:prstGeom prst="rect">
              <a:avLst/>
            </a:prstGeom>
          </p:spPr>
        </p:pic>
      </p:grpSp>
      <p:grpSp>
        <p:nvGrpSpPr>
          <p:cNvPr id="10" name="Group 9">
            <a:extLst>
              <a:ext uri="{FF2B5EF4-FFF2-40B4-BE49-F238E27FC236}">
                <a16:creationId xmlns:a16="http://schemas.microsoft.com/office/drawing/2014/main" id="{86ED706E-8237-4749-A01A-B4039EF8D1AB}"/>
              </a:ext>
              <a:ext uri="{C183D7F6-B498-43B3-948B-1728B52AA6E4}">
                <adec:decorative xmlns:adec="http://schemas.microsoft.com/office/drawing/2017/decorative" val="1"/>
              </a:ext>
            </a:extLst>
          </p:cNvPr>
          <p:cNvGrpSpPr/>
          <p:nvPr/>
        </p:nvGrpSpPr>
        <p:grpSpPr>
          <a:xfrm>
            <a:off x="3031668" y="2436571"/>
            <a:ext cx="702132" cy="702232"/>
            <a:chOff x="3031668" y="3807558"/>
            <a:chExt cx="702132" cy="702232"/>
          </a:xfrm>
        </p:grpSpPr>
        <p:grpSp>
          <p:nvGrpSpPr>
            <p:cNvPr id="35" name="Group 34">
              <a:extLst>
                <a:ext uri="{FF2B5EF4-FFF2-40B4-BE49-F238E27FC236}">
                  <a16:creationId xmlns:a16="http://schemas.microsoft.com/office/drawing/2014/main" id="{32AA795D-E551-4CFE-947A-3510539E99E6}"/>
                </a:ext>
                <a:ext uri="{C183D7F6-B498-43B3-948B-1728B52AA6E4}">
                  <adec:decorative xmlns:adec="http://schemas.microsoft.com/office/drawing/2017/decorative" val="1"/>
                </a:ext>
              </a:extLst>
            </p:cNvPr>
            <p:cNvGrpSpPr/>
            <p:nvPr/>
          </p:nvGrpSpPr>
          <p:grpSpPr>
            <a:xfrm>
              <a:off x="3031668" y="3807558"/>
              <a:ext cx="702132" cy="702232"/>
              <a:chOff x="7962901" y="3032919"/>
              <a:chExt cx="981074" cy="981076"/>
            </a:xfrm>
          </p:grpSpPr>
          <p:sp>
            <p:nvSpPr>
              <p:cNvPr id="36" name="Freeform 5">
                <a:extLst>
                  <a:ext uri="{FF2B5EF4-FFF2-40B4-BE49-F238E27FC236}">
                    <a16:creationId xmlns:a16="http://schemas.microsoft.com/office/drawing/2014/main" id="{3F8F9610-0EC3-452C-8CD8-3BB282908543}"/>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7" name="Freeform 6">
                <a:extLst>
                  <a:ext uri="{FF2B5EF4-FFF2-40B4-BE49-F238E27FC236}">
                    <a16:creationId xmlns:a16="http://schemas.microsoft.com/office/drawing/2014/main" id="{E126B067-1DDD-4966-9349-1E5FD0A6CBB1}"/>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7" name="Picture 6">
              <a:extLst>
                <a:ext uri="{FF2B5EF4-FFF2-40B4-BE49-F238E27FC236}">
                  <a16:creationId xmlns:a16="http://schemas.microsoft.com/office/drawing/2014/main" id="{02AF2B73-F190-4313-9234-6886990BA4FA}"/>
                </a:ext>
              </a:extLst>
            </p:cNvPr>
            <p:cNvPicPr>
              <a:picLocks noChangeAspect="1"/>
            </p:cNvPicPr>
            <p:nvPr/>
          </p:nvPicPr>
          <p:blipFill>
            <a:blip r:embed="rId4"/>
            <a:stretch>
              <a:fillRect/>
            </a:stretch>
          </p:blipFill>
          <p:spPr>
            <a:xfrm>
              <a:off x="3202734" y="3969438"/>
              <a:ext cx="360000" cy="360000"/>
            </a:xfrm>
            <a:prstGeom prst="rect">
              <a:avLst/>
            </a:prstGeom>
          </p:spPr>
        </p:pic>
      </p:grpSp>
      <p:grpSp>
        <p:nvGrpSpPr>
          <p:cNvPr id="18" name="Group 17">
            <a:extLst>
              <a:ext uri="{FF2B5EF4-FFF2-40B4-BE49-F238E27FC236}">
                <a16:creationId xmlns:a16="http://schemas.microsoft.com/office/drawing/2014/main" id="{0DAC02EE-2006-431A-97A9-9943D5CB8BA3}"/>
              </a:ext>
              <a:ext uri="{C183D7F6-B498-43B3-948B-1728B52AA6E4}">
                <adec:decorative xmlns:adec="http://schemas.microsoft.com/office/drawing/2017/decorative" val="1"/>
              </a:ext>
            </a:extLst>
          </p:cNvPr>
          <p:cNvGrpSpPr/>
          <p:nvPr/>
        </p:nvGrpSpPr>
        <p:grpSpPr>
          <a:xfrm>
            <a:off x="3031668" y="3790278"/>
            <a:ext cx="702132" cy="702232"/>
            <a:chOff x="3031668" y="2349675"/>
            <a:chExt cx="702132" cy="702232"/>
          </a:xfrm>
        </p:grpSpPr>
        <p:grpSp>
          <p:nvGrpSpPr>
            <p:cNvPr id="19" name="Group 18">
              <a:extLst>
                <a:ext uri="{FF2B5EF4-FFF2-40B4-BE49-F238E27FC236}">
                  <a16:creationId xmlns:a16="http://schemas.microsoft.com/office/drawing/2014/main" id="{2D9FF449-6325-4CE9-A439-AA962C67BA0C}"/>
                </a:ext>
                <a:ext uri="{C183D7F6-B498-43B3-948B-1728B52AA6E4}">
                  <adec:decorative xmlns:adec="http://schemas.microsoft.com/office/drawing/2017/decorative" val="1"/>
                </a:ext>
              </a:extLst>
            </p:cNvPr>
            <p:cNvGrpSpPr/>
            <p:nvPr/>
          </p:nvGrpSpPr>
          <p:grpSpPr>
            <a:xfrm>
              <a:off x="3031668" y="2349675"/>
              <a:ext cx="702132" cy="702232"/>
              <a:chOff x="7962901" y="3032919"/>
              <a:chExt cx="981074" cy="981076"/>
            </a:xfrm>
          </p:grpSpPr>
          <p:sp>
            <p:nvSpPr>
              <p:cNvPr id="21" name="Freeform 5">
                <a:extLst>
                  <a:ext uri="{FF2B5EF4-FFF2-40B4-BE49-F238E27FC236}">
                    <a16:creationId xmlns:a16="http://schemas.microsoft.com/office/drawing/2014/main" id="{90107BF2-6726-4DA4-81AE-07F09C133943}"/>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2" name="Freeform 6">
                <a:extLst>
                  <a:ext uri="{FF2B5EF4-FFF2-40B4-BE49-F238E27FC236}">
                    <a16:creationId xmlns:a16="http://schemas.microsoft.com/office/drawing/2014/main" id="{2EB80D95-DE31-4457-9031-1B0FC44C7B15}"/>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0" name="Picture 19">
              <a:extLst>
                <a:ext uri="{FF2B5EF4-FFF2-40B4-BE49-F238E27FC236}">
                  <a16:creationId xmlns:a16="http://schemas.microsoft.com/office/drawing/2014/main" id="{18663E44-8482-4982-999B-C6A5EE904940}"/>
                </a:ext>
              </a:extLst>
            </p:cNvPr>
            <p:cNvPicPr>
              <a:picLocks noChangeAspect="1"/>
            </p:cNvPicPr>
            <p:nvPr/>
          </p:nvPicPr>
          <p:blipFill>
            <a:blip r:embed="rId5"/>
            <a:stretch>
              <a:fillRect/>
            </a:stretch>
          </p:blipFill>
          <p:spPr>
            <a:xfrm>
              <a:off x="3202733" y="2521836"/>
              <a:ext cx="360000" cy="360000"/>
            </a:xfrm>
            <a:prstGeom prst="rect">
              <a:avLst/>
            </a:prstGeom>
          </p:spPr>
        </p:pic>
      </p:grpSp>
      <p:grpSp>
        <p:nvGrpSpPr>
          <p:cNvPr id="23" name="Group 22">
            <a:extLst>
              <a:ext uri="{FF2B5EF4-FFF2-40B4-BE49-F238E27FC236}">
                <a16:creationId xmlns:a16="http://schemas.microsoft.com/office/drawing/2014/main" id="{F9404971-BC68-4C36-B94A-DD35D0370A6B}"/>
              </a:ext>
              <a:ext uri="{C183D7F6-B498-43B3-948B-1728B52AA6E4}">
                <adec:decorative xmlns:adec="http://schemas.microsoft.com/office/drawing/2017/decorative" val="1"/>
              </a:ext>
            </a:extLst>
          </p:cNvPr>
          <p:cNvGrpSpPr/>
          <p:nvPr/>
        </p:nvGrpSpPr>
        <p:grpSpPr>
          <a:xfrm>
            <a:off x="3031668" y="5143985"/>
            <a:ext cx="702132" cy="702232"/>
            <a:chOff x="3031668" y="3807558"/>
            <a:chExt cx="702132" cy="702232"/>
          </a:xfrm>
        </p:grpSpPr>
        <p:grpSp>
          <p:nvGrpSpPr>
            <p:cNvPr id="24" name="Group 23">
              <a:extLst>
                <a:ext uri="{FF2B5EF4-FFF2-40B4-BE49-F238E27FC236}">
                  <a16:creationId xmlns:a16="http://schemas.microsoft.com/office/drawing/2014/main" id="{1453543E-65B1-4083-A806-354289CA02C2}"/>
                </a:ext>
                <a:ext uri="{C183D7F6-B498-43B3-948B-1728B52AA6E4}">
                  <adec:decorative xmlns:adec="http://schemas.microsoft.com/office/drawing/2017/decorative" val="1"/>
                </a:ext>
              </a:extLst>
            </p:cNvPr>
            <p:cNvGrpSpPr/>
            <p:nvPr/>
          </p:nvGrpSpPr>
          <p:grpSpPr>
            <a:xfrm>
              <a:off x="3031668" y="3807558"/>
              <a:ext cx="702132" cy="702232"/>
              <a:chOff x="7962901" y="3032919"/>
              <a:chExt cx="981074" cy="981076"/>
            </a:xfrm>
          </p:grpSpPr>
          <p:sp>
            <p:nvSpPr>
              <p:cNvPr id="26" name="Freeform 5">
                <a:extLst>
                  <a:ext uri="{FF2B5EF4-FFF2-40B4-BE49-F238E27FC236}">
                    <a16:creationId xmlns:a16="http://schemas.microsoft.com/office/drawing/2014/main" id="{D6068922-5EE5-4E07-9D9F-7F3775E927E6}"/>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7" name="Freeform 6">
                <a:extLst>
                  <a:ext uri="{FF2B5EF4-FFF2-40B4-BE49-F238E27FC236}">
                    <a16:creationId xmlns:a16="http://schemas.microsoft.com/office/drawing/2014/main" id="{B56DE0D4-9373-4242-B2BE-28E960280D64}"/>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5" name="Picture 24">
              <a:extLst>
                <a:ext uri="{FF2B5EF4-FFF2-40B4-BE49-F238E27FC236}">
                  <a16:creationId xmlns:a16="http://schemas.microsoft.com/office/drawing/2014/main" id="{0BADE1D9-04F2-4D07-9B8E-F1DA10D8DF07}"/>
                </a:ext>
              </a:extLst>
            </p:cNvPr>
            <p:cNvPicPr>
              <a:picLocks noChangeAspect="1"/>
            </p:cNvPicPr>
            <p:nvPr/>
          </p:nvPicPr>
          <p:blipFill>
            <a:blip r:embed="rId6"/>
            <a:stretch>
              <a:fillRect/>
            </a:stretch>
          </p:blipFill>
          <p:spPr>
            <a:xfrm>
              <a:off x="3202733" y="3969149"/>
              <a:ext cx="360000" cy="360000"/>
            </a:xfrm>
            <a:prstGeom prst="rect">
              <a:avLst/>
            </a:prstGeom>
          </p:spPr>
        </p:pic>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Troubleshoot common Microsoft 365 App issues</a:t>
            </a:r>
          </a:p>
        </p:txBody>
      </p:sp>
      <p:sp>
        <p:nvSpPr>
          <p:cNvPr id="6" name="Text Placeholder 5"/>
          <p:cNvSpPr>
            <a:spLocks noGrp="1"/>
          </p:cNvSpPr>
          <p:nvPr>
            <p:ph type="body" sz="quarter" idx="11"/>
          </p:nvPr>
        </p:nvSpPr>
        <p:spPr>
          <a:xfrm>
            <a:off x="431094" y="3645341"/>
            <a:ext cx="3476663" cy="529094"/>
          </a:xfrm>
        </p:spPr>
        <p:txBody>
          <a:bodyPr/>
          <a:lstStyle/>
          <a:p>
            <a:r>
              <a:rPr lang="en-US" altLang="zh-CN" dirty="0"/>
              <a:t>Older technologies (i.e. ActiveX, Silverlight, etc.) require Internet Explorer</a:t>
            </a:r>
          </a:p>
        </p:txBody>
      </p:sp>
      <p:sp>
        <p:nvSpPr>
          <p:cNvPr id="2" name="Text Placeholder 1"/>
          <p:cNvSpPr>
            <a:spLocks noGrp="1"/>
          </p:cNvSpPr>
          <p:nvPr>
            <p:ph type="body" sz="quarter" idx="12"/>
          </p:nvPr>
        </p:nvSpPr>
        <p:spPr>
          <a:xfrm>
            <a:off x="4434072" y="3645341"/>
            <a:ext cx="3476663" cy="529094"/>
          </a:xfrm>
        </p:spPr>
        <p:txBody>
          <a:bodyPr/>
          <a:lstStyle/>
          <a:p>
            <a:r>
              <a:rPr lang="en-US" altLang="zh-CN" dirty="0"/>
              <a:t>Favorites are not automatically imported from Internet Explorer</a:t>
            </a:r>
          </a:p>
        </p:txBody>
      </p:sp>
      <p:sp>
        <p:nvSpPr>
          <p:cNvPr id="3" name="Text Placeholder 2"/>
          <p:cNvSpPr>
            <a:spLocks noGrp="1"/>
          </p:cNvSpPr>
          <p:nvPr>
            <p:ph type="body" sz="quarter" idx="13"/>
          </p:nvPr>
        </p:nvSpPr>
        <p:spPr>
          <a:xfrm>
            <a:off x="8437050" y="3645341"/>
            <a:ext cx="3322861" cy="688120"/>
          </a:xfrm>
        </p:spPr>
        <p:txBody>
          <a:bodyPr/>
          <a:lstStyle/>
          <a:p>
            <a:pPr lvl="0"/>
            <a:r>
              <a:rPr lang="en-US" altLang="zh-CN" kern="0" spc="-70" dirty="0">
                <a:solidFill>
                  <a:srgbClr val="000000"/>
                </a:solidFill>
              </a:rPr>
              <a:t>Less commonly used features in Internet Explorer are not always available in Microsoft Edge</a:t>
            </a:r>
          </a:p>
        </p:txBody>
      </p:sp>
      <p:grpSp>
        <p:nvGrpSpPr>
          <p:cNvPr id="10" name="Group 9" descr="Icon of a globe with two horizontal lines and two vertical arcs">
            <a:extLst>
              <a:ext uri="{FF2B5EF4-FFF2-40B4-BE49-F238E27FC236}">
                <a16:creationId xmlns:a16="http://schemas.microsoft.com/office/drawing/2014/main" id="{0C3A4B5F-E860-4CD9-B473-F36BD9FB1F9D}"/>
              </a:ext>
            </a:extLst>
          </p:cNvPr>
          <p:cNvGrpSpPr/>
          <p:nvPr/>
        </p:nvGrpSpPr>
        <p:grpSpPr>
          <a:xfrm>
            <a:off x="1340236" y="2122449"/>
            <a:ext cx="1122188" cy="1122347"/>
            <a:chOff x="1171684" y="1473968"/>
            <a:chExt cx="1122188" cy="1122347"/>
          </a:xfrm>
        </p:grpSpPr>
        <p:grpSp>
          <p:nvGrpSpPr>
            <p:cNvPr id="27" name="Group 26">
              <a:extLst>
                <a:ext uri="{FF2B5EF4-FFF2-40B4-BE49-F238E27FC236}">
                  <a16:creationId xmlns:a16="http://schemas.microsoft.com/office/drawing/2014/main" id="{080124E6-4C96-45DB-AE43-24C7FBF49E85}"/>
                </a:ext>
                <a:ext uri="{C183D7F6-B498-43B3-948B-1728B52AA6E4}">
                  <adec:decorative xmlns:adec="http://schemas.microsoft.com/office/drawing/2017/decorative" val="1"/>
                </a:ext>
              </a:extLst>
            </p:cNvPr>
            <p:cNvGrpSpPr/>
            <p:nvPr/>
          </p:nvGrpSpPr>
          <p:grpSpPr>
            <a:xfrm>
              <a:off x="1171684" y="1473968"/>
              <a:ext cx="1122188" cy="1122347"/>
              <a:chOff x="7962901" y="3032919"/>
              <a:chExt cx="981074" cy="981076"/>
            </a:xfrm>
          </p:grpSpPr>
          <p:sp>
            <p:nvSpPr>
              <p:cNvPr id="30" name="Freeform 5">
                <a:extLst>
                  <a:ext uri="{FF2B5EF4-FFF2-40B4-BE49-F238E27FC236}">
                    <a16:creationId xmlns:a16="http://schemas.microsoft.com/office/drawing/2014/main" id="{616408A8-3563-43EF-812A-413A4A57CDC0}"/>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1" name="Freeform 6">
                <a:extLst>
                  <a:ext uri="{FF2B5EF4-FFF2-40B4-BE49-F238E27FC236}">
                    <a16:creationId xmlns:a16="http://schemas.microsoft.com/office/drawing/2014/main" id="{864C06D7-D18B-449D-A365-E4E76FFB17C2}"/>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5" name="Picture 4" descr="Icon of a globe with two horizontal lines and two vertical arcs">
              <a:extLst>
                <a:ext uri="{FF2B5EF4-FFF2-40B4-BE49-F238E27FC236}">
                  <a16:creationId xmlns:a16="http://schemas.microsoft.com/office/drawing/2014/main" id="{937365DA-93BA-41ED-9D1F-51827DFF0A9E}"/>
                </a:ext>
              </a:extLst>
            </p:cNvPr>
            <p:cNvPicPr>
              <a:picLocks noChangeAspect="1"/>
            </p:cNvPicPr>
            <p:nvPr/>
          </p:nvPicPr>
          <p:blipFill>
            <a:blip r:embed="rId3"/>
            <a:stretch>
              <a:fillRect/>
            </a:stretch>
          </p:blipFill>
          <p:spPr>
            <a:xfrm>
              <a:off x="1473665" y="1776028"/>
              <a:ext cx="518226" cy="518226"/>
            </a:xfrm>
            <a:prstGeom prst="rect">
              <a:avLst/>
            </a:prstGeom>
          </p:spPr>
        </p:pic>
      </p:grpSp>
      <p:grpSp>
        <p:nvGrpSpPr>
          <p:cNvPr id="9" name="Group 8">
            <a:extLst>
              <a:ext uri="{FF2B5EF4-FFF2-40B4-BE49-F238E27FC236}">
                <a16:creationId xmlns:a16="http://schemas.microsoft.com/office/drawing/2014/main" id="{AF519CE6-7E16-4C0C-A7C4-249EFA22BDA3}"/>
              </a:ext>
              <a:ext uri="{C183D7F6-B498-43B3-948B-1728B52AA6E4}">
                <adec:decorative xmlns:adec="http://schemas.microsoft.com/office/drawing/2017/decorative" val="1"/>
              </a:ext>
            </a:extLst>
          </p:cNvPr>
          <p:cNvGrpSpPr/>
          <p:nvPr/>
        </p:nvGrpSpPr>
        <p:grpSpPr>
          <a:xfrm>
            <a:off x="5528183" y="2122449"/>
            <a:ext cx="1122188" cy="1122347"/>
            <a:chOff x="5528183" y="2122449"/>
            <a:chExt cx="1122188" cy="1122347"/>
          </a:xfrm>
        </p:grpSpPr>
        <p:grpSp>
          <p:nvGrpSpPr>
            <p:cNvPr id="32" name="Group 31">
              <a:extLst>
                <a:ext uri="{FF2B5EF4-FFF2-40B4-BE49-F238E27FC236}">
                  <a16:creationId xmlns:a16="http://schemas.microsoft.com/office/drawing/2014/main" id="{937D73EA-7F27-4C06-8DC3-B048FF5A5522}"/>
                </a:ext>
                <a:ext uri="{C183D7F6-B498-43B3-948B-1728B52AA6E4}">
                  <adec:decorative xmlns:adec="http://schemas.microsoft.com/office/drawing/2017/decorative" val="1"/>
                </a:ext>
              </a:extLst>
            </p:cNvPr>
            <p:cNvGrpSpPr/>
            <p:nvPr/>
          </p:nvGrpSpPr>
          <p:grpSpPr>
            <a:xfrm>
              <a:off x="5528183" y="2122449"/>
              <a:ext cx="1122188" cy="1122347"/>
              <a:chOff x="7962901" y="3032919"/>
              <a:chExt cx="981074" cy="981076"/>
            </a:xfrm>
          </p:grpSpPr>
          <p:sp>
            <p:nvSpPr>
              <p:cNvPr id="33" name="Freeform 5">
                <a:extLst>
                  <a:ext uri="{FF2B5EF4-FFF2-40B4-BE49-F238E27FC236}">
                    <a16:creationId xmlns:a16="http://schemas.microsoft.com/office/drawing/2014/main" id="{A6DCB8C5-6AEE-4A76-8434-166FEE05C58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4" name="Freeform 6">
                <a:extLst>
                  <a:ext uri="{FF2B5EF4-FFF2-40B4-BE49-F238E27FC236}">
                    <a16:creationId xmlns:a16="http://schemas.microsoft.com/office/drawing/2014/main" id="{4F5FE95B-0024-40EE-B71E-66DE4DA63274}"/>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 name="Picture 3">
              <a:extLst>
                <a:ext uri="{FF2B5EF4-FFF2-40B4-BE49-F238E27FC236}">
                  <a16:creationId xmlns:a16="http://schemas.microsoft.com/office/drawing/2014/main" id="{19C392B0-611C-47F9-9997-ACBEB3303B00}"/>
                </a:ext>
              </a:extLst>
            </p:cNvPr>
            <p:cNvPicPr>
              <a:picLocks noChangeAspect="1"/>
            </p:cNvPicPr>
            <p:nvPr/>
          </p:nvPicPr>
          <p:blipFill>
            <a:blip r:embed="rId4"/>
            <a:stretch>
              <a:fillRect/>
            </a:stretch>
          </p:blipFill>
          <p:spPr>
            <a:xfrm>
              <a:off x="5837277" y="2452217"/>
              <a:ext cx="504000" cy="504000"/>
            </a:xfrm>
            <a:prstGeom prst="rect">
              <a:avLst/>
            </a:prstGeom>
          </p:spPr>
        </p:pic>
      </p:grpSp>
      <p:grpSp>
        <p:nvGrpSpPr>
          <p:cNvPr id="14" name="Group 13">
            <a:extLst>
              <a:ext uri="{FF2B5EF4-FFF2-40B4-BE49-F238E27FC236}">
                <a16:creationId xmlns:a16="http://schemas.microsoft.com/office/drawing/2014/main" id="{C2FAB14C-E198-438B-9187-E0B364CFD743}"/>
              </a:ext>
              <a:ext uri="{C183D7F6-B498-43B3-948B-1728B52AA6E4}">
                <adec:decorative xmlns:adec="http://schemas.microsoft.com/office/drawing/2017/decorative" val="1"/>
              </a:ext>
            </a:extLst>
          </p:cNvPr>
          <p:cNvGrpSpPr/>
          <p:nvPr/>
        </p:nvGrpSpPr>
        <p:grpSpPr>
          <a:xfrm>
            <a:off x="9244747" y="2122449"/>
            <a:ext cx="1122188" cy="1122347"/>
            <a:chOff x="9244747" y="2122449"/>
            <a:chExt cx="1122188" cy="1122347"/>
          </a:xfrm>
        </p:grpSpPr>
        <p:grpSp>
          <p:nvGrpSpPr>
            <p:cNvPr id="35" name="Group 34">
              <a:extLst>
                <a:ext uri="{FF2B5EF4-FFF2-40B4-BE49-F238E27FC236}">
                  <a16:creationId xmlns:a16="http://schemas.microsoft.com/office/drawing/2014/main" id="{14F83DDD-83FD-469D-A5F5-C71BB2F6FBA0}"/>
                </a:ext>
                <a:ext uri="{C183D7F6-B498-43B3-948B-1728B52AA6E4}">
                  <adec:decorative xmlns:adec="http://schemas.microsoft.com/office/drawing/2017/decorative" val="1"/>
                </a:ext>
              </a:extLst>
            </p:cNvPr>
            <p:cNvGrpSpPr/>
            <p:nvPr/>
          </p:nvGrpSpPr>
          <p:grpSpPr>
            <a:xfrm>
              <a:off x="9244747" y="2122449"/>
              <a:ext cx="1122188" cy="1122347"/>
              <a:chOff x="7962901" y="3032919"/>
              <a:chExt cx="981074" cy="981076"/>
            </a:xfrm>
          </p:grpSpPr>
          <p:sp>
            <p:nvSpPr>
              <p:cNvPr id="36" name="Freeform 5">
                <a:extLst>
                  <a:ext uri="{FF2B5EF4-FFF2-40B4-BE49-F238E27FC236}">
                    <a16:creationId xmlns:a16="http://schemas.microsoft.com/office/drawing/2014/main" id="{1BB771B2-AC82-4BCD-898E-3B93EA9D53AE}"/>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7" name="Freeform 6">
                <a:extLst>
                  <a:ext uri="{FF2B5EF4-FFF2-40B4-BE49-F238E27FC236}">
                    <a16:creationId xmlns:a16="http://schemas.microsoft.com/office/drawing/2014/main" id="{94D0DC4E-16C8-4AE1-B981-7B3D9F012C21}"/>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3" name="Picture 12">
              <a:extLst>
                <a:ext uri="{FF2B5EF4-FFF2-40B4-BE49-F238E27FC236}">
                  <a16:creationId xmlns:a16="http://schemas.microsoft.com/office/drawing/2014/main" id="{62988B92-9648-4FDC-A7B7-93E9A1F857F1}"/>
                </a:ext>
              </a:extLst>
            </p:cNvPr>
            <p:cNvPicPr>
              <a:picLocks noChangeAspect="1"/>
            </p:cNvPicPr>
            <p:nvPr/>
          </p:nvPicPr>
          <p:blipFill>
            <a:blip r:embed="rId5"/>
            <a:stretch>
              <a:fillRect/>
            </a:stretch>
          </p:blipFill>
          <p:spPr>
            <a:xfrm>
              <a:off x="9522480" y="2395622"/>
              <a:ext cx="576000" cy="576000"/>
            </a:xfrm>
            <a:prstGeom prst="rect">
              <a:avLst/>
            </a:prstGeom>
          </p:spPr>
        </p:pic>
      </p:grpSp>
    </p:spTree>
    <p:extLst>
      <p:ext uri="{BB962C8B-B14F-4D97-AF65-F5344CB8AC3E}">
        <p14:creationId xmlns:p14="http://schemas.microsoft.com/office/powerpoint/2010/main" val="1892095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the Application Compatibility Toolkit</a:t>
            </a:r>
          </a:p>
        </p:txBody>
      </p:sp>
      <p:sp>
        <p:nvSpPr>
          <p:cNvPr id="6" name="Text Placeholder 5"/>
          <p:cNvSpPr>
            <a:spLocks noGrp="1"/>
          </p:cNvSpPr>
          <p:nvPr>
            <p:ph type="body" sz="quarter" idx="11"/>
          </p:nvPr>
        </p:nvSpPr>
        <p:spPr/>
        <p:txBody>
          <a:bodyPr/>
          <a:lstStyle/>
          <a:p>
            <a:pPr lvl="1"/>
            <a:r>
              <a:rPr lang="en-US" dirty="0"/>
              <a:t>Build a test workstation running Windows 10 and that has all the required apps installed</a:t>
            </a:r>
          </a:p>
        </p:txBody>
      </p:sp>
      <p:sp>
        <p:nvSpPr>
          <p:cNvPr id="2" name="Text Placeholder 1"/>
          <p:cNvSpPr>
            <a:spLocks noGrp="1"/>
          </p:cNvSpPr>
          <p:nvPr>
            <p:ph type="body" sz="quarter" idx="15"/>
          </p:nvPr>
        </p:nvSpPr>
        <p:spPr/>
        <p:txBody>
          <a:bodyPr/>
          <a:lstStyle/>
          <a:p>
            <a:pPr lvl="1"/>
            <a:r>
              <a:rPr lang="en-US" dirty="0"/>
              <a:t>Run the apps to see if there are any issues in functionality or behavior</a:t>
            </a:r>
          </a:p>
        </p:txBody>
      </p:sp>
      <p:sp>
        <p:nvSpPr>
          <p:cNvPr id="3" name="Text Placeholder 2"/>
          <p:cNvSpPr>
            <a:spLocks noGrp="1"/>
          </p:cNvSpPr>
          <p:nvPr>
            <p:ph type="body" sz="quarter" idx="17"/>
          </p:nvPr>
        </p:nvSpPr>
        <p:spPr/>
        <p:txBody>
          <a:bodyPr/>
          <a:lstStyle/>
          <a:p>
            <a:pPr lvl="1"/>
            <a:r>
              <a:rPr lang="en-US" dirty="0"/>
              <a:t>Install ACT on the workstation</a:t>
            </a:r>
          </a:p>
        </p:txBody>
      </p:sp>
      <p:sp>
        <p:nvSpPr>
          <p:cNvPr id="4" name="Text Placeholder 3"/>
          <p:cNvSpPr>
            <a:spLocks noGrp="1"/>
          </p:cNvSpPr>
          <p:nvPr>
            <p:ph type="body" sz="quarter" idx="19"/>
          </p:nvPr>
        </p:nvSpPr>
        <p:spPr/>
        <p:txBody>
          <a:bodyPr/>
          <a:lstStyle/>
          <a:p>
            <a:pPr lvl="1"/>
            <a:r>
              <a:rPr lang="en-US" dirty="0"/>
              <a:t>Open the Compatibility Administrator and run any problematic apps within it</a:t>
            </a:r>
          </a:p>
        </p:txBody>
      </p:sp>
      <p:sp>
        <p:nvSpPr>
          <p:cNvPr id="8" name="Text Placeholder 7">
            <a:extLst>
              <a:ext uri="{FF2B5EF4-FFF2-40B4-BE49-F238E27FC236}">
                <a16:creationId xmlns:a16="http://schemas.microsoft.com/office/drawing/2014/main" id="{4C970C09-C124-49EF-A806-956DD6EAA798}"/>
              </a:ext>
            </a:extLst>
          </p:cNvPr>
          <p:cNvSpPr>
            <a:spLocks noGrp="1"/>
          </p:cNvSpPr>
          <p:nvPr>
            <p:ph type="body" sz="quarter" idx="31"/>
          </p:nvPr>
        </p:nvSpPr>
        <p:spPr/>
        <p:txBody>
          <a:bodyPr/>
          <a:lstStyle/>
          <a:p>
            <a:pPr lvl="1"/>
            <a:r>
              <a:rPr lang="en-US" dirty="0"/>
              <a:t>Create a custom database to hold test information</a:t>
            </a:r>
          </a:p>
        </p:txBody>
      </p:sp>
      <p:sp>
        <p:nvSpPr>
          <p:cNvPr id="9" name="Text Placeholder 8">
            <a:extLst>
              <a:ext uri="{FF2B5EF4-FFF2-40B4-BE49-F238E27FC236}">
                <a16:creationId xmlns:a16="http://schemas.microsoft.com/office/drawing/2014/main" id="{597E9C1C-70B1-4FF1-BDCE-E3611225B156}"/>
              </a:ext>
            </a:extLst>
          </p:cNvPr>
          <p:cNvSpPr>
            <a:spLocks noGrp="1"/>
          </p:cNvSpPr>
          <p:nvPr>
            <p:ph type="body" sz="quarter" idx="32"/>
          </p:nvPr>
        </p:nvSpPr>
        <p:spPr/>
        <p:txBody>
          <a:bodyPr/>
          <a:lstStyle/>
          <a:p>
            <a:pPr lvl="1"/>
            <a:r>
              <a:rPr lang="en-US" dirty="0"/>
              <a:t>Create an application fix, if required</a:t>
            </a:r>
          </a:p>
        </p:txBody>
      </p:sp>
      <p:sp>
        <p:nvSpPr>
          <p:cNvPr id="10" name="Text Placeholder 9">
            <a:extLst>
              <a:ext uri="{FF2B5EF4-FFF2-40B4-BE49-F238E27FC236}">
                <a16:creationId xmlns:a16="http://schemas.microsoft.com/office/drawing/2014/main" id="{2D95B341-ABC5-4ED8-9462-B7B4216DF042}"/>
              </a:ext>
            </a:extLst>
          </p:cNvPr>
          <p:cNvSpPr>
            <a:spLocks noGrp="1"/>
          </p:cNvSpPr>
          <p:nvPr>
            <p:ph type="body" sz="quarter" idx="33"/>
          </p:nvPr>
        </p:nvSpPr>
        <p:spPr/>
        <p:txBody>
          <a:bodyPr/>
          <a:lstStyle/>
          <a:p>
            <a:pPr lvl="1"/>
            <a:r>
              <a:rPr lang="en-US" dirty="0"/>
              <a:t>Save the fix to a distributable location or media</a:t>
            </a:r>
          </a:p>
        </p:txBody>
      </p:sp>
      <p:sp>
        <p:nvSpPr>
          <p:cNvPr id="11" name="Text Placeholder 10">
            <a:extLst>
              <a:ext uri="{FF2B5EF4-FFF2-40B4-BE49-F238E27FC236}">
                <a16:creationId xmlns:a16="http://schemas.microsoft.com/office/drawing/2014/main" id="{0B1D4227-99BD-41CF-8A9E-CAEF2A37B390}"/>
              </a:ext>
            </a:extLst>
          </p:cNvPr>
          <p:cNvSpPr>
            <a:spLocks noGrp="1"/>
          </p:cNvSpPr>
          <p:nvPr>
            <p:ph type="body" sz="quarter" idx="34"/>
          </p:nvPr>
        </p:nvSpPr>
        <p:spPr/>
        <p:txBody>
          <a:bodyPr/>
          <a:lstStyle/>
          <a:p>
            <a:pPr lvl="1"/>
            <a:r>
              <a:rPr lang="en-US" dirty="0"/>
              <a:t>Distribute the application fix around your organization</a:t>
            </a:r>
          </a:p>
        </p:txBody>
      </p:sp>
      <p:grpSp>
        <p:nvGrpSpPr>
          <p:cNvPr id="31" name="Group 30">
            <a:extLst>
              <a:ext uri="{FF2B5EF4-FFF2-40B4-BE49-F238E27FC236}">
                <a16:creationId xmlns:a16="http://schemas.microsoft.com/office/drawing/2014/main" id="{8EE422D5-ABEB-4947-9A08-700622A8C08C}"/>
              </a:ext>
              <a:ext uri="{C183D7F6-B498-43B3-948B-1728B52AA6E4}">
                <adec:decorative xmlns:adec="http://schemas.microsoft.com/office/drawing/2017/decorative" val="1"/>
              </a:ext>
            </a:extLst>
          </p:cNvPr>
          <p:cNvGrpSpPr/>
          <p:nvPr/>
        </p:nvGrpSpPr>
        <p:grpSpPr>
          <a:xfrm>
            <a:off x="418643" y="2141517"/>
            <a:ext cx="896425" cy="896552"/>
            <a:chOff x="7962901" y="3032919"/>
            <a:chExt cx="981074" cy="981076"/>
          </a:xfrm>
        </p:grpSpPr>
        <p:sp>
          <p:nvSpPr>
            <p:cNvPr id="32" name="Freeform 5">
              <a:extLst>
                <a:ext uri="{FF2B5EF4-FFF2-40B4-BE49-F238E27FC236}">
                  <a16:creationId xmlns:a16="http://schemas.microsoft.com/office/drawing/2014/main" id="{3FA10FCC-BA26-441E-8707-EA1A85DEE62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2800" b="1" dirty="0"/>
                <a:t>1</a:t>
              </a:r>
            </a:p>
          </p:txBody>
        </p:sp>
        <p:sp>
          <p:nvSpPr>
            <p:cNvPr id="34" name="Freeform 6">
              <a:extLst>
                <a:ext uri="{FF2B5EF4-FFF2-40B4-BE49-F238E27FC236}">
                  <a16:creationId xmlns:a16="http://schemas.microsoft.com/office/drawing/2014/main" id="{4DC05F04-E63D-4681-A3E8-FCE2BFB272A7}"/>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2800"/>
            </a:p>
          </p:txBody>
        </p:sp>
      </p:grpSp>
      <p:grpSp>
        <p:nvGrpSpPr>
          <p:cNvPr id="35" name="Group 34">
            <a:extLst>
              <a:ext uri="{FF2B5EF4-FFF2-40B4-BE49-F238E27FC236}">
                <a16:creationId xmlns:a16="http://schemas.microsoft.com/office/drawing/2014/main" id="{D026501A-9247-4200-9C47-74A58A3FE5B6}"/>
              </a:ext>
              <a:ext uri="{C183D7F6-B498-43B3-948B-1728B52AA6E4}">
                <adec:decorative xmlns:adec="http://schemas.microsoft.com/office/drawing/2017/decorative" val="1"/>
              </a:ext>
            </a:extLst>
          </p:cNvPr>
          <p:cNvGrpSpPr/>
          <p:nvPr/>
        </p:nvGrpSpPr>
        <p:grpSpPr>
          <a:xfrm>
            <a:off x="418643" y="3156797"/>
            <a:ext cx="896425" cy="896552"/>
            <a:chOff x="7962901" y="3032919"/>
            <a:chExt cx="981074" cy="981076"/>
          </a:xfrm>
        </p:grpSpPr>
        <p:sp>
          <p:nvSpPr>
            <p:cNvPr id="36" name="Freeform 5">
              <a:extLst>
                <a:ext uri="{FF2B5EF4-FFF2-40B4-BE49-F238E27FC236}">
                  <a16:creationId xmlns:a16="http://schemas.microsoft.com/office/drawing/2014/main" id="{FE21A4F1-DA93-46CC-92EF-2E5C361695FB}"/>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2800" b="1" dirty="0"/>
                <a:t>2</a:t>
              </a:r>
            </a:p>
          </p:txBody>
        </p:sp>
        <p:sp>
          <p:nvSpPr>
            <p:cNvPr id="37" name="Freeform 6">
              <a:extLst>
                <a:ext uri="{FF2B5EF4-FFF2-40B4-BE49-F238E27FC236}">
                  <a16:creationId xmlns:a16="http://schemas.microsoft.com/office/drawing/2014/main" id="{CC7369D9-5BF7-4889-9AD1-BB555BED51D8}"/>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2800"/>
            </a:p>
          </p:txBody>
        </p:sp>
      </p:grpSp>
      <p:grpSp>
        <p:nvGrpSpPr>
          <p:cNvPr id="41" name="Group 40">
            <a:extLst>
              <a:ext uri="{FF2B5EF4-FFF2-40B4-BE49-F238E27FC236}">
                <a16:creationId xmlns:a16="http://schemas.microsoft.com/office/drawing/2014/main" id="{682D906B-FC3D-4B8D-A0C1-6FAC6C4245BC}"/>
              </a:ext>
              <a:ext uri="{C183D7F6-B498-43B3-948B-1728B52AA6E4}">
                <adec:decorative xmlns:adec="http://schemas.microsoft.com/office/drawing/2017/decorative" val="1"/>
              </a:ext>
            </a:extLst>
          </p:cNvPr>
          <p:cNvGrpSpPr/>
          <p:nvPr/>
        </p:nvGrpSpPr>
        <p:grpSpPr>
          <a:xfrm>
            <a:off x="418643" y="4172078"/>
            <a:ext cx="896425" cy="896552"/>
            <a:chOff x="7962901" y="3032919"/>
            <a:chExt cx="981074" cy="981076"/>
          </a:xfrm>
        </p:grpSpPr>
        <p:sp>
          <p:nvSpPr>
            <p:cNvPr id="46" name="Freeform 5">
              <a:extLst>
                <a:ext uri="{FF2B5EF4-FFF2-40B4-BE49-F238E27FC236}">
                  <a16:creationId xmlns:a16="http://schemas.microsoft.com/office/drawing/2014/main" id="{D3599880-93D1-4FE3-803F-26119CEECC37}"/>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2800" b="1" dirty="0"/>
                <a:t>3</a:t>
              </a:r>
            </a:p>
          </p:txBody>
        </p:sp>
        <p:sp>
          <p:nvSpPr>
            <p:cNvPr id="47" name="Freeform 6">
              <a:extLst>
                <a:ext uri="{FF2B5EF4-FFF2-40B4-BE49-F238E27FC236}">
                  <a16:creationId xmlns:a16="http://schemas.microsoft.com/office/drawing/2014/main" id="{46043779-24A1-4A3D-B0EA-83EF29C9BDD1}"/>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2800"/>
            </a:p>
          </p:txBody>
        </p:sp>
      </p:grpSp>
      <p:grpSp>
        <p:nvGrpSpPr>
          <p:cNvPr id="48" name="Group 47">
            <a:extLst>
              <a:ext uri="{FF2B5EF4-FFF2-40B4-BE49-F238E27FC236}">
                <a16:creationId xmlns:a16="http://schemas.microsoft.com/office/drawing/2014/main" id="{EE7184A7-F6B6-49EE-A244-B2A9F9662CDD}"/>
              </a:ext>
              <a:ext uri="{C183D7F6-B498-43B3-948B-1728B52AA6E4}">
                <adec:decorative xmlns:adec="http://schemas.microsoft.com/office/drawing/2017/decorative" val="1"/>
              </a:ext>
            </a:extLst>
          </p:cNvPr>
          <p:cNvGrpSpPr/>
          <p:nvPr/>
        </p:nvGrpSpPr>
        <p:grpSpPr>
          <a:xfrm>
            <a:off x="418643" y="5187358"/>
            <a:ext cx="896425" cy="896552"/>
            <a:chOff x="7962901" y="3032919"/>
            <a:chExt cx="981074" cy="981076"/>
          </a:xfrm>
        </p:grpSpPr>
        <p:sp>
          <p:nvSpPr>
            <p:cNvPr id="49" name="Freeform 5">
              <a:extLst>
                <a:ext uri="{FF2B5EF4-FFF2-40B4-BE49-F238E27FC236}">
                  <a16:creationId xmlns:a16="http://schemas.microsoft.com/office/drawing/2014/main" id="{65F9C2FF-E62A-49E2-9DA2-3C7E10469A07}"/>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2800" b="1" dirty="0"/>
                <a:t>4</a:t>
              </a:r>
            </a:p>
          </p:txBody>
        </p:sp>
        <p:sp>
          <p:nvSpPr>
            <p:cNvPr id="50" name="Freeform 6">
              <a:extLst>
                <a:ext uri="{FF2B5EF4-FFF2-40B4-BE49-F238E27FC236}">
                  <a16:creationId xmlns:a16="http://schemas.microsoft.com/office/drawing/2014/main" id="{B08FB50B-EE15-448F-8491-CE66D3B4115F}"/>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2800"/>
            </a:p>
          </p:txBody>
        </p:sp>
      </p:grpSp>
      <p:grpSp>
        <p:nvGrpSpPr>
          <p:cNvPr id="61" name="Group 60">
            <a:extLst>
              <a:ext uri="{FF2B5EF4-FFF2-40B4-BE49-F238E27FC236}">
                <a16:creationId xmlns:a16="http://schemas.microsoft.com/office/drawing/2014/main" id="{A810A0F7-4C33-4235-8199-AD99361D94EC}"/>
              </a:ext>
              <a:ext uri="{C183D7F6-B498-43B3-948B-1728B52AA6E4}">
                <adec:decorative xmlns:adec="http://schemas.microsoft.com/office/drawing/2017/decorative" val="1"/>
              </a:ext>
            </a:extLst>
          </p:cNvPr>
          <p:cNvGrpSpPr/>
          <p:nvPr/>
        </p:nvGrpSpPr>
        <p:grpSpPr>
          <a:xfrm>
            <a:off x="6222838" y="2138383"/>
            <a:ext cx="896425" cy="896552"/>
            <a:chOff x="7962901" y="3032918"/>
            <a:chExt cx="981074" cy="981076"/>
          </a:xfrm>
        </p:grpSpPr>
        <p:sp>
          <p:nvSpPr>
            <p:cNvPr id="62" name="Freeform 5">
              <a:extLst>
                <a:ext uri="{FF2B5EF4-FFF2-40B4-BE49-F238E27FC236}">
                  <a16:creationId xmlns:a16="http://schemas.microsoft.com/office/drawing/2014/main" id="{8DFB6F5B-B4DA-420D-BB1E-A508478CD550}"/>
                </a:ext>
              </a:extLst>
            </p:cNvPr>
            <p:cNvSpPr>
              <a:spLocks/>
            </p:cNvSpPr>
            <p:nvPr/>
          </p:nvSpPr>
          <p:spPr bwMode="auto">
            <a:xfrm>
              <a:off x="7962901" y="3032918"/>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2800" b="1" dirty="0"/>
                <a:t>5</a:t>
              </a:r>
            </a:p>
          </p:txBody>
        </p:sp>
        <p:sp>
          <p:nvSpPr>
            <p:cNvPr id="63" name="Freeform 6">
              <a:extLst>
                <a:ext uri="{FF2B5EF4-FFF2-40B4-BE49-F238E27FC236}">
                  <a16:creationId xmlns:a16="http://schemas.microsoft.com/office/drawing/2014/main" id="{118AE721-FF8C-4F4B-9B61-4738AA89F306}"/>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2800"/>
            </a:p>
          </p:txBody>
        </p:sp>
      </p:grpSp>
      <p:grpSp>
        <p:nvGrpSpPr>
          <p:cNvPr id="105" name="Group 104">
            <a:extLst>
              <a:ext uri="{FF2B5EF4-FFF2-40B4-BE49-F238E27FC236}">
                <a16:creationId xmlns:a16="http://schemas.microsoft.com/office/drawing/2014/main" id="{923ABB3E-1BFE-4211-AFB0-71837DB2C81F}"/>
              </a:ext>
              <a:ext uri="{C183D7F6-B498-43B3-948B-1728B52AA6E4}">
                <adec:decorative xmlns:adec="http://schemas.microsoft.com/office/drawing/2017/decorative" val="1"/>
              </a:ext>
            </a:extLst>
          </p:cNvPr>
          <p:cNvGrpSpPr/>
          <p:nvPr/>
        </p:nvGrpSpPr>
        <p:grpSpPr>
          <a:xfrm>
            <a:off x="6229842" y="3095866"/>
            <a:ext cx="896425" cy="896552"/>
            <a:chOff x="7962901" y="3032919"/>
            <a:chExt cx="981074" cy="981076"/>
          </a:xfrm>
        </p:grpSpPr>
        <p:sp>
          <p:nvSpPr>
            <p:cNvPr id="107" name="Freeform 5">
              <a:extLst>
                <a:ext uri="{FF2B5EF4-FFF2-40B4-BE49-F238E27FC236}">
                  <a16:creationId xmlns:a16="http://schemas.microsoft.com/office/drawing/2014/main" id="{31E1F766-9CFB-48FB-9C44-110F82CA2742}"/>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2800" b="1" dirty="0"/>
                <a:t>6</a:t>
              </a:r>
            </a:p>
          </p:txBody>
        </p:sp>
        <p:sp>
          <p:nvSpPr>
            <p:cNvPr id="108" name="Freeform 6">
              <a:extLst>
                <a:ext uri="{FF2B5EF4-FFF2-40B4-BE49-F238E27FC236}">
                  <a16:creationId xmlns:a16="http://schemas.microsoft.com/office/drawing/2014/main" id="{77ED142C-E649-406C-BF7E-52C8CAA77B30}"/>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2800"/>
            </a:p>
          </p:txBody>
        </p:sp>
      </p:grpSp>
      <p:grpSp>
        <p:nvGrpSpPr>
          <p:cNvPr id="110" name="Group 109">
            <a:extLst>
              <a:ext uri="{FF2B5EF4-FFF2-40B4-BE49-F238E27FC236}">
                <a16:creationId xmlns:a16="http://schemas.microsoft.com/office/drawing/2014/main" id="{2D7823D9-0373-4CE5-8630-CD086B0C39D8}"/>
              </a:ext>
              <a:ext uri="{C183D7F6-B498-43B3-948B-1728B52AA6E4}">
                <adec:decorative xmlns:adec="http://schemas.microsoft.com/office/drawing/2017/decorative" val="1"/>
              </a:ext>
            </a:extLst>
          </p:cNvPr>
          <p:cNvGrpSpPr/>
          <p:nvPr/>
        </p:nvGrpSpPr>
        <p:grpSpPr>
          <a:xfrm>
            <a:off x="6229842" y="4111146"/>
            <a:ext cx="896425" cy="896552"/>
            <a:chOff x="7962901" y="3032919"/>
            <a:chExt cx="981074" cy="981076"/>
          </a:xfrm>
        </p:grpSpPr>
        <p:sp>
          <p:nvSpPr>
            <p:cNvPr id="112" name="Freeform 5">
              <a:extLst>
                <a:ext uri="{FF2B5EF4-FFF2-40B4-BE49-F238E27FC236}">
                  <a16:creationId xmlns:a16="http://schemas.microsoft.com/office/drawing/2014/main" id="{5050EE06-2280-46FA-9673-4A48B25A85F2}"/>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2800" b="1" dirty="0"/>
                <a:t>7</a:t>
              </a:r>
            </a:p>
          </p:txBody>
        </p:sp>
        <p:sp>
          <p:nvSpPr>
            <p:cNvPr id="113" name="Freeform 6">
              <a:extLst>
                <a:ext uri="{FF2B5EF4-FFF2-40B4-BE49-F238E27FC236}">
                  <a16:creationId xmlns:a16="http://schemas.microsoft.com/office/drawing/2014/main" id="{7B2A90FC-DF5E-4290-9A32-1B1965E6B750}"/>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2800"/>
            </a:p>
          </p:txBody>
        </p:sp>
      </p:grpSp>
      <p:grpSp>
        <p:nvGrpSpPr>
          <p:cNvPr id="115" name="Group 114">
            <a:extLst>
              <a:ext uri="{FF2B5EF4-FFF2-40B4-BE49-F238E27FC236}">
                <a16:creationId xmlns:a16="http://schemas.microsoft.com/office/drawing/2014/main" id="{D801644B-C2AD-48BE-9A35-7C9B7EB7A5D2}"/>
              </a:ext>
              <a:ext uri="{C183D7F6-B498-43B3-948B-1728B52AA6E4}">
                <adec:decorative xmlns:adec="http://schemas.microsoft.com/office/drawing/2017/decorative" val="1"/>
              </a:ext>
            </a:extLst>
          </p:cNvPr>
          <p:cNvGrpSpPr/>
          <p:nvPr/>
        </p:nvGrpSpPr>
        <p:grpSpPr>
          <a:xfrm>
            <a:off x="6229842" y="5126427"/>
            <a:ext cx="896425" cy="896552"/>
            <a:chOff x="7962901" y="3032919"/>
            <a:chExt cx="981074" cy="981076"/>
          </a:xfrm>
        </p:grpSpPr>
        <p:sp>
          <p:nvSpPr>
            <p:cNvPr id="117" name="Freeform 5">
              <a:extLst>
                <a:ext uri="{FF2B5EF4-FFF2-40B4-BE49-F238E27FC236}">
                  <a16:creationId xmlns:a16="http://schemas.microsoft.com/office/drawing/2014/main" id="{B9AEA416-BDC6-4A8D-A251-CE19A071FD9F}"/>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2800" b="1" dirty="0"/>
                <a:t>8</a:t>
              </a:r>
            </a:p>
          </p:txBody>
        </p:sp>
        <p:sp>
          <p:nvSpPr>
            <p:cNvPr id="118" name="Freeform 6">
              <a:extLst>
                <a:ext uri="{FF2B5EF4-FFF2-40B4-BE49-F238E27FC236}">
                  <a16:creationId xmlns:a16="http://schemas.microsoft.com/office/drawing/2014/main" id="{B4D401AC-1254-4C7E-B546-9097B895726C}"/>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2800"/>
            </a:p>
          </p:txBody>
        </p:sp>
      </p:grpSp>
      <p:sp>
        <p:nvSpPr>
          <p:cNvPr id="52" name="Content Placeholder 2">
            <a:extLst>
              <a:ext uri="{FF2B5EF4-FFF2-40B4-BE49-F238E27FC236}">
                <a16:creationId xmlns:a16="http://schemas.microsoft.com/office/drawing/2014/main" id="{C557CF62-9B3E-4E9B-BA3C-8B01B21FF2D6}"/>
              </a:ext>
            </a:extLst>
          </p:cNvPr>
          <p:cNvSpPr txBox="1">
            <a:spLocks/>
          </p:cNvSpPr>
          <p:nvPr/>
        </p:nvSpPr>
        <p:spPr>
          <a:xfrm>
            <a:off x="419100" y="1456897"/>
            <a:ext cx="11340811" cy="451416"/>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Use ACT to test and verify your applications:</a:t>
            </a:r>
          </a:p>
        </p:txBody>
      </p:sp>
    </p:spTree>
    <p:extLst>
      <p:ext uri="{BB962C8B-B14F-4D97-AF65-F5344CB8AC3E}">
        <p14:creationId xmlns:p14="http://schemas.microsoft.com/office/powerpoint/2010/main" val="3471312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92BCFA-C16C-485E-A957-8370A21DCA8E}"/>
              </a:ext>
            </a:extLst>
          </p:cNvPr>
          <p:cNvSpPr>
            <a:spLocks noGrp="1"/>
          </p:cNvSpPr>
          <p:nvPr>
            <p:ph type="title"/>
          </p:nvPr>
        </p:nvSpPr>
        <p:spPr/>
        <p:txBody>
          <a:bodyPr/>
          <a:lstStyle/>
          <a:p>
            <a:r>
              <a:rPr lang="en-US" sz="2800"/>
              <a:t>Knowledge Check</a:t>
            </a:r>
          </a:p>
        </p:txBody>
      </p:sp>
      <p:sp>
        <p:nvSpPr>
          <p:cNvPr id="45" name="Text Placeholder 44">
            <a:extLst>
              <a:ext uri="{FF2B5EF4-FFF2-40B4-BE49-F238E27FC236}">
                <a16:creationId xmlns:a16="http://schemas.microsoft.com/office/drawing/2014/main" id="{638BF266-0B6A-4529-8FA8-55B69F0336CA}"/>
              </a:ext>
            </a:extLst>
          </p:cNvPr>
          <p:cNvSpPr>
            <a:spLocks noGrp="1"/>
          </p:cNvSpPr>
          <p:nvPr>
            <p:ph type="body" sz="quarter" idx="11"/>
          </p:nvPr>
        </p:nvSpPr>
        <p:spPr/>
        <p:txBody>
          <a:bodyPr/>
          <a:lstStyle/>
          <a:p>
            <a:endParaRPr lang="en-US"/>
          </a:p>
        </p:txBody>
      </p:sp>
      <p:sp>
        <p:nvSpPr>
          <p:cNvPr id="46" name="Text Placeholder 45">
            <a:extLst>
              <a:ext uri="{FF2B5EF4-FFF2-40B4-BE49-F238E27FC236}">
                <a16:creationId xmlns:a16="http://schemas.microsoft.com/office/drawing/2014/main" id="{D44FFB67-1443-455B-9E9C-989D24DC0022}"/>
              </a:ext>
            </a:extLst>
          </p:cNvPr>
          <p:cNvSpPr>
            <a:spLocks noGrp="1"/>
          </p:cNvSpPr>
          <p:nvPr>
            <p:ph type="body" sz="quarter" idx="15"/>
          </p:nvPr>
        </p:nvSpPr>
        <p:spPr/>
        <p:txBody>
          <a:bodyPr/>
          <a:lstStyle/>
          <a:p>
            <a:endParaRPr lang="en-US"/>
          </a:p>
        </p:txBody>
      </p:sp>
      <p:sp>
        <p:nvSpPr>
          <p:cNvPr id="47" name="Text Placeholder 46">
            <a:extLst>
              <a:ext uri="{FF2B5EF4-FFF2-40B4-BE49-F238E27FC236}">
                <a16:creationId xmlns:a16="http://schemas.microsoft.com/office/drawing/2014/main" id="{AAB4BAB5-F36B-4C6A-8B24-888583098EAE}"/>
              </a:ext>
            </a:extLst>
          </p:cNvPr>
          <p:cNvSpPr>
            <a:spLocks noGrp="1"/>
          </p:cNvSpPr>
          <p:nvPr>
            <p:ph type="body" sz="quarter" idx="17"/>
          </p:nvPr>
        </p:nvSpPr>
        <p:spPr/>
        <p:txBody>
          <a:bodyPr/>
          <a:lstStyle/>
          <a:p>
            <a:endParaRPr lang="en-US"/>
          </a:p>
        </p:txBody>
      </p:sp>
      <p:sp>
        <p:nvSpPr>
          <p:cNvPr id="48" name="Text Placeholder 47">
            <a:extLst>
              <a:ext uri="{FF2B5EF4-FFF2-40B4-BE49-F238E27FC236}">
                <a16:creationId xmlns:a16="http://schemas.microsoft.com/office/drawing/2014/main" id="{45C9E056-CF63-4DC5-92F9-1AC31C1ECF0F}"/>
              </a:ext>
            </a:extLst>
          </p:cNvPr>
          <p:cNvSpPr>
            <a:spLocks noGrp="1"/>
          </p:cNvSpPr>
          <p:nvPr>
            <p:ph type="body" sz="quarter" idx="21"/>
          </p:nvPr>
        </p:nvSpPr>
        <p:spPr/>
        <p:txBody>
          <a:bodyPr/>
          <a:lstStyle/>
          <a:p>
            <a:endParaRPr lang="en-US"/>
          </a:p>
        </p:txBody>
      </p:sp>
    </p:spTree>
    <p:extLst>
      <p:ext uri="{BB962C8B-B14F-4D97-AF65-F5344CB8AC3E}">
        <p14:creationId xmlns:p14="http://schemas.microsoft.com/office/powerpoint/2010/main" val="216867973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Module 3: Troubleshoot Windows startup</a:t>
            </a:r>
          </a:p>
        </p:txBody>
      </p:sp>
      <p:pic>
        <p:nvPicPr>
          <p:cNvPr id="4" name="Picture 3">
            <a:extLst>
              <a:ext uri="{FF2B5EF4-FFF2-40B4-BE49-F238E27FC236}">
                <a16:creationId xmlns:a16="http://schemas.microsoft.com/office/drawing/2014/main" id="{C6B16127-01CA-46EA-BAB7-CC220D9E0B3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994058" y="2709000"/>
            <a:ext cx="1440000" cy="1440000"/>
          </a:xfrm>
          <a:prstGeom prst="rect">
            <a:avLst/>
          </a:prstGeom>
        </p:spPr>
      </p:pic>
    </p:spTree>
    <p:extLst>
      <p:ext uri="{BB962C8B-B14F-4D97-AF65-F5344CB8AC3E}">
        <p14:creationId xmlns:p14="http://schemas.microsoft.com/office/powerpoint/2010/main" val="296092894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Module 3: Troubleshoot Windows startup</a:t>
            </a:r>
            <a:br>
              <a:rPr lang="en-US" dirty="0"/>
            </a:br>
            <a:br>
              <a:rPr lang="en-US" dirty="0"/>
            </a:br>
            <a:endParaRPr lang="en-US" dirty="0"/>
          </a:p>
        </p:txBody>
      </p:sp>
      <p:sp>
        <p:nvSpPr>
          <p:cNvPr id="2" name="Text Placeholder 1">
            <a:extLst>
              <a:ext uri="{FF2B5EF4-FFF2-40B4-BE49-F238E27FC236}">
                <a16:creationId xmlns:a16="http://schemas.microsoft.com/office/drawing/2014/main" id="{44A49DAE-79D6-48FB-BB90-ED534D0C7C09}"/>
              </a:ext>
            </a:extLst>
          </p:cNvPr>
          <p:cNvSpPr>
            <a:spLocks noGrp="1"/>
          </p:cNvSpPr>
          <p:nvPr>
            <p:ph type="body" sz="quarter" idx="10"/>
          </p:nvPr>
        </p:nvSpPr>
        <p:spPr>
          <a:xfrm>
            <a:off x="432089" y="1083335"/>
            <a:ext cx="10489911" cy="4936465"/>
          </a:xfrm>
        </p:spPr>
        <p:txBody>
          <a:bodyPr/>
          <a:lstStyle/>
          <a:p>
            <a:pPr marL="342900" indent="-342900">
              <a:buFont typeface="Arial" panose="020B0604020202020204" pitchFamily="34" charset="0"/>
              <a:buChar char="•"/>
            </a:pPr>
            <a:r>
              <a:rPr lang="en-US" sz="2400" dirty="0">
                <a:solidFill>
                  <a:schemeClr val="tx1"/>
                </a:solidFill>
                <a:latin typeface="Segoe UI (Body)"/>
              </a:rPr>
              <a:t>Explore the Windows client startup architecture</a:t>
            </a:r>
          </a:p>
          <a:p>
            <a:pPr marL="342900" indent="-342900">
              <a:buFont typeface="Arial" panose="020B0604020202020204" pitchFamily="34" charset="0"/>
              <a:buChar char="•"/>
            </a:pPr>
            <a:r>
              <a:rPr lang="en-US" sz="2400" dirty="0">
                <a:solidFill>
                  <a:schemeClr val="tx1"/>
                </a:solidFill>
                <a:latin typeface="Segoe UI (Body)"/>
              </a:rPr>
              <a:t>Compare device recovery procedures</a:t>
            </a:r>
          </a:p>
          <a:p>
            <a:pPr marL="342900" indent="-342900">
              <a:buFont typeface="Arial" panose="020B0604020202020204" pitchFamily="34" charset="0"/>
              <a:buChar char="•"/>
            </a:pPr>
            <a:r>
              <a:rPr lang="en-US" sz="2400" dirty="0">
                <a:solidFill>
                  <a:schemeClr val="tx1"/>
                </a:solidFill>
                <a:latin typeface="Segoe UI (Body)"/>
              </a:rPr>
              <a:t>Use the Windows Recovery Environment</a:t>
            </a:r>
          </a:p>
          <a:p>
            <a:pPr marL="342900" indent="-342900">
              <a:buFont typeface="Arial" panose="020B0604020202020204" pitchFamily="34" charset="0"/>
              <a:buChar char="•"/>
            </a:pPr>
            <a:r>
              <a:rPr lang="en-US" sz="2400" dirty="0">
                <a:solidFill>
                  <a:schemeClr val="tx1"/>
                </a:solidFill>
                <a:latin typeface="Segoe UI (Body)"/>
              </a:rPr>
              <a:t>Explore advanced startup options</a:t>
            </a:r>
          </a:p>
          <a:p>
            <a:pPr marL="342900" indent="-342900">
              <a:buFont typeface="Arial" panose="020B0604020202020204" pitchFamily="34" charset="0"/>
              <a:buChar char="•"/>
            </a:pPr>
            <a:r>
              <a:rPr lang="en-US" sz="2400" dirty="0">
                <a:solidFill>
                  <a:schemeClr val="tx1"/>
                </a:solidFill>
                <a:latin typeface="Segoe UI (Body)"/>
              </a:rPr>
              <a:t>Use the Reset This PC feature</a:t>
            </a:r>
          </a:p>
          <a:p>
            <a:pPr marL="342900" indent="-342900">
              <a:buFont typeface="Arial" panose="020B0604020202020204" pitchFamily="34" charset="0"/>
              <a:buChar char="•"/>
            </a:pPr>
            <a:r>
              <a:rPr lang="en-US" sz="2400" dirty="0">
                <a:solidFill>
                  <a:schemeClr val="tx1"/>
                </a:solidFill>
                <a:latin typeface="Segoe UI (Body)"/>
              </a:rPr>
              <a:t>Examine the System Restore feature</a:t>
            </a:r>
          </a:p>
          <a:p>
            <a:pPr marL="342900" indent="-342900">
              <a:buFont typeface="Arial" panose="020B0604020202020204" pitchFamily="34" charset="0"/>
              <a:buChar char="•"/>
            </a:pPr>
            <a:r>
              <a:rPr lang="en-US" sz="2400" dirty="0">
                <a:solidFill>
                  <a:schemeClr val="tx1"/>
                </a:solidFill>
                <a:latin typeface="Segoe UI (Body)"/>
              </a:rPr>
              <a:t>Explore additional recovery tools in Windows Recovery Environment</a:t>
            </a:r>
          </a:p>
          <a:p>
            <a:pPr marL="342900" indent="-342900">
              <a:buFont typeface="Arial" panose="020B0604020202020204" pitchFamily="34" charset="0"/>
              <a:buChar char="•"/>
            </a:pPr>
            <a:r>
              <a:rPr lang="en-US" sz="2400" dirty="0">
                <a:solidFill>
                  <a:schemeClr val="tx1"/>
                </a:solidFill>
                <a:latin typeface="Segoe UI (Body)"/>
              </a:rPr>
              <a:t>Explore the Windows client Boot Configuration Data store</a:t>
            </a:r>
          </a:p>
          <a:p>
            <a:pPr marL="342900" indent="-342900">
              <a:buFont typeface="Arial" panose="020B0604020202020204" pitchFamily="34" charset="0"/>
              <a:buChar char="•"/>
            </a:pPr>
            <a:r>
              <a:rPr lang="en-US" sz="2400" dirty="0">
                <a:solidFill>
                  <a:schemeClr val="tx1"/>
                </a:solidFill>
                <a:latin typeface="Segoe UI (Body)"/>
              </a:rPr>
              <a:t>Configure the BCD settings</a:t>
            </a:r>
          </a:p>
          <a:p>
            <a:pPr marL="342900" indent="-342900">
              <a:buFont typeface="Arial" panose="020B0604020202020204" pitchFamily="34" charset="0"/>
              <a:buChar char="•"/>
            </a:pPr>
            <a:endParaRPr lang="en-US" sz="2400" dirty="0">
              <a:solidFill>
                <a:schemeClr val="tx1"/>
              </a:solidFill>
              <a:latin typeface="Segoe UI (Body)"/>
            </a:endParaRPr>
          </a:p>
          <a:p>
            <a:pPr marL="342900" indent="-342900">
              <a:buFont typeface="Arial" panose="020B0604020202020204" pitchFamily="34" charset="0"/>
              <a:buChar char="•"/>
            </a:pPr>
            <a:endParaRPr lang="en-US" sz="2400" dirty="0">
              <a:solidFill>
                <a:schemeClr val="tx1"/>
              </a:solidFill>
              <a:latin typeface="Segoe UI (Body)"/>
            </a:endParaRPr>
          </a:p>
          <a:p>
            <a:pPr marL="342900" indent="-342900">
              <a:buFont typeface="Arial" panose="020B0604020202020204" pitchFamily="34" charset="0"/>
              <a:buChar char="•"/>
            </a:pPr>
            <a:endParaRPr lang="en-US" sz="2400" dirty="0">
              <a:solidFill>
                <a:schemeClr val="tx1"/>
              </a:solidFill>
              <a:latin typeface="Segoe UI (Body)"/>
            </a:endParaRPr>
          </a:p>
          <a:p>
            <a:pPr marL="342900" indent="-342900">
              <a:buFont typeface="Arial" panose="020B0604020202020204" pitchFamily="34" charset="0"/>
              <a:buChar char="•"/>
            </a:pPr>
            <a:endParaRPr lang="en-US" sz="2400" dirty="0">
              <a:solidFill>
                <a:schemeClr val="tx1"/>
              </a:solidFill>
              <a:latin typeface="Segoe UI (Body)"/>
            </a:endParaRPr>
          </a:p>
          <a:p>
            <a:pPr marL="342900" indent="-342900">
              <a:buFont typeface="Arial" panose="020B0604020202020204" pitchFamily="34" charset="0"/>
              <a:buChar char="•"/>
            </a:pPr>
            <a:endParaRPr lang="en-US" sz="2400" dirty="0">
              <a:solidFill>
                <a:schemeClr val="tx1"/>
              </a:solidFill>
              <a:latin typeface="Segoe UI (Body)"/>
            </a:endParaRPr>
          </a:p>
          <a:p>
            <a:pPr marL="342900" indent="-342900">
              <a:buFont typeface="Arial" panose="020B0604020202020204" pitchFamily="34" charset="0"/>
              <a:buChar char="•"/>
            </a:pPr>
            <a:endParaRPr lang="en-US" sz="2400" dirty="0">
              <a:solidFill>
                <a:schemeClr val="tx1"/>
              </a:solidFill>
              <a:latin typeface="Segoe UI (Body)"/>
            </a:endParaRPr>
          </a:p>
          <a:p>
            <a:pPr marL="342900" indent="-342900">
              <a:buFont typeface="Arial" panose="020B0604020202020204" pitchFamily="34" charset="0"/>
              <a:buChar char="•"/>
            </a:pPr>
            <a:endParaRPr lang="en-US" sz="2400" dirty="0">
              <a:solidFill>
                <a:schemeClr val="tx1"/>
              </a:solidFill>
              <a:latin typeface="Segoe UI (Body)"/>
            </a:endParaRPr>
          </a:p>
          <a:p>
            <a:pPr marL="342900" indent="-342900">
              <a:buFont typeface="Arial" panose="020B0604020202020204" pitchFamily="34" charset="0"/>
              <a:buChar char="•"/>
            </a:pPr>
            <a:endParaRPr lang="en-US" sz="2400" dirty="0">
              <a:solidFill>
                <a:schemeClr val="tx1"/>
              </a:solidFill>
              <a:latin typeface="Segoe UI (Body)"/>
            </a:endParaRPr>
          </a:p>
          <a:p>
            <a:pPr marL="342900" indent="-342900">
              <a:buFont typeface="Arial" panose="020B0604020202020204" pitchFamily="34" charset="0"/>
              <a:buChar char="•"/>
            </a:pPr>
            <a:endParaRPr lang="en-US" sz="2400" dirty="0">
              <a:solidFill>
                <a:schemeClr val="tx1"/>
              </a:solidFill>
              <a:latin typeface="Segoe UI (Body)"/>
            </a:endParaRPr>
          </a:p>
          <a:p>
            <a:pPr marL="342900" indent="-342900">
              <a:buFont typeface="Arial" panose="020B0604020202020204" pitchFamily="34" charset="0"/>
              <a:buChar char="•"/>
            </a:pPr>
            <a:endParaRPr lang="en-US" sz="2400" b="1" dirty="0">
              <a:solidFill>
                <a:schemeClr val="tx1"/>
              </a:solidFill>
              <a:latin typeface="Segoe UI (Body)"/>
            </a:endParaRPr>
          </a:p>
          <a:p>
            <a:endParaRPr lang="en-US" sz="2400" dirty="0">
              <a:solidFill>
                <a:schemeClr val="tx1"/>
              </a:solidFill>
              <a:latin typeface="Segoe UI (Body)"/>
            </a:endParaRPr>
          </a:p>
          <a:p>
            <a:pPr marL="342900" indent="-342900">
              <a:buFont typeface="Arial" panose="020B0604020202020204" pitchFamily="34" charset="0"/>
              <a:buChar char="•"/>
            </a:pPr>
            <a:endParaRPr lang="en-US" sz="2400" dirty="0">
              <a:solidFill>
                <a:schemeClr val="tx1"/>
              </a:solidFill>
              <a:latin typeface="Segoe UI (Body)"/>
            </a:endParaRPr>
          </a:p>
          <a:p>
            <a:endParaRPr lang="en-US" dirty="0"/>
          </a:p>
        </p:txBody>
      </p:sp>
    </p:spTree>
    <p:extLst>
      <p:ext uri="{BB962C8B-B14F-4D97-AF65-F5344CB8AC3E}">
        <p14:creationId xmlns:p14="http://schemas.microsoft.com/office/powerpoint/2010/main" val="214075853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Explore the Windows client startup architecture</a:t>
            </a:r>
          </a:p>
        </p:txBody>
      </p:sp>
      <p:sp>
        <p:nvSpPr>
          <p:cNvPr id="3" name="Chevron 3">
            <a:extLst>
              <a:ext uri="{FF2B5EF4-FFF2-40B4-BE49-F238E27FC236}">
                <a16:creationId xmlns:a16="http://schemas.microsoft.com/office/drawing/2014/main" id="{E9D49584-9D83-41F6-97E4-7412413C9077}"/>
              </a:ext>
            </a:extLst>
          </p:cNvPr>
          <p:cNvSpPr/>
          <p:nvPr/>
        </p:nvSpPr>
        <p:spPr bwMode="auto">
          <a:xfrm>
            <a:off x="2227618" y="2569971"/>
            <a:ext cx="2301138" cy="1128928"/>
          </a:xfrm>
          <a:prstGeom prst="chevron">
            <a:avLst/>
          </a:prstGeom>
          <a:solidFill>
            <a:srgbClr val="243A5E"/>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IN" sz="1600" b="0" i="0" u="none" strike="noStrike" cap="none" normalizeH="0" baseline="0" dirty="0">
                <a:solidFill>
                  <a:schemeClr val="bg1"/>
                </a:solidFill>
                <a:effectLst/>
                <a:latin typeface="Segoe UI" panose="020B0502040204020203" pitchFamily="34" charset="0"/>
                <a:cs typeface="Segoe UI" panose="020B0502040204020203" pitchFamily="34" charset="0"/>
              </a:rPr>
              <a:t>Native UEFI</a:t>
            </a:r>
            <a:r>
              <a:rPr kumimoji="0" lang="en-IN" sz="1600" b="0" i="0" u="none" strike="noStrike" cap="none" normalizeH="0" dirty="0">
                <a:solidFill>
                  <a:schemeClr val="bg1"/>
                </a:solidFill>
                <a:effectLst/>
                <a:latin typeface="Segoe UI" panose="020B0502040204020203" pitchFamily="34" charset="0"/>
                <a:cs typeface="Segoe UI" panose="020B0502040204020203" pitchFamily="34" charset="0"/>
              </a:rPr>
              <a:t> or </a:t>
            </a:r>
            <a:r>
              <a:rPr kumimoji="0" lang="en-IN" sz="1600" b="0" i="0" u="none" strike="noStrike" cap="none" normalizeH="0" baseline="0" dirty="0">
                <a:solidFill>
                  <a:schemeClr val="bg1"/>
                </a:solidFill>
                <a:effectLst/>
                <a:latin typeface="Segoe UI" panose="020B0502040204020203" pitchFamily="34" charset="0"/>
                <a:cs typeface="Segoe UI" panose="020B0502040204020203" pitchFamily="34" charset="0"/>
              </a:rPr>
              <a:t>BIOS</a:t>
            </a:r>
          </a:p>
        </p:txBody>
      </p:sp>
      <p:sp>
        <p:nvSpPr>
          <p:cNvPr id="4" name="Chevron 4">
            <a:extLst>
              <a:ext uri="{FF2B5EF4-FFF2-40B4-BE49-F238E27FC236}">
                <a16:creationId xmlns:a16="http://schemas.microsoft.com/office/drawing/2014/main" id="{C0888AF4-3568-4DFB-8C8D-3B2550CDCC62}"/>
              </a:ext>
            </a:extLst>
          </p:cNvPr>
          <p:cNvSpPr/>
          <p:nvPr/>
        </p:nvSpPr>
        <p:spPr bwMode="auto">
          <a:xfrm>
            <a:off x="4111499" y="2565481"/>
            <a:ext cx="2797076" cy="1128928"/>
          </a:xfrm>
          <a:prstGeom prst="chevron">
            <a:avLst/>
          </a:prstGeom>
          <a:solidFill>
            <a:srgbClr val="F2F2F2"/>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r>
              <a:rPr lang="en-IN" sz="1600" b="0" dirty="0">
                <a:latin typeface="Segoe UI" panose="020B0502040204020203" pitchFamily="34" charset="0"/>
                <a:cs typeface="Segoe UI" panose="020B0502040204020203" pitchFamily="34" charset="0"/>
              </a:rPr>
              <a:t>Windows OS Loader</a:t>
            </a:r>
          </a:p>
        </p:txBody>
      </p:sp>
      <p:sp>
        <p:nvSpPr>
          <p:cNvPr id="5" name="Chevron 5">
            <a:extLst>
              <a:ext uri="{FF2B5EF4-FFF2-40B4-BE49-F238E27FC236}">
                <a16:creationId xmlns:a16="http://schemas.microsoft.com/office/drawing/2014/main" id="{C725BD65-8182-417B-9CB6-6CB6EE72BE56}"/>
              </a:ext>
            </a:extLst>
          </p:cNvPr>
          <p:cNvSpPr/>
          <p:nvPr/>
        </p:nvSpPr>
        <p:spPr bwMode="auto">
          <a:xfrm>
            <a:off x="6510368" y="2565479"/>
            <a:ext cx="2959075" cy="1128930"/>
          </a:xfrm>
          <a:prstGeom prst="chevron">
            <a:avLst/>
          </a:prstGeom>
          <a:solidFill>
            <a:srgbClr val="F2F2F2"/>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IN" sz="1600" b="0" dirty="0">
                <a:latin typeface="Segoe UI" panose="020B0502040204020203" pitchFamily="34" charset="0"/>
                <a:cs typeface="Segoe UI" panose="020B0502040204020203" pitchFamily="34" charset="0"/>
              </a:rPr>
              <a:t>Windows core, Kernel, Antimalware</a:t>
            </a:r>
            <a:endParaRPr kumimoji="0" lang="en-IN" sz="1600" b="0" i="0" u="none" strike="noStrike" cap="none" normalizeH="0" baseline="0" dirty="0">
              <a:solidFill>
                <a:schemeClr val="tx1"/>
              </a:solidFill>
              <a:effectLst/>
              <a:latin typeface="Segoe UI" panose="020B0502040204020203" pitchFamily="34" charset="0"/>
              <a:cs typeface="Segoe UI" panose="020B0502040204020203" pitchFamily="34" charset="0"/>
            </a:endParaRPr>
          </a:p>
        </p:txBody>
      </p:sp>
      <p:sp>
        <p:nvSpPr>
          <p:cNvPr id="6" name="Chevron 6">
            <a:extLst>
              <a:ext uri="{FF2B5EF4-FFF2-40B4-BE49-F238E27FC236}">
                <a16:creationId xmlns:a16="http://schemas.microsoft.com/office/drawing/2014/main" id="{6CB3987B-22FD-419B-8542-D02537CBFF78}"/>
              </a:ext>
            </a:extLst>
          </p:cNvPr>
          <p:cNvSpPr/>
          <p:nvPr/>
        </p:nvSpPr>
        <p:spPr bwMode="auto">
          <a:xfrm>
            <a:off x="4112492" y="4270068"/>
            <a:ext cx="3018595" cy="1131036"/>
          </a:xfrm>
          <a:prstGeom prst="chevron">
            <a:avLst/>
          </a:prstGeom>
          <a:solidFill>
            <a:srgbClr val="243A5E"/>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IN" sz="1600" b="0" i="0" u="none" strike="noStrike" cap="none" normalizeH="0" baseline="0" dirty="0">
                <a:solidFill>
                  <a:schemeClr val="bg1"/>
                </a:solidFill>
                <a:effectLst/>
                <a:latin typeface="Segoe UI" panose="020B0502040204020203" pitchFamily="34" charset="0"/>
                <a:cs typeface="Segoe UI" panose="020B0502040204020203" pitchFamily="34" charset="0"/>
              </a:rPr>
              <a:t>Third-party</a:t>
            </a:r>
            <a:r>
              <a:rPr kumimoji="0" lang="en-IN" sz="1600" b="0" i="0" u="none" strike="noStrike" cap="none" normalizeH="0" dirty="0">
                <a:solidFill>
                  <a:schemeClr val="bg1"/>
                </a:solidFill>
                <a:effectLst/>
                <a:latin typeface="Segoe UI" panose="020B0502040204020203" pitchFamily="34" charset="0"/>
                <a:cs typeface="Segoe UI" panose="020B0502040204020203" pitchFamily="34" charset="0"/>
              </a:rPr>
              <a:t> drivers</a:t>
            </a:r>
            <a:endParaRPr kumimoji="0" lang="en-IN" sz="1600" b="0" i="0" u="none" strike="noStrike" cap="none" normalizeH="0" baseline="0" dirty="0">
              <a:solidFill>
                <a:schemeClr val="bg1"/>
              </a:solidFill>
              <a:effectLst/>
              <a:latin typeface="Segoe UI" panose="020B0502040204020203" pitchFamily="34" charset="0"/>
              <a:cs typeface="Segoe UI" panose="020B0502040204020203" pitchFamily="34" charset="0"/>
            </a:endParaRPr>
          </a:p>
        </p:txBody>
      </p:sp>
      <p:sp>
        <p:nvSpPr>
          <p:cNvPr id="7" name="Chevron 7">
            <a:extLst>
              <a:ext uri="{FF2B5EF4-FFF2-40B4-BE49-F238E27FC236}">
                <a16:creationId xmlns:a16="http://schemas.microsoft.com/office/drawing/2014/main" id="{88899ABF-6B7D-4550-9E36-0CBA18F7F69F}"/>
              </a:ext>
            </a:extLst>
          </p:cNvPr>
          <p:cNvSpPr/>
          <p:nvPr/>
        </p:nvSpPr>
        <p:spPr bwMode="auto">
          <a:xfrm>
            <a:off x="6731882" y="4252168"/>
            <a:ext cx="2737561" cy="1148936"/>
          </a:xfrm>
          <a:prstGeom prst="chevron">
            <a:avLst/>
          </a:prstGeom>
          <a:solidFill>
            <a:srgbClr val="243A5E"/>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IN" sz="1600" b="0" i="0" u="none" strike="noStrike" cap="none" normalizeH="0" baseline="0" dirty="0">
                <a:solidFill>
                  <a:schemeClr val="bg1"/>
                </a:solidFill>
                <a:effectLst/>
                <a:latin typeface="Segoe UI" panose="020B0502040204020203" pitchFamily="34" charset="0"/>
                <a:cs typeface="Segoe UI" panose="020B0502040204020203" pitchFamily="34" charset="0"/>
              </a:rPr>
              <a:t>Windows</a:t>
            </a:r>
            <a:r>
              <a:rPr kumimoji="0" lang="en-IN" sz="1600" b="0" i="0" u="none" strike="noStrike" cap="none" normalizeH="0" dirty="0">
                <a:solidFill>
                  <a:schemeClr val="bg1"/>
                </a:solidFill>
                <a:effectLst/>
                <a:latin typeface="Segoe UI" panose="020B0502040204020203" pitchFamily="34" charset="0"/>
                <a:cs typeface="Segoe UI" panose="020B0502040204020203" pitchFamily="34" charset="0"/>
              </a:rPr>
              <a:t> logon</a:t>
            </a:r>
            <a:endParaRPr kumimoji="0" lang="en-IN" sz="1600" b="0" i="0" u="none" strike="noStrike" cap="none" normalizeH="0" baseline="0" dirty="0">
              <a:solidFill>
                <a:schemeClr val="bg1"/>
              </a:solidFill>
              <a:effectLst/>
              <a:latin typeface="Segoe UI" panose="020B0502040204020203" pitchFamily="34" charset="0"/>
              <a:cs typeface="Segoe UI" panose="020B0502040204020203" pitchFamily="34" charset="0"/>
            </a:endParaRPr>
          </a:p>
        </p:txBody>
      </p:sp>
      <p:sp>
        <p:nvSpPr>
          <p:cNvPr id="8" name="Rectangle 1">
            <a:extLst>
              <a:ext uri="{FF2B5EF4-FFF2-40B4-BE49-F238E27FC236}">
                <a16:creationId xmlns:a16="http://schemas.microsoft.com/office/drawing/2014/main" id="{13FE6C72-B9ED-4519-97C3-2D6609772175}"/>
              </a:ext>
              <a:ext uri="{C183D7F6-B498-43B3-948B-1728B52AA6E4}">
                <adec:decorative xmlns:adec="http://schemas.microsoft.com/office/drawing/2017/decorative" val="1"/>
              </a:ext>
            </a:extLst>
          </p:cNvPr>
          <p:cNvSpPr/>
          <p:nvPr/>
        </p:nvSpPr>
        <p:spPr bwMode="auto">
          <a:xfrm>
            <a:off x="418644" y="1456896"/>
            <a:ext cx="11354712"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2214373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Compare device recovery procedures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8642" y="1456897"/>
            <a:ext cx="4929213" cy="1667123"/>
          </a:xfrm>
        </p:spPr>
        <p:txBody>
          <a:bodyPr/>
          <a:lstStyle/>
          <a:p>
            <a:r>
              <a:rPr lang="en-US" dirty="0"/>
              <a:t>Operating system is separate from the data:</a:t>
            </a:r>
          </a:p>
          <a:p>
            <a:pPr lvl="1"/>
            <a:r>
              <a:rPr lang="en-US" dirty="0"/>
              <a:t>You can recover, reinstall or upgrade it without affecting data</a:t>
            </a:r>
          </a:p>
        </p:txBody>
      </p:sp>
      <p:sp>
        <p:nvSpPr>
          <p:cNvPr id="2" name="Content Placeholder 1">
            <a:extLst>
              <a:ext uri="{FF2B5EF4-FFF2-40B4-BE49-F238E27FC236}">
                <a16:creationId xmlns:a16="http://schemas.microsoft.com/office/drawing/2014/main" id="{EBB00671-8877-4BBF-B370-0737A8D95DC7}"/>
              </a:ext>
            </a:extLst>
          </p:cNvPr>
          <p:cNvSpPr>
            <a:spLocks noGrp="1"/>
          </p:cNvSpPr>
          <p:nvPr>
            <p:ph sz="quarter" idx="12"/>
          </p:nvPr>
        </p:nvSpPr>
        <p:spPr>
          <a:xfrm>
            <a:off x="6364951" y="1456897"/>
            <a:ext cx="5503776" cy="3170099"/>
          </a:xfrm>
        </p:spPr>
        <p:txBody>
          <a:bodyPr/>
          <a:lstStyle/>
          <a:p>
            <a:r>
              <a:rPr lang="en-US" dirty="0"/>
              <a:t>Device-recovery features in Windows:</a:t>
            </a:r>
          </a:p>
          <a:p>
            <a:pPr lvl="1"/>
            <a:r>
              <a:rPr lang="en-US" dirty="0"/>
              <a:t>Driver Roll Back</a:t>
            </a:r>
          </a:p>
          <a:p>
            <a:pPr lvl="1"/>
            <a:r>
              <a:rPr lang="en-US" dirty="0"/>
              <a:t>System Protection and System Restore</a:t>
            </a:r>
          </a:p>
          <a:p>
            <a:pPr lvl="1"/>
            <a:r>
              <a:rPr lang="en-US" dirty="0"/>
              <a:t>Startup Recovery</a:t>
            </a:r>
          </a:p>
          <a:p>
            <a:pPr lvl="1"/>
            <a:r>
              <a:rPr lang="en-US" dirty="0"/>
              <a:t>Reset this PC</a:t>
            </a:r>
          </a:p>
          <a:p>
            <a:pPr lvl="1"/>
            <a:r>
              <a:rPr lang="en-US" dirty="0"/>
              <a:t>System Image Recovery</a:t>
            </a:r>
          </a:p>
          <a:p>
            <a:pPr lvl="1"/>
            <a:r>
              <a:rPr lang="en-US" dirty="0"/>
              <a:t>Command Prompt</a:t>
            </a:r>
          </a:p>
        </p:txBody>
      </p:sp>
    </p:spTree>
    <p:extLst>
      <p:ext uri="{BB962C8B-B14F-4D97-AF65-F5344CB8AC3E}">
        <p14:creationId xmlns:p14="http://schemas.microsoft.com/office/powerpoint/2010/main" val="324580619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BDD6-414C-454C-9FE7-20496BF5D795}"/>
              </a:ext>
            </a:extLst>
          </p:cNvPr>
          <p:cNvSpPr>
            <a:spLocks noGrp="1"/>
          </p:cNvSpPr>
          <p:nvPr>
            <p:ph type="title"/>
          </p:nvPr>
        </p:nvSpPr>
        <p:spPr/>
        <p:txBody>
          <a:bodyPr/>
          <a:lstStyle/>
          <a:p>
            <a:r>
              <a:rPr lang="en-US" dirty="0"/>
              <a:t>Use the Windows Recovery Environment</a:t>
            </a:r>
          </a:p>
        </p:txBody>
      </p:sp>
      <p:graphicFrame>
        <p:nvGraphicFramePr>
          <p:cNvPr id="12" name="Table 12">
            <a:extLst>
              <a:ext uri="{FF2B5EF4-FFF2-40B4-BE49-F238E27FC236}">
                <a16:creationId xmlns:a16="http://schemas.microsoft.com/office/drawing/2014/main" id="{8C2914AC-C00F-4ABC-99BF-3EA1E0922CF6}"/>
              </a:ext>
            </a:extLst>
          </p:cNvPr>
          <p:cNvGraphicFramePr>
            <a:graphicFrameLocks noGrp="1"/>
          </p:cNvGraphicFramePr>
          <p:nvPr/>
        </p:nvGraphicFramePr>
        <p:xfrm>
          <a:off x="418642" y="1457177"/>
          <a:ext cx="11340000" cy="4534542"/>
        </p:xfrm>
        <a:graphic>
          <a:graphicData uri="http://schemas.openxmlformats.org/drawingml/2006/table">
            <a:tbl>
              <a:tblPr firstRow="1" bandRow="1">
                <a:tableStyleId>{5C22544A-7EE6-4342-B048-85BDC9FD1C3A}</a:tableStyleId>
              </a:tblPr>
              <a:tblGrid>
                <a:gridCol w="3870000">
                  <a:extLst>
                    <a:ext uri="{9D8B030D-6E8A-4147-A177-3AD203B41FA5}">
                      <a16:colId xmlns:a16="http://schemas.microsoft.com/office/drawing/2014/main" val="2428792440"/>
                    </a:ext>
                  </a:extLst>
                </a:gridCol>
                <a:gridCol w="7470000">
                  <a:extLst>
                    <a:ext uri="{9D8B030D-6E8A-4147-A177-3AD203B41FA5}">
                      <a16:colId xmlns:a16="http://schemas.microsoft.com/office/drawing/2014/main" val="16129369"/>
                    </a:ext>
                  </a:extLst>
                </a:gridCol>
              </a:tblGrid>
              <a:tr h="482459">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j-lt"/>
                          <a:ea typeface="+mn-ea"/>
                          <a:cs typeface="+mn-cs"/>
                        </a:rPr>
                        <a:t>Tool</a:t>
                      </a:r>
                    </a:p>
                  </a:txBody>
                  <a:tcPr marL="89642" marR="89642" marT="89642" marB="8964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rgbClr val="BFBFB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j-lt"/>
                          <a:ea typeface="+mn-ea"/>
                          <a:cs typeface="+mn-cs"/>
                        </a:rPr>
                        <a:t>Function</a:t>
                      </a:r>
                    </a:p>
                  </a:txBody>
                  <a:tcPr marL="89642" marR="89642" marT="89642" marB="8964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rgbClr val="BFBFB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185272790"/>
                  </a:ext>
                </a:extLst>
              </a:tr>
              <a:tr h="652002">
                <a:tc>
                  <a:txBody>
                    <a:bodyPr/>
                    <a:lstStyle/>
                    <a:p>
                      <a:pPr algn="ctr"/>
                      <a:r>
                        <a:rPr lang="en-US" sz="1800" dirty="0">
                          <a:solidFill>
                            <a:schemeClr val="tx1"/>
                          </a:solidFill>
                        </a:rPr>
                        <a:t>Reset this PC</a:t>
                      </a:r>
                    </a:p>
                  </a:txBody>
                  <a:tcPr marL="89642" marR="89642" marT="89642" marB="89642"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c>
                  <a:txBody>
                    <a:bodyPr/>
                    <a:lstStyle/>
                    <a:p>
                      <a:r>
                        <a:rPr lang="en-US" sz="1800" dirty="0">
                          <a:solidFill>
                            <a:schemeClr val="tx1"/>
                          </a:solidFill>
                        </a:rPr>
                        <a:t>Lets you choose to keep or remove your files and reinstalls Windows</a:t>
                      </a:r>
                    </a:p>
                  </a:txBody>
                  <a:tcPr marL="89642" marR="89642" marT="89642" marB="89642"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667633">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altLang="zh-CN" sz="1800" kern="1200" noProof="0" dirty="0">
                          <a:solidFill>
                            <a:schemeClr val="tx1"/>
                          </a:solidFill>
                          <a:latin typeface="+mn-lt"/>
                          <a:ea typeface="+mn-ea"/>
                          <a:cs typeface="+mn-cs"/>
                        </a:rPr>
                        <a:t>System Restore</a:t>
                      </a:r>
                    </a:p>
                  </a:txBody>
                  <a:tcPr marL="89642" marR="89642" marT="89642" marB="89642"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CA" altLang="zh-CN" sz="1800" kern="1200" dirty="0">
                          <a:solidFill>
                            <a:schemeClr val="tx1"/>
                          </a:solidFill>
                          <a:latin typeface="+mn-lt"/>
                          <a:ea typeface="+mn-ea"/>
                          <a:cs typeface="+mn-cs"/>
                        </a:rPr>
                        <a:t>Returns your computer to an earlier state</a:t>
                      </a:r>
                    </a:p>
                  </a:txBody>
                  <a:tcPr marL="89642" marR="89642" marT="89642" marB="89642"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667633">
                <a:tc>
                  <a:txBody>
                    <a:bodyPr/>
                    <a:lstStyle/>
                    <a:p>
                      <a:pPr algn="ctr"/>
                      <a:r>
                        <a:rPr lang="en-US" sz="1800" dirty="0">
                          <a:solidFill>
                            <a:schemeClr val="tx1"/>
                          </a:solidFill>
                        </a:rPr>
                        <a:t>System Image Recovery</a:t>
                      </a:r>
                    </a:p>
                  </a:txBody>
                  <a:tcPr marL="89642" marR="89642" marT="89642" marB="89642"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c>
                  <a:txBody>
                    <a:bodyPr/>
                    <a:lstStyle/>
                    <a:p>
                      <a:r>
                        <a:rPr lang="en-US" sz="1800" dirty="0">
                          <a:solidFill>
                            <a:schemeClr val="tx1"/>
                          </a:solidFill>
                        </a:rPr>
                        <a:t>A system image created earlier replaces everything on a computer</a:t>
                      </a:r>
                    </a:p>
                  </a:txBody>
                  <a:tcPr marL="89642" marR="89642" marT="89642" marB="89642"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extLst>
                  <a:ext uri="{0D108BD9-81ED-4DB2-BD59-A6C34878D82A}">
                    <a16:rowId xmlns:a16="http://schemas.microsoft.com/office/drawing/2014/main" val="3033554734"/>
                  </a:ext>
                </a:extLst>
              </a:tr>
              <a:tr h="667633">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altLang="zh-CN" sz="1800" kern="1200" noProof="0" dirty="0">
                          <a:solidFill>
                            <a:schemeClr val="tx1"/>
                          </a:solidFill>
                          <a:latin typeface="+mn-lt"/>
                          <a:ea typeface="+mn-ea"/>
                          <a:cs typeface="+mn-cs"/>
                        </a:rPr>
                        <a:t>Startup Repair</a:t>
                      </a:r>
                    </a:p>
                  </a:txBody>
                  <a:tcPr marL="89642" marR="89642" marT="89642" marB="89642"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c>
                  <a:txBody>
                    <a:bodyPr/>
                    <a:lstStyle/>
                    <a:p>
                      <a:r>
                        <a:rPr lang="en-US" sz="1800" dirty="0">
                          <a:solidFill>
                            <a:schemeClr val="tx1"/>
                          </a:solidFill>
                        </a:rPr>
                        <a:t>Detects and repairs most common startup issues</a:t>
                      </a:r>
                    </a:p>
                  </a:txBody>
                  <a:tcPr marL="89642" marR="89642" marT="89642" marB="89642"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extLst>
                  <a:ext uri="{0D108BD9-81ED-4DB2-BD59-A6C34878D82A}">
                    <a16:rowId xmlns:a16="http://schemas.microsoft.com/office/drawing/2014/main" val="566028110"/>
                  </a:ext>
                </a:extLst>
              </a:tr>
              <a:tr h="667633">
                <a:tc>
                  <a:txBody>
                    <a:bodyPr/>
                    <a:lstStyle/>
                    <a:p>
                      <a:pPr algn="ctr"/>
                      <a:r>
                        <a:rPr lang="en-US" sz="1800" dirty="0">
                          <a:solidFill>
                            <a:schemeClr val="tx1"/>
                          </a:solidFill>
                        </a:rPr>
                        <a:t>Command Prompt</a:t>
                      </a:r>
                    </a:p>
                  </a:txBody>
                  <a:tcPr marL="89642" marR="89642" marT="89642" marB="89642"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CA" altLang="zh-CN" sz="1800" kern="1200" dirty="0">
                          <a:solidFill>
                            <a:schemeClr val="tx1"/>
                          </a:solidFill>
                          <a:latin typeface="+mn-lt"/>
                          <a:ea typeface="+mn-ea"/>
                          <a:cs typeface="+mn-cs"/>
                        </a:rPr>
                        <a:t>Resolves problems with a service or device driver, and runs diagnostic tools</a:t>
                      </a:r>
                    </a:p>
                  </a:txBody>
                  <a:tcPr marL="89642" marR="89642" marT="89642" marB="89642"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extLst>
                  <a:ext uri="{0D108BD9-81ED-4DB2-BD59-A6C34878D82A}">
                    <a16:rowId xmlns:a16="http://schemas.microsoft.com/office/drawing/2014/main" val="2572660008"/>
                  </a:ext>
                </a:extLst>
              </a:tr>
              <a:tr h="667633">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CA" altLang="zh-CN" sz="1800" kern="1200" dirty="0">
                          <a:solidFill>
                            <a:schemeClr val="tx1"/>
                          </a:solidFill>
                          <a:latin typeface="+mn-lt"/>
                          <a:ea typeface="+mn-ea"/>
                          <a:cs typeface="+mn-cs"/>
                        </a:rPr>
                        <a:t>Go back to the previous build</a:t>
                      </a:r>
                    </a:p>
                  </a:txBody>
                  <a:tcPr marL="89642" marR="89642" marT="89642" marB="89642"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tc>
                  <a:txBody>
                    <a:bodyPr/>
                    <a:lstStyle/>
                    <a:p>
                      <a:r>
                        <a:rPr lang="en-US" sz="1800" dirty="0">
                          <a:solidFill>
                            <a:schemeClr val="tx1"/>
                          </a:solidFill>
                        </a:rPr>
                        <a:t>Preserves personal files, but changes to apps and settings are lost</a:t>
                      </a:r>
                    </a:p>
                  </a:txBody>
                  <a:tcPr marL="89642" marR="89642" marT="89642" marB="89642"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solidFill>
                  </a:tcPr>
                </a:tc>
                <a:extLst>
                  <a:ext uri="{0D108BD9-81ED-4DB2-BD59-A6C34878D82A}">
                    <a16:rowId xmlns:a16="http://schemas.microsoft.com/office/drawing/2014/main" val="878467967"/>
                  </a:ext>
                </a:extLst>
              </a:tr>
            </a:tbl>
          </a:graphicData>
        </a:graphic>
      </p:graphicFrame>
    </p:spTree>
    <p:extLst>
      <p:ext uri="{BB962C8B-B14F-4D97-AF65-F5344CB8AC3E}">
        <p14:creationId xmlns:p14="http://schemas.microsoft.com/office/powerpoint/2010/main" val="377343256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advanced startup options</a:t>
            </a:r>
          </a:p>
        </p:txBody>
      </p:sp>
      <p:sp>
        <p:nvSpPr>
          <p:cNvPr id="6" name="Text Placeholder 5"/>
          <p:cNvSpPr>
            <a:spLocks noGrp="1"/>
          </p:cNvSpPr>
          <p:nvPr>
            <p:ph type="body" sz="quarter" idx="11"/>
          </p:nvPr>
        </p:nvSpPr>
        <p:spPr/>
        <p:txBody>
          <a:bodyPr/>
          <a:lstStyle/>
          <a:p>
            <a:pPr lvl="1"/>
            <a:r>
              <a:rPr lang="en-US" dirty="0"/>
              <a:t>Enable debugging</a:t>
            </a:r>
          </a:p>
        </p:txBody>
      </p:sp>
      <p:sp>
        <p:nvSpPr>
          <p:cNvPr id="2" name="Text Placeholder 1"/>
          <p:cNvSpPr>
            <a:spLocks noGrp="1"/>
          </p:cNvSpPr>
          <p:nvPr>
            <p:ph type="body" sz="quarter" idx="15"/>
          </p:nvPr>
        </p:nvSpPr>
        <p:spPr/>
        <p:txBody>
          <a:bodyPr/>
          <a:lstStyle/>
          <a:p>
            <a:pPr lvl="1"/>
            <a:r>
              <a:rPr lang="en-US" dirty="0"/>
              <a:t>Enable boot logging</a:t>
            </a:r>
          </a:p>
        </p:txBody>
      </p:sp>
      <p:sp>
        <p:nvSpPr>
          <p:cNvPr id="3" name="Text Placeholder 2"/>
          <p:cNvSpPr>
            <a:spLocks noGrp="1"/>
          </p:cNvSpPr>
          <p:nvPr>
            <p:ph type="body" sz="quarter" idx="17"/>
          </p:nvPr>
        </p:nvSpPr>
        <p:spPr/>
        <p:txBody>
          <a:bodyPr/>
          <a:lstStyle/>
          <a:p>
            <a:pPr lvl="1"/>
            <a:r>
              <a:rPr lang="en-US" dirty="0"/>
              <a:t>Enable low-resolution video</a:t>
            </a:r>
          </a:p>
        </p:txBody>
      </p:sp>
      <p:sp>
        <p:nvSpPr>
          <p:cNvPr id="4" name="Text Placeholder 3"/>
          <p:cNvSpPr>
            <a:spLocks noGrp="1"/>
          </p:cNvSpPr>
          <p:nvPr>
            <p:ph type="body" sz="quarter" idx="19"/>
          </p:nvPr>
        </p:nvSpPr>
        <p:spPr/>
        <p:txBody>
          <a:bodyPr/>
          <a:lstStyle/>
          <a:p>
            <a:pPr lvl="1"/>
            <a:r>
              <a:rPr lang="en-US" dirty="0"/>
              <a:t>Enable Safe Mode</a:t>
            </a:r>
          </a:p>
        </p:txBody>
      </p:sp>
      <p:sp>
        <p:nvSpPr>
          <p:cNvPr id="5" name="Text Placeholder 4"/>
          <p:cNvSpPr>
            <a:spLocks noGrp="1"/>
          </p:cNvSpPr>
          <p:nvPr>
            <p:ph type="body" sz="quarter" idx="21"/>
          </p:nvPr>
        </p:nvSpPr>
        <p:spPr/>
        <p:txBody>
          <a:bodyPr/>
          <a:lstStyle/>
          <a:p>
            <a:pPr lvl="1"/>
            <a:r>
              <a:rPr lang="en-US" dirty="0"/>
              <a:t>Enable Safe Mode with Networking</a:t>
            </a:r>
          </a:p>
        </p:txBody>
      </p:sp>
      <p:sp>
        <p:nvSpPr>
          <p:cNvPr id="8" name="Text Placeholder 7">
            <a:extLst>
              <a:ext uri="{FF2B5EF4-FFF2-40B4-BE49-F238E27FC236}">
                <a16:creationId xmlns:a16="http://schemas.microsoft.com/office/drawing/2014/main" id="{4C970C09-C124-49EF-A806-956DD6EAA798}"/>
              </a:ext>
            </a:extLst>
          </p:cNvPr>
          <p:cNvSpPr>
            <a:spLocks noGrp="1"/>
          </p:cNvSpPr>
          <p:nvPr>
            <p:ph type="body" sz="quarter" idx="31"/>
          </p:nvPr>
        </p:nvSpPr>
        <p:spPr/>
        <p:txBody>
          <a:bodyPr/>
          <a:lstStyle/>
          <a:p>
            <a:pPr lvl="1"/>
            <a:r>
              <a:rPr lang="en-US" dirty="0"/>
              <a:t>Enable Safe Mode with Command Prompt</a:t>
            </a:r>
          </a:p>
        </p:txBody>
      </p:sp>
      <p:sp>
        <p:nvSpPr>
          <p:cNvPr id="9" name="Text Placeholder 8">
            <a:extLst>
              <a:ext uri="{FF2B5EF4-FFF2-40B4-BE49-F238E27FC236}">
                <a16:creationId xmlns:a16="http://schemas.microsoft.com/office/drawing/2014/main" id="{597E9C1C-70B1-4FF1-BDCE-E3611225B156}"/>
              </a:ext>
            </a:extLst>
          </p:cNvPr>
          <p:cNvSpPr>
            <a:spLocks noGrp="1"/>
          </p:cNvSpPr>
          <p:nvPr>
            <p:ph type="body" sz="quarter" idx="32"/>
          </p:nvPr>
        </p:nvSpPr>
        <p:spPr/>
        <p:txBody>
          <a:bodyPr/>
          <a:lstStyle/>
          <a:p>
            <a:pPr lvl="1"/>
            <a:r>
              <a:rPr lang="en-US" dirty="0"/>
              <a:t>Disable driver signature enforcement</a:t>
            </a:r>
          </a:p>
        </p:txBody>
      </p:sp>
      <p:sp>
        <p:nvSpPr>
          <p:cNvPr id="10" name="Text Placeholder 9">
            <a:extLst>
              <a:ext uri="{FF2B5EF4-FFF2-40B4-BE49-F238E27FC236}">
                <a16:creationId xmlns:a16="http://schemas.microsoft.com/office/drawing/2014/main" id="{2D95B341-ABC5-4ED8-9462-B7B4216DF042}"/>
              </a:ext>
            </a:extLst>
          </p:cNvPr>
          <p:cNvSpPr>
            <a:spLocks noGrp="1"/>
          </p:cNvSpPr>
          <p:nvPr>
            <p:ph type="body" sz="quarter" idx="33"/>
          </p:nvPr>
        </p:nvSpPr>
        <p:spPr/>
        <p:txBody>
          <a:bodyPr/>
          <a:lstStyle/>
          <a:p>
            <a:pPr lvl="1"/>
            <a:r>
              <a:rPr lang="en-US" dirty="0"/>
              <a:t>Disable early launch anti-malware protection</a:t>
            </a:r>
          </a:p>
        </p:txBody>
      </p:sp>
      <p:sp>
        <p:nvSpPr>
          <p:cNvPr id="11" name="Text Placeholder 10">
            <a:extLst>
              <a:ext uri="{FF2B5EF4-FFF2-40B4-BE49-F238E27FC236}">
                <a16:creationId xmlns:a16="http://schemas.microsoft.com/office/drawing/2014/main" id="{0B1D4227-99BD-41CF-8A9E-CAEF2A37B390}"/>
              </a:ext>
            </a:extLst>
          </p:cNvPr>
          <p:cNvSpPr>
            <a:spLocks noGrp="1"/>
          </p:cNvSpPr>
          <p:nvPr>
            <p:ph type="body" sz="quarter" idx="34"/>
          </p:nvPr>
        </p:nvSpPr>
        <p:spPr/>
        <p:txBody>
          <a:bodyPr/>
          <a:lstStyle/>
          <a:p>
            <a:pPr lvl="1"/>
            <a:r>
              <a:rPr lang="en-US" dirty="0"/>
              <a:t>Disable automatic restart after failure</a:t>
            </a:r>
          </a:p>
        </p:txBody>
      </p:sp>
      <p:sp>
        <p:nvSpPr>
          <p:cNvPr id="12" name="Text Placeholder 11">
            <a:extLst>
              <a:ext uri="{FF2B5EF4-FFF2-40B4-BE49-F238E27FC236}">
                <a16:creationId xmlns:a16="http://schemas.microsoft.com/office/drawing/2014/main" id="{BDB411B7-BFF9-4333-BE25-005B2EE2FA8D}"/>
              </a:ext>
            </a:extLst>
          </p:cNvPr>
          <p:cNvSpPr>
            <a:spLocks noGrp="1"/>
          </p:cNvSpPr>
          <p:nvPr>
            <p:ph type="body" sz="quarter" idx="35"/>
          </p:nvPr>
        </p:nvSpPr>
        <p:spPr/>
        <p:txBody>
          <a:bodyPr/>
          <a:lstStyle/>
          <a:p>
            <a:pPr lvl="1"/>
            <a:r>
              <a:rPr lang="en-US" dirty="0"/>
              <a:t>Launch recovery environment</a:t>
            </a:r>
          </a:p>
        </p:txBody>
      </p:sp>
      <p:grpSp>
        <p:nvGrpSpPr>
          <p:cNvPr id="24" name="Group 23">
            <a:extLst>
              <a:ext uri="{FF2B5EF4-FFF2-40B4-BE49-F238E27FC236}">
                <a16:creationId xmlns:a16="http://schemas.microsoft.com/office/drawing/2014/main" id="{0EEE3F8F-966B-4FBE-BA65-7796536A34A3}"/>
              </a:ext>
              <a:ext uri="{C183D7F6-B498-43B3-948B-1728B52AA6E4}">
                <adec:decorative xmlns:adec="http://schemas.microsoft.com/office/drawing/2017/decorative" val="1"/>
              </a:ext>
            </a:extLst>
          </p:cNvPr>
          <p:cNvGrpSpPr/>
          <p:nvPr/>
        </p:nvGrpSpPr>
        <p:grpSpPr>
          <a:xfrm>
            <a:off x="418643" y="1458000"/>
            <a:ext cx="896425" cy="896552"/>
            <a:chOff x="418643" y="1519642"/>
            <a:chExt cx="896425" cy="896552"/>
          </a:xfrm>
        </p:grpSpPr>
        <p:grpSp>
          <p:nvGrpSpPr>
            <p:cNvPr id="31" name="Group 30">
              <a:extLst>
                <a:ext uri="{FF2B5EF4-FFF2-40B4-BE49-F238E27FC236}">
                  <a16:creationId xmlns:a16="http://schemas.microsoft.com/office/drawing/2014/main" id="{8EE422D5-ABEB-4947-9A08-700622A8C08C}"/>
                </a:ext>
                <a:ext uri="{C183D7F6-B498-43B3-948B-1728B52AA6E4}">
                  <adec:decorative xmlns:adec="http://schemas.microsoft.com/office/drawing/2017/decorative" val="1"/>
                </a:ext>
              </a:extLst>
            </p:cNvPr>
            <p:cNvGrpSpPr/>
            <p:nvPr/>
          </p:nvGrpSpPr>
          <p:grpSpPr>
            <a:xfrm>
              <a:off x="418643" y="1519642"/>
              <a:ext cx="896425" cy="896552"/>
              <a:chOff x="7962901" y="3032919"/>
              <a:chExt cx="981074" cy="981076"/>
            </a:xfrm>
          </p:grpSpPr>
          <p:sp>
            <p:nvSpPr>
              <p:cNvPr id="32" name="Freeform 5">
                <a:extLst>
                  <a:ext uri="{FF2B5EF4-FFF2-40B4-BE49-F238E27FC236}">
                    <a16:creationId xmlns:a16="http://schemas.microsoft.com/office/drawing/2014/main" id="{3FA10FCC-BA26-441E-8707-EA1A85DEE62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4" name="Freeform 6">
                <a:extLst>
                  <a:ext uri="{FF2B5EF4-FFF2-40B4-BE49-F238E27FC236}">
                    <a16:creationId xmlns:a16="http://schemas.microsoft.com/office/drawing/2014/main" id="{4DC05F04-E63D-4681-A3E8-FCE2BFB272A7}"/>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3" name="Picture 22">
              <a:extLst>
                <a:ext uri="{FF2B5EF4-FFF2-40B4-BE49-F238E27FC236}">
                  <a16:creationId xmlns:a16="http://schemas.microsoft.com/office/drawing/2014/main" id="{A26F2F17-A845-44EA-8E44-DEE24102C710}"/>
                </a:ext>
              </a:extLst>
            </p:cNvPr>
            <p:cNvPicPr>
              <a:picLocks noChangeAspect="1"/>
            </p:cNvPicPr>
            <p:nvPr/>
          </p:nvPicPr>
          <p:blipFill>
            <a:blip r:embed="rId3"/>
            <a:stretch>
              <a:fillRect/>
            </a:stretch>
          </p:blipFill>
          <p:spPr>
            <a:xfrm>
              <a:off x="673180" y="1760552"/>
              <a:ext cx="406400" cy="406400"/>
            </a:xfrm>
            <a:prstGeom prst="rect">
              <a:avLst/>
            </a:prstGeom>
          </p:spPr>
        </p:pic>
      </p:grpSp>
      <p:grpSp>
        <p:nvGrpSpPr>
          <p:cNvPr id="26" name="Group 25">
            <a:extLst>
              <a:ext uri="{FF2B5EF4-FFF2-40B4-BE49-F238E27FC236}">
                <a16:creationId xmlns:a16="http://schemas.microsoft.com/office/drawing/2014/main" id="{F9B99A07-C82E-443D-AB2F-33CF519EB12A}"/>
              </a:ext>
              <a:ext uri="{C183D7F6-B498-43B3-948B-1728B52AA6E4}">
                <adec:decorative xmlns:adec="http://schemas.microsoft.com/office/drawing/2017/decorative" val="1"/>
              </a:ext>
            </a:extLst>
          </p:cNvPr>
          <p:cNvGrpSpPr/>
          <p:nvPr/>
        </p:nvGrpSpPr>
        <p:grpSpPr>
          <a:xfrm>
            <a:off x="418643" y="2472176"/>
            <a:ext cx="896425" cy="896552"/>
            <a:chOff x="418643" y="2472176"/>
            <a:chExt cx="896425" cy="896552"/>
          </a:xfrm>
        </p:grpSpPr>
        <p:grpSp>
          <p:nvGrpSpPr>
            <p:cNvPr id="35" name="Group 34">
              <a:extLst>
                <a:ext uri="{FF2B5EF4-FFF2-40B4-BE49-F238E27FC236}">
                  <a16:creationId xmlns:a16="http://schemas.microsoft.com/office/drawing/2014/main" id="{D026501A-9247-4200-9C47-74A58A3FE5B6}"/>
                </a:ext>
                <a:ext uri="{C183D7F6-B498-43B3-948B-1728B52AA6E4}">
                  <adec:decorative xmlns:adec="http://schemas.microsoft.com/office/drawing/2017/decorative" val="1"/>
                </a:ext>
              </a:extLst>
            </p:cNvPr>
            <p:cNvGrpSpPr/>
            <p:nvPr/>
          </p:nvGrpSpPr>
          <p:grpSpPr>
            <a:xfrm>
              <a:off x="418643" y="2472176"/>
              <a:ext cx="896425" cy="896552"/>
              <a:chOff x="7962901" y="3032919"/>
              <a:chExt cx="981074" cy="981076"/>
            </a:xfrm>
          </p:grpSpPr>
          <p:sp>
            <p:nvSpPr>
              <p:cNvPr id="36" name="Freeform 5">
                <a:extLst>
                  <a:ext uri="{FF2B5EF4-FFF2-40B4-BE49-F238E27FC236}">
                    <a16:creationId xmlns:a16="http://schemas.microsoft.com/office/drawing/2014/main" id="{FE21A4F1-DA93-46CC-92EF-2E5C361695FB}"/>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7" name="Freeform 6">
                <a:extLst>
                  <a:ext uri="{FF2B5EF4-FFF2-40B4-BE49-F238E27FC236}">
                    <a16:creationId xmlns:a16="http://schemas.microsoft.com/office/drawing/2014/main" id="{CC7369D9-5BF7-4889-9AD1-BB555BED51D8}"/>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5" name="Picture 24">
              <a:extLst>
                <a:ext uri="{FF2B5EF4-FFF2-40B4-BE49-F238E27FC236}">
                  <a16:creationId xmlns:a16="http://schemas.microsoft.com/office/drawing/2014/main" id="{00F55137-BA2E-421F-BA81-5AE6D3BCDFEF}"/>
                </a:ext>
              </a:extLst>
            </p:cNvPr>
            <p:cNvPicPr>
              <a:picLocks noChangeAspect="1"/>
            </p:cNvPicPr>
            <p:nvPr/>
          </p:nvPicPr>
          <p:blipFill>
            <a:blip r:embed="rId4"/>
            <a:stretch>
              <a:fillRect/>
            </a:stretch>
          </p:blipFill>
          <p:spPr>
            <a:xfrm>
              <a:off x="632855" y="2686452"/>
              <a:ext cx="468000" cy="468000"/>
            </a:xfrm>
            <a:prstGeom prst="rect">
              <a:avLst/>
            </a:prstGeom>
          </p:spPr>
        </p:pic>
      </p:grpSp>
      <p:grpSp>
        <p:nvGrpSpPr>
          <p:cNvPr id="29" name="Group 28">
            <a:extLst>
              <a:ext uri="{FF2B5EF4-FFF2-40B4-BE49-F238E27FC236}">
                <a16:creationId xmlns:a16="http://schemas.microsoft.com/office/drawing/2014/main" id="{F5EBC442-128D-4EEB-8EA5-83E6C472CF67}"/>
              </a:ext>
              <a:ext uri="{C183D7F6-B498-43B3-948B-1728B52AA6E4}">
                <adec:decorative xmlns:adec="http://schemas.microsoft.com/office/drawing/2017/decorative" val="1"/>
              </a:ext>
            </a:extLst>
          </p:cNvPr>
          <p:cNvGrpSpPr/>
          <p:nvPr/>
        </p:nvGrpSpPr>
        <p:grpSpPr>
          <a:xfrm>
            <a:off x="418643" y="3487457"/>
            <a:ext cx="896425" cy="896552"/>
            <a:chOff x="418643" y="3487457"/>
            <a:chExt cx="896425" cy="896552"/>
          </a:xfrm>
        </p:grpSpPr>
        <p:grpSp>
          <p:nvGrpSpPr>
            <p:cNvPr id="41" name="Group 40">
              <a:extLst>
                <a:ext uri="{FF2B5EF4-FFF2-40B4-BE49-F238E27FC236}">
                  <a16:creationId xmlns:a16="http://schemas.microsoft.com/office/drawing/2014/main" id="{682D906B-FC3D-4B8D-A0C1-6FAC6C4245BC}"/>
                </a:ext>
                <a:ext uri="{C183D7F6-B498-43B3-948B-1728B52AA6E4}">
                  <adec:decorative xmlns:adec="http://schemas.microsoft.com/office/drawing/2017/decorative" val="1"/>
                </a:ext>
              </a:extLst>
            </p:cNvPr>
            <p:cNvGrpSpPr/>
            <p:nvPr/>
          </p:nvGrpSpPr>
          <p:grpSpPr>
            <a:xfrm>
              <a:off x="418643" y="3487457"/>
              <a:ext cx="896425" cy="896552"/>
              <a:chOff x="7962901" y="3032919"/>
              <a:chExt cx="981074" cy="981076"/>
            </a:xfrm>
          </p:grpSpPr>
          <p:sp>
            <p:nvSpPr>
              <p:cNvPr id="46" name="Freeform 5">
                <a:extLst>
                  <a:ext uri="{FF2B5EF4-FFF2-40B4-BE49-F238E27FC236}">
                    <a16:creationId xmlns:a16="http://schemas.microsoft.com/office/drawing/2014/main" id="{D3599880-93D1-4FE3-803F-26119CEECC37}"/>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7" name="Freeform 6">
                <a:extLst>
                  <a:ext uri="{FF2B5EF4-FFF2-40B4-BE49-F238E27FC236}">
                    <a16:creationId xmlns:a16="http://schemas.microsoft.com/office/drawing/2014/main" id="{46043779-24A1-4A3D-B0EA-83EF29C9BDD1}"/>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8" name="Picture 27">
              <a:extLst>
                <a:ext uri="{FF2B5EF4-FFF2-40B4-BE49-F238E27FC236}">
                  <a16:creationId xmlns:a16="http://schemas.microsoft.com/office/drawing/2014/main" id="{DD9F9F11-3798-41AA-87CA-6FF99424F975}"/>
                </a:ext>
              </a:extLst>
            </p:cNvPr>
            <p:cNvPicPr>
              <a:picLocks noChangeAspect="1"/>
            </p:cNvPicPr>
            <p:nvPr/>
          </p:nvPicPr>
          <p:blipFill>
            <a:blip r:embed="rId5"/>
            <a:stretch>
              <a:fillRect/>
            </a:stretch>
          </p:blipFill>
          <p:spPr>
            <a:xfrm>
              <a:off x="663655" y="3732533"/>
              <a:ext cx="406400" cy="406400"/>
            </a:xfrm>
            <a:prstGeom prst="rect">
              <a:avLst/>
            </a:prstGeom>
          </p:spPr>
        </p:pic>
      </p:grpSp>
      <p:grpSp>
        <p:nvGrpSpPr>
          <p:cNvPr id="33" name="Group 32">
            <a:extLst>
              <a:ext uri="{FF2B5EF4-FFF2-40B4-BE49-F238E27FC236}">
                <a16:creationId xmlns:a16="http://schemas.microsoft.com/office/drawing/2014/main" id="{F3DFCCA5-06E8-43ED-A12A-FA009BBA83ED}"/>
              </a:ext>
              <a:ext uri="{C183D7F6-B498-43B3-948B-1728B52AA6E4}">
                <adec:decorative xmlns:adec="http://schemas.microsoft.com/office/drawing/2017/decorative" val="1"/>
              </a:ext>
            </a:extLst>
          </p:cNvPr>
          <p:cNvGrpSpPr/>
          <p:nvPr/>
        </p:nvGrpSpPr>
        <p:grpSpPr>
          <a:xfrm>
            <a:off x="418643" y="4502737"/>
            <a:ext cx="896425" cy="896552"/>
            <a:chOff x="418643" y="4502737"/>
            <a:chExt cx="896425" cy="896552"/>
          </a:xfrm>
        </p:grpSpPr>
        <p:grpSp>
          <p:nvGrpSpPr>
            <p:cNvPr id="48" name="Group 47">
              <a:extLst>
                <a:ext uri="{FF2B5EF4-FFF2-40B4-BE49-F238E27FC236}">
                  <a16:creationId xmlns:a16="http://schemas.microsoft.com/office/drawing/2014/main" id="{EE7184A7-F6B6-49EE-A244-B2A9F9662CDD}"/>
                </a:ext>
                <a:ext uri="{C183D7F6-B498-43B3-948B-1728B52AA6E4}">
                  <adec:decorative xmlns:adec="http://schemas.microsoft.com/office/drawing/2017/decorative" val="1"/>
                </a:ext>
              </a:extLst>
            </p:cNvPr>
            <p:cNvGrpSpPr/>
            <p:nvPr/>
          </p:nvGrpSpPr>
          <p:grpSpPr>
            <a:xfrm>
              <a:off x="418643" y="4502737"/>
              <a:ext cx="896425" cy="896552"/>
              <a:chOff x="7962901" y="3032919"/>
              <a:chExt cx="981074" cy="981076"/>
            </a:xfrm>
          </p:grpSpPr>
          <p:sp>
            <p:nvSpPr>
              <p:cNvPr id="49" name="Freeform 5">
                <a:extLst>
                  <a:ext uri="{FF2B5EF4-FFF2-40B4-BE49-F238E27FC236}">
                    <a16:creationId xmlns:a16="http://schemas.microsoft.com/office/drawing/2014/main" id="{65F9C2FF-E62A-49E2-9DA2-3C7E10469A07}"/>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0" name="Freeform 6">
                <a:extLst>
                  <a:ext uri="{FF2B5EF4-FFF2-40B4-BE49-F238E27FC236}">
                    <a16:creationId xmlns:a16="http://schemas.microsoft.com/office/drawing/2014/main" id="{B08FB50B-EE15-448F-8491-CE66D3B4115F}"/>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0" name="Picture 29">
              <a:extLst>
                <a:ext uri="{FF2B5EF4-FFF2-40B4-BE49-F238E27FC236}">
                  <a16:creationId xmlns:a16="http://schemas.microsoft.com/office/drawing/2014/main" id="{E258572D-A080-43EC-AEBA-3BAB8CD088C4}"/>
                </a:ext>
              </a:extLst>
            </p:cNvPr>
            <p:cNvPicPr>
              <a:picLocks noChangeAspect="1"/>
            </p:cNvPicPr>
            <p:nvPr/>
          </p:nvPicPr>
          <p:blipFill>
            <a:blip r:embed="rId6"/>
            <a:stretch>
              <a:fillRect/>
            </a:stretch>
          </p:blipFill>
          <p:spPr>
            <a:xfrm>
              <a:off x="673180" y="4754689"/>
              <a:ext cx="406400" cy="406400"/>
            </a:xfrm>
            <a:prstGeom prst="rect">
              <a:avLst/>
            </a:prstGeom>
          </p:spPr>
        </p:pic>
      </p:grpSp>
      <p:grpSp>
        <p:nvGrpSpPr>
          <p:cNvPr id="43" name="Group 42">
            <a:extLst>
              <a:ext uri="{FF2B5EF4-FFF2-40B4-BE49-F238E27FC236}">
                <a16:creationId xmlns:a16="http://schemas.microsoft.com/office/drawing/2014/main" id="{DAEDB7E2-4B55-4556-BF35-F87563BD6581}"/>
              </a:ext>
              <a:ext uri="{C183D7F6-B498-43B3-948B-1728B52AA6E4}">
                <adec:decorative xmlns:adec="http://schemas.microsoft.com/office/drawing/2017/decorative" val="1"/>
              </a:ext>
            </a:extLst>
          </p:cNvPr>
          <p:cNvGrpSpPr/>
          <p:nvPr/>
        </p:nvGrpSpPr>
        <p:grpSpPr>
          <a:xfrm>
            <a:off x="418643" y="5518016"/>
            <a:ext cx="896425" cy="896552"/>
            <a:chOff x="418643" y="5518016"/>
            <a:chExt cx="896425" cy="896552"/>
          </a:xfrm>
        </p:grpSpPr>
        <p:grpSp>
          <p:nvGrpSpPr>
            <p:cNvPr id="61" name="Group 60">
              <a:extLst>
                <a:ext uri="{FF2B5EF4-FFF2-40B4-BE49-F238E27FC236}">
                  <a16:creationId xmlns:a16="http://schemas.microsoft.com/office/drawing/2014/main" id="{A810A0F7-4C33-4235-8199-AD99361D94EC}"/>
                </a:ext>
                <a:ext uri="{C183D7F6-B498-43B3-948B-1728B52AA6E4}">
                  <adec:decorative xmlns:adec="http://schemas.microsoft.com/office/drawing/2017/decorative" val="1"/>
                </a:ext>
              </a:extLst>
            </p:cNvPr>
            <p:cNvGrpSpPr/>
            <p:nvPr/>
          </p:nvGrpSpPr>
          <p:grpSpPr>
            <a:xfrm>
              <a:off x="418643" y="5518016"/>
              <a:ext cx="896425" cy="896552"/>
              <a:chOff x="7962901" y="3032919"/>
              <a:chExt cx="981074" cy="981076"/>
            </a:xfrm>
          </p:grpSpPr>
          <p:sp>
            <p:nvSpPr>
              <p:cNvPr id="62" name="Freeform 5">
                <a:extLst>
                  <a:ext uri="{FF2B5EF4-FFF2-40B4-BE49-F238E27FC236}">
                    <a16:creationId xmlns:a16="http://schemas.microsoft.com/office/drawing/2014/main" id="{8DFB6F5B-B4DA-420D-BB1E-A508478CD550}"/>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3" name="Freeform 6">
                <a:extLst>
                  <a:ext uri="{FF2B5EF4-FFF2-40B4-BE49-F238E27FC236}">
                    <a16:creationId xmlns:a16="http://schemas.microsoft.com/office/drawing/2014/main" id="{118AE721-FF8C-4F4B-9B61-4738AA89F306}"/>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8" name="Picture 37">
              <a:extLst>
                <a:ext uri="{FF2B5EF4-FFF2-40B4-BE49-F238E27FC236}">
                  <a16:creationId xmlns:a16="http://schemas.microsoft.com/office/drawing/2014/main" id="{723B533A-6699-4F1A-A186-EC2C7C9C639C}"/>
                </a:ext>
              </a:extLst>
            </p:cNvPr>
            <p:cNvPicPr>
              <a:picLocks noChangeAspect="1"/>
            </p:cNvPicPr>
            <p:nvPr/>
          </p:nvPicPr>
          <p:blipFill>
            <a:blip r:embed="rId7"/>
            <a:stretch>
              <a:fillRect/>
            </a:stretch>
          </p:blipFill>
          <p:spPr>
            <a:xfrm>
              <a:off x="650855" y="5750292"/>
              <a:ext cx="432000" cy="432000"/>
            </a:xfrm>
            <a:prstGeom prst="rect">
              <a:avLst/>
            </a:prstGeom>
          </p:spPr>
        </p:pic>
      </p:grpSp>
      <p:grpSp>
        <p:nvGrpSpPr>
          <p:cNvPr id="40" name="Group 39">
            <a:extLst>
              <a:ext uri="{FF2B5EF4-FFF2-40B4-BE49-F238E27FC236}">
                <a16:creationId xmlns:a16="http://schemas.microsoft.com/office/drawing/2014/main" id="{D27E4C7F-141A-4FBF-BE96-6AE67799E029}"/>
              </a:ext>
              <a:ext uri="{C183D7F6-B498-43B3-948B-1728B52AA6E4}">
                <adec:decorative xmlns:adec="http://schemas.microsoft.com/office/drawing/2017/decorative" val="1"/>
              </a:ext>
            </a:extLst>
          </p:cNvPr>
          <p:cNvGrpSpPr/>
          <p:nvPr/>
        </p:nvGrpSpPr>
        <p:grpSpPr>
          <a:xfrm>
            <a:off x="6229842" y="1456896"/>
            <a:ext cx="896425" cy="896552"/>
            <a:chOff x="6229842" y="1456896"/>
            <a:chExt cx="896425" cy="896552"/>
          </a:xfrm>
        </p:grpSpPr>
        <p:grpSp>
          <p:nvGrpSpPr>
            <p:cNvPr id="105" name="Group 104">
              <a:extLst>
                <a:ext uri="{FF2B5EF4-FFF2-40B4-BE49-F238E27FC236}">
                  <a16:creationId xmlns:a16="http://schemas.microsoft.com/office/drawing/2014/main" id="{923ABB3E-1BFE-4211-AFB0-71837DB2C81F}"/>
                </a:ext>
                <a:ext uri="{C183D7F6-B498-43B3-948B-1728B52AA6E4}">
                  <adec:decorative xmlns:adec="http://schemas.microsoft.com/office/drawing/2017/decorative" val="1"/>
                </a:ext>
              </a:extLst>
            </p:cNvPr>
            <p:cNvGrpSpPr/>
            <p:nvPr/>
          </p:nvGrpSpPr>
          <p:grpSpPr>
            <a:xfrm>
              <a:off x="6229842" y="1456896"/>
              <a:ext cx="896425" cy="896552"/>
              <a:chOff x="7962901" y="3032919"/>
              <a:chExt cx="981074" cy="981076"/>
            </a:xfrm>
          </p:grpSpPr>
          <p:sp>
            <p:nvSpPr>
              <p:cNvPr id="107" name="Freeform 5">
                <a:extLst>
                  <a:ext uri="{FF2B5EF4-FFF2-40B4-BE49-F238E27FC236}">
                    <a16:creationId xmlns:a16="http://schemas.microsoft.com/office/drawing/2014/main" id="{31E1F766-9CFB-48FB-9C44-110F82CA2742}"/>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08" name="Freeform 6">
                <a:extLst>
                  <a:ext uri="{FF2B5EF4-FFF2-40B4-BE49-F238E27FC236}">
                    <a16:creationId xmlns:a16="http://schemas.microsoft.com/office/drawing/2014/main" id="{77ED142C-E649-406C-BF7E-52C8CAA77B30}"/>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9" name="Picture 38">
              <a:extLst>
                <a:ext uri="{FF2B5EF4-FFF2-40B4-BE49-F238E27FC236}">
                  <a16:creationId xmlns:a16="http://schemas.microsoft.com/office/drawing/2014/main" id="{0C0E8A2C-2D88-4A80-89D8-86A691E62C5C}"/>
                </a:ext>
              </a:extLst>
            </p:cNvPr>
            <p:cNvPicPr>
              <a:picLocks noChangeAspect="1"/>
            </p:cNvPicPr>
            <p:nvPr/>
          </p:nvPicPr>
          <p:blipFill>
            <a:blip r:embed="rId8"/>
            <a:stretch>
              <a:fillRect/>
            </a:stretch>
          </p:blipFill>
          <p:spPr>
            <a:xfrm>
              <a:off x="6474854" y="1694473"/>
              <a:ext cx="406400" cy="406400"/>
            </a:xfrm>
            <a:prstGeom prst="rect">
              <a:avLst/>
            </a:prstGeom>
          </p:spPr>
        </p:pic>
      </p:grpSp>
      <p:grpSp>
        <p:nvGrpSpPr>
          <p:cNvPr id="45" name="Group 44">
            <a:extLst>
              <a:ext uri="{FF2B5EF4-FFF2-40B4-BE49-F238E27FC236}">
                <a16:creationId xmlns:a16="http://schemas.microsoft.com/office/drawing/2014/main" id="{E4FA114F-304C-48F9-B6A3-369C7DC5FE9B}"/>
              </a:ext>
              <a:ext uri="{C183D7F6-B498-43B3-948B-1728B52AA6E4}">
                <adec:decorative xmlns:adec="http://schemas.microsoft.com/office/drawing/2017/decorative" val="1"/>
              </a:ext>
            </a:extLst>
          </p:cNvPr>
          <p:cNvGrpSpPr/>
          <p:nvPr/>
        </p:nvGrpSpPr>
        <p:grpSpPr>
          <a:xfrm>
            <a:off x="6229842" y="2472176"/>
            <a:ext cx="896425" cy="896552"/>
            <a:chOff x="6229842" y="2472176"/>
            <a:chExt cx="896425" cy="896552"/>
          </a:xfrm>
        </p:grpSpPr>
        <p:grpSp>
          <p:nvGrpSpPr>
            <p:cNvPr id="110" name="Group 109">
              <a:extLst>
                <a:ext uri="{FF2B5EF4-FFF2-40B4-BE49-F238E27FC236}">
                  <a16:creationId xmlns:a16="http://schemas.microsoft.com/office/drawing/2014/main" id="{2D7823D9-0373-4CE5-8630-CD086B0C39D8}"/>
                </a:ext>
                <a:ext uri="{C183D7F6-B498-43B3-948B-1728B52AA6E4}">
                  <adec:decorative xmlns:adec="http://schemas.microsoft.com/office/drawing/2017/decorative" val="1"/>
                </a:ext>
              </a:extLst>
            </p:cNvPr>
            <p:cNvGrpSpPr/>
            <p:nvPr/>
          </p:nvGrpSpPr>
          <p:grpSpPr>
            <a:xfrm>
              <a:off x="6229842" y="2472176"/>
              <a:ext cx="896425" cy="896552"/>
              <a:chOff x="7962901" y="3032919"/>
              <a:chExt cx="981074" cy="981076"/>
            </a:xfrm>
          </p:grpSpPr>
          <p:sp>
            <p:nvSpPr>
              <p:cNvPr id="112" name="Freeform 5">
                <a:extLst>
                  <a:ext uri="{FF2B5EF4-FFF2-40B4-BE49-F238E27FC236}">
                    <a16:creationId xmlns:a16="http://schemas.microsoft.com/office/drawing/2014/main" id="{5050EE06-2280-46FA-9673-4A48B25A85F2}"/>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13" name="Freeform 6">
                <a:extLst>
                  <a:ext uri="{FF2B5EF4-FFF2-40B4-BE49-F238E27FC236}">
                    <a16:creationId xmlns:a16="http://schemas.microsoft.com/office/drawing/2014/main" id="{7B2A90FC-DF5E-4290-9A32-1B1965E6B750}"/>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4" name="Picture 43">
              <a:extLst>
                <a:ext uri="{FF2B5EF4-FFF2-40B4-BE49-F238E27FC236}">
                  <a16:creationId xmlns:a16="http://schemas.microsoft.com/office/drawing/2014/main" id="{D2BB64E2-8001-4A3D-9515-0EFC5E87713B}"/>
                </a:ext>
              </a:extLst>
            </p:cNvPr>
            <p:cNvPicPr>
              <a:picLocks noChangeAspect="1"/>
            </p:cNvPicPr>
            <p:nvPr/>
          </p:nvPicPr>
          <p:blipFill>
            <a:blip r:embed="rId9"/>
            <a:stretch>
              <a:fillRect/>
            </a:stretch>
          </p:blipFill>
          <p:spPr>
            <a:xfrm>
              <a:off x="6435090" y="2652972"/>
              <a:ext cx="514279" cy="514279"/>
            </a:xfrm>
            <a:prstGeom prst="rect">
              <a:avLst/>
            </a:prstGeom>
          </p:spPr>
        </p:pic>
      </p:grpSp>
      <p:grpSp>
        <p:nvGrpSpPr>
          <p:cNvPr id="52" name="Group 51">
            <a:extLst>
              <a:ext uri="{FF2B5EF4-FFF2-40B4-BE49-F238E27FC236}">
                <a16:creationId xmlns:a16="http://schemas.microsoft.com/office/drawing/2014/main" id="{61AF8E34-2BFF-4253-BEA7-132A32CC727D}"/>
              </a:ext>
              <a:ext uri="{C183D7F6-B498-43B3-948B-1728B52AA6E4}">
                <adec:decorative xmlns:adec="http://schemas.microsoft.com/office/drawing/2017/decorative" val="1"/>
              </a:ext>
            </a:extLst>
          </p:cNvPr>
          <p:cNvGrpSpPr/>
          <p:nvPr/>
        </p:nvGrpSpPr>
        <p:grpSpPr>
          <a:xfrm>
            <a:off x="6229842" y="3487457"/>
            <a:ext cx="896425" cy="896552"/>
            <a:chOff x="6229842" y="3487457"/>
            <a:chExt cx="896425" cy="896552"/>
          </a:xfrm>
        </p:grpSpPr>
        <p:grpSp>
          <p:nvGrpSpPr>
            <p:cNvPr id="115" name="Group 114">
              <a:extLst>
                <a:ext uri="{FF2B5EF4-FFF2-40B4-BE49-F238E27FC236}">
                  <a16:creationId xmlns:a16="http://schemas.microsoft.com/office/drawing/2014/main" id="{D801644B-C2AD-48BE-9A35-7C9B7EB7A5D2}"/>
                </a:ext>
                <a:ext uri="{C183D7F6-B498-43B3-948B-1728B52AA6E4}">
                  <adec:decorative xmlns:adec="http://schemas.microsoft.com/office/drawing/2017/decorative" val="1"/>
                </a:ext>
              </a:extLst>
            </p:cNvPr>
            <p:cNvGrpSpPr/>
            <p:nvPr/>
          </p:nvGrpSpPr>
          <p:grpSpPr>
            <a:xfrm>
              <a:off x="6229842" y="3487457"/>
              <a:ext cx="896425" cy="896552"/>
              <a:chOff x="7962901" y="3032919"/>
              <a:chExt cx="981074" cy="981076"/>
            </a:xfrm>
          </p:grpSpPr>
          <p:sp>
            <p:nvSpPr>
              <p:cNvPr id="117" name="Freeform 5">
                <a:extLst>
                  <a:ext uri="{FF2B5EF4-FFF2-40B4-BE49-F238E27FC236}">
                    <a16:creationId xmlns:a16="http://schemas.microsoft.com/office/drawing/2014/main" id="{B9AEA416-BDC6-4A8D-A251-CE19A071FD9F}"/>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18" name="Freeform 6">
                <a:extLst>
                  <a:ext uri="{FF2B5EF4-FFF2-40B4-BE49-F238E27FC236}">
                    <a16:creationId xmlns:a16="http://schemas.microsoft.com/office/drawing/2014/main" id="{B4D401AC-1254-4C7E-B546-9097B895726C}"/>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51" name="Picture 50">
              <a:extLst>
                <a:ext uri="{FF2B5EF4-FFF2-40B4-BE49-F238E27FC236}">
                  <a16:creationId xmlns:a16="http://schemas.microsoft.com/office/drawing/2014/main" id="{42D7AC79-9890-4AAE-9612-E47C631029A7}"/>
                </a:ext>
              </a:extLst>
            </p:cNvPr>
            <p:cNvPicPr>
              <a:picLocks noChangeAspect="1"/>
            </p:cNvPicPr>
            <p:nvPr/>
          </p:nvPicPr>
          <p:blipFill>
            <a:blip r:embed="rId10"/>
            <a:stretch>
              <a:fillRect/>
            </a:stretch>
          </p:blipFill>
          <p:spPr>
            <a:xfrm>
              <a:off x="6475579" y="3753040"/>
              <a:ext cx="406400" cy="406400"/>
            </a:xfrm>
            <a:prstGeom prst="rect">
              <a:avLst/>
            </a:prstGeom>
          </p:spPr>
        </p:pic>
      </p:grpSp>
      <p:grpSp>
        <p:nvGrpSpPr>
          <p:cNvPr id="54" name="Group 53">
            <a:extLst>
              <a:ext uri="{FF2B5EF4-FFF2-40B4-BE49-F238E27FC236}">
                <a16:creationId xmlns:a16="http://schemas.microsoft.com/office/drawing/2014/main" id="{AA52AB7E-7B3A-4B36-A6BC-161DD846E412}"/>
              </a:ext>
              <a:ext uri="{C183D7F6-B498-43B3-948B-1728B52AA6E4}">
                <adec:decorative xmlns:adec="http://schemas.microsoft.com/office/drawing/2017/decorative" val="1"/>
              </a:ext>
            </a:extLst>
          </p:cNvPr>
          <p:cNvGrpSpPr/>
          <p:nvPr/>
        </p:nvGrpSpPr>
        <p:grpSpPr>
          <a:xfrm>
            <a:off x="6229842" y="4502737"/>
            <a:ext cx="896425" cy="896552"/>
            <a:chOff x="6229842" y="4502737"/>
            <a:chExt cx="896425" cy="896552"/>
          </a:xfrm>
        </p:grpSpPr>
        <p:grpSp>
          <p:nvGrpSpPr>
            <p:cNvPr id="120" name="Group 119">
              <a:extLst>
                <a:ext uri="{FF2B5EF4-FFF2-40B4-BE49-F238E27FC236}">
                  <a16:creationId xmlns:a16="http://schemas.microsoft.com/office/drawing/2014/main" id="{FA11E7C9-8305-4A01-83C6-E611C86F103D}"/>
                </a:ext>
                <a:ext uri="{C183D7F6-B498-43B3-948B-1728B52AA6E4}">
                  <adec:decorative xmlns:adec="http://schemas.microsoft.com/office/drawing/2017/decorative" val="1"/>
                </a:ext>
              </a:extLst>
            </p:cNvPr>
            <p:cNvGrpSpPr/>
            <p:nvPr/>
          </p:nvGrpSpPr>
          <p:grpSpPr>
            <a:xfrm>
              <a:off x="6229842" y="4502737"/>
              <a:ext cx="896425" cy="896552"/>
              <a:chOff x="7962901" y="3032919"/>
              <a:chExt cx="981074" cy="981076"/>
            </a:xfrm>
          </p:grpSpPr>
          <p:sp>
            <p:nvSpPr>
              <p:cNvPr id="122" name="Freeform 5">
                <a:extLst>
                  <a:ext uri="{FF2B5EF4-FFF2-40B4-BE49-F238E27FC236}">
                    <a16:creationId xmlns:a16="http://schemas.microsoft.com/office/drawing/2014/main" id="{4AE4E031-E07D-43AE-8F03-33BE6FA78359}"/>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23" name="Freeform 6">
                <a:extLst>
                  <a:ext uri="{FF2B5EF4-FFF2-40B4-BE49-F238E27FC236}">
                    <a16:creationId xmlns:a16="http://schemas.microsoft.com/office/drawing/2014/main" id="{B7981977-4354-433E-A3CD-6A5D4B8F25D3}"/>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53" name="Picture 52">
              <a:extLst>
                <a:ext uri="{FF2B5EF4-FFF2-40B4-BE49-F238E27FC236}">
                  <a16:creationId xmlns:a16="http://schemas.microsoft.com/office/drawing/2014/main" id="{12A3DF7C-E9E5-4F01-933B-09117457457C}"/>
                </a:ext>
              </a:extLst>
            </p:cNvPr>
            <p:cNvPicPr>
              <a:picLocks noChangeAspect="1"/>
            </p:cNvPicPr>
            <p:nvPr/>
          </p:nvPicPr>
          <p:blipFill>
            <a:blip r:embed="rId11"/>
            <a:stretch>
              <a:fillRect/>
            </a:stretch>
          </p:blipFill>
          <p:spPr>
            <a:xfrm>
              <a:off x="6465329" y="4764214"/>
              <a:ext cx="406400" cy="406400"/>
            </a:xfrm>
            <a:prstGeom prst="rect">
              <a:avLst/>
            </a:prstGeom>
          </p:spPr>
        </p:pic>
      </p:grpSp>
      <p:grpSp>
        <p:nvGrpSpPr>
          <p:cNvPr id="56" name="Group 55">
            <a:extLst>
              <a:ext uri="{FF2B5EF4-FFF2-40B4-BE49-F238E27FC236}">
                <a16:creationId xmlns:a16="http://schemas.microsoft.com/office/drawing/2014/main" id="{5C403F57-DDFC-4492-9585-F8F2A9B37917}"/>
              </a:ext>
              <a:ext uri="{C183D7F6-B498-43B3-948B-1728B52AA6E4}">
                <adec:decorative xmlns:adec="http://schemas.microsoft.com/office/drawing/2017/decorative" val="1"/>
              </a:ext>
            </a:extLst>
          </p:cNvPr>
          <p:cNvGrpSpPr/>
          <p:nvPr/>
        </p:nvGrpSpPr>
        <p:grpSpPr>
          <a:xfrm>
            <a:off x="6229842" y="5518016"/>
            <a:ext cx="896425" cy="896552"/>
            <a:chOff x="6229842" y="5518016"/>
            <a:chExt cx="896425" cy="896552"/>
          </a:xfrm>
        </p:grpSpPr>
        <p:grpSp>
          <p:nvGrpSpPr>
            <p:cNvPr id="125" name="Group 124">
              <a:extLst>
                <a:ext uri="{FF2B5EF4-FFF2-40B4-BE49-F238E27FC236}">
                  <a16:creationId xmlns:a16="http://schemas.microsoft.com/office/drawing/2014/main" id="{4B1E4B96-F755-4553-B997-84408B055A9C}"/>
                </a:ext>
                <a:ext uri="{C183D7F6-B498-43B3-948B-1728B52AA6E4}">
                  <adec:decorative xmlns:adec="http://schemas.microsoft.com/office/drawing/2017/decorative" val="1"/>
                </a:ext>
              </a:extLst>
            </p:cNvPr>
            <p:cNvGrpSpPr/>
            <p:nvPr/>
          </p:nvGrpSpPr>
          <p:grpSpPr>
            <a:xfrm>
              <a:off x="6229842" y="5518016"/>
              <a:ext cx="896425" cy="896552"/>
              <a:chOff x="7962901" y="3032919"/>
              <a:chExt cx="981074" cy="981076"/>
            </a:xfrm>
          </p:grpSpPr>
          <p:sp>
            <p:nvSpPr>
              <p:cNvPr id="127" name="Freeform 5">
                <a:extLst>
                  <a:ext uri="{FF2B5EF4-FFF2-40B4-BE49-F238E27FC236}">
                    <a16:creationId xmlns:a16="http://schemas.microsoft.com/office/drawing/2014/main" id="{B3814179-348D-4DFF-A00B-569230E7634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28" name="Freeform 6">
                <a:extLst>
                  <a:ext uri="{FF2B5EF4-FFF2-40B4-BE49-F238E27FC236}">
                    <a16:creationId xmlns:a16="http://schemas.microsoft.com/office/drawing/2014/main" id="{E0CC2EDE-816B-4A8E-9878-A38E562F65DF}"/>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55" name="Picture 54">
              <a:extLst>
                <a:ext uri="{FF2B5EF4-FFF2-40B4-BE49-F238E27FC236}">
                  <a16:creationId xmlns:a16="http://schemas.microsoft.com/office/drawing/2014/main" id="{8C0A25EC-F47C-4ABA-ABE8-643312AA27DE}"/>
                </a:ext>
              </a:extLst>
            </p:cNvPr>
            <p:cNvPicPr>
              <a:picLocks noChangeAspect="1"/>
            </p:cNvPicPr>
            <p:nvPr/>
          </p:nvPicPr>
          <p:blipFill>
            <a:blip r:embed="rId12"/>
            <a:stretch>
              <a:fillRect/>
            </a:stretch>
          </p:blipFill>
          <p:spPr>
            <a:xfrm>
              <a:off x="6462054" y="5777984"/>
              <a:ext cx="432000" cy="432000"/>
            </a:xfrm>
            <a:prstGeom prst="rect">
              <a:avLst/>
            </a:prstGeom>
          </p:spPr>
        </p:pic>
      </p:grpSp>
    </p:spTree>
    <p:extLst>
      <p:ext uri="{BB962C8B-B14F-4D97-AF65-F5344CB8AC3E}">
        <p14:creationId xmlns:p14="http://schemas.microsoft.com/office/powerpoint/2010/main" val="2685027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Use the Reset This PC feature</a:t>
            </a:r>
          </a:p>
        </p:txBody>
      </p:sp>
      <p:sp>
        <p:nvSpPr>
          <p:cNvPr id="26" name="Content Placeholder 25">
            <a:extLst>
              <a:ext uri="{FF2B5EF4-FFF2-40B4-BE49-F238E27FC236}">
                <a16:creationId xmlns:a16="http://schemas.microsoft.com/office/drawing/2014/main" id="{FE0A78EE-338A-494F-99D5-B53EB1AF0E05}"/>
              </a:ext>
            </a:extLst>
          </p:cNvPr>
          <p:cNvSpPr>
            <a:spLocks noGrp="1"/>
          </p:cNvSpPr>
          <p:nvPr>
            <p:ph sz="quarter" idx="10"/>
          </p:nvPr>
        </p:nvSpPr>
        <p:spPr>
          <a:xfrm>
            <a:off x="639368" y="3443102"/>
            <a:ext cx="4184219" cy="2046714"/>
          </a:xfrm>
        </p:spPr>
        <p:txBody>
          <a:bodyPr/>
          <a:lstStyle/>
          <a:p>
            <a:r>
              <a:rPr lang="en-US" dirty="0"/>
              <a:t>Additional options:</a:t>
            </a:r>
          </a:p>
          <a:p>
            <a:pPr marL="342900" indent="-342900">
              <a:buFontTx/>
              <a:buChar char="-"/>
            </a:pPr>
            <a:r>
              <a:rPr lang="en-US" dirty="0"/>
              <a:t>Keep pre-installed apps</a:t>
            </a:r>
          </a:p>
          <a:p>
            <a:pPr marL="342900" indent="-342900">
              <a:buFontTx/>
              <a:buChar char="-"/>
            </a:pPr>
            <a:r>
              <a:rPr lang="en-US" dirty="0"/>
              <a:t>Clean drive</a:t>
            </a:r>
          </a:p>
          <a:p>
            <a:pPr marL="342900" indent="-342900">
              <a:buFontTx/>
              <a:buChar char="-"/>
            </a:pPr>
            <a:r>
              <a:rPr lang="en-US" dirty="0"/>
              <a:t>Cloud download</a:t>
            </a:r>
          </a:p>
        </p:txBody>
      </p:sp>
      <p:sp>
        <p:nvSpPr>
          <p:cNvPr id="8" name="Rectangle 1">
            <a:extLst>
              <a:ext uri="{FF2B5EF4-FFF2-40B4-BE49-F238E27FC236}">
                <a16:creationId xmlns:a16="http://schemas.microsoft.com/office/drawing/2014/main" id="{13FE6C72-B9ED-4519-97C3-2D6609772175}"/>
              </a:ext>
              <a:ext uri="{C183D7F6-B498-43B3-948B-1728B52AA6E4}">
                <adec:decorative xmlns:adec="http://schemas.microsoft.com/office/drawing/2017/decorative" val="1"/>
              </a:ext>
            </a:extLst>
          </p:cNvPr>
          <p:cNvSpPr/>
          <p:nvPr/>
        </p:nvSpPr>
        <p:spPr bwMode="auto">
          <a:xfrm>
            <a:off x="418644" y="1456896"/>
            <a:ext cx="11354712"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12" name="Straight Arrow Connector 20" descr="Animation depicts the options that are available with the Reset this PC tool. The initial slide depicts an arrow from the Reset this PC option to a box with two choices: Keep my files or Remove everything. ">
            <a:extLst>
              <a:ext uri="{FF2B5EF4-FFF2-40B4-BE49-F238E27FC236}">
                <a16:creationId xmlns:a16="http://schemas.microsoft.com/office/drawing/2014/main" id="{46B4709A-B78F-4D44-BCDB-2BE3B3E18DE8}"/>
              </a:ext>
            </a:extLst>
          </p:cNvPr>
          <p:cNvCxnSpPr>
            <a:cxnSpLocks/>
          </p:cNvCxnSpPr>
          <p:nvPr/>
        </p:nvCxnSpPr>
        <p:spPr bwMode="auto">
          <a:xfrm>
            <a:off x="5036580" y="2388976"/>
            <a:ext cx="2265360" cy="0"/>
          </a:xfrm>
          <a:prstGeom prst="straightConnector1">
            <a:avLst/>
          </a:prstGeom>
          <a:gradFill rotWithShape="1">
            <a:gsLst>
              <a:gs pos="0">
                <a:srgbClr val="E4CD9A"/>
              </a:gs>
              <a:gs pos="100000">
                <a:srgbClr val="EEEFD7"/>
              </a:gs>
            </a:gsLst>
            <a:lin ang="2700000" scaled="1"/>
          </a:gradFill>
          <a:ln w="22225" cap="flat" cmpd="sng" algn="ctr">
            <a:solidFill>
              <a:srgbClr val="243A5E"/>
            </a:solidFill>
            <a:prstDash val="solid"/>
            <a:round/>
            <a:headEnd type="none" w="med" len="med"/>
            <a:tailEnd type="arrow"/>
          </a:ln>
          <a:effectLst/>
        </p:spPr>
      </p:cxnSp>
      <p:cxnSp>
        <p:nvCxnSpPr>
          <p:cNvPr id="27" name="Straight Arrow Connector 20" descr="Animation depicts the options that are available with the Reset this PC tool. The initial slide depicts an arrow from the Reset this PC option to a box with two choices: Keep my files or Remove everything. ">
            <a:extLst>
              <a:ext uri="{FF2B5EF4-FFF2-40B4-BE49-F238E27FC236}">
                <a16:creationId xmlns:a16="http://schemas.microsoft.com/office/drawing/2014/main" id="{9000BDD9-82E4-42C9-8B67-42455148FF77}"/>
              </a:ext>
            </a:extLst>
          </p:cNvPr>
          <p:cNvCxnSpPr>
            <a:cxnSpLocks/>
          </p:cNvCxnSpPr>
          <p:nvPr/>
        </p:nvCxnSpPr>
        <p:spPr bwMode="auto">
          <a:xfrm>
            <a:off x="5036580" y="2844671"/>
            <a:ext cx="2265360" cy="2535712"/>
          </a:xfrm>
          <a:prstGeom prst="straightConnector1">
            <a:avLst/>
          </a:prstGeom>
          <a:gradFill rotWithShape="1">
            <a:gsLst>
              <a:gs pos="0">
                <a:srgbClr val="E4CD9A"/>
              </a:gs>
              <a:gs pos="100000">
                <a:srgbClr val="EEEFD7"/>
              </a:gs>
            </a:gsLst>
            <a:lin ang="2700000" scaled="1"/>
          </a:gradFill>
          <a:ln w="22225" cap="flat" cmpd="sng" algn="ctr">
            <a:solidFill>
              <a:srgbClr val="243A5E"/>
            </a:solidFill>
            <a:prstDash val="solid"/>
            <a:round/>
            <a:headEnd type="none" w="med" len="med"/>
            <a:tailEnd type="arrow"/>
          </a:ln>
          <a:effectLst/>
        </p:spPr>
      </p:cxnSp>
      <p:pic>
        <p:nvPicPr>
          <p:cNvPr id="3" name="Picture 2" descr="Graphical user interface, application&#10;&#10;Description automatically generated">
            <a:extLst>
              <a:ext uri="{FF2B5EF4-FFF2-40B4-BE49-F238E27FC236}">
                <a16:creationId xmlns:a16="http://schemas.microsoft.com/office/drawing/2014/main" id="{CED1A130-6FED-49EF-AECC-64D3BF9D7290}"/>
              </a:ext>
            </a:extLst>
          </p:cNvPr>
          <p:cNvPicPr>
            <a:picLocks noChangeAspect="1"/>
          </p:cNvPicPr>
          <p:nvPr/>
        </p:nvPicPr>
        <p:blipFill rotWithShape="1">
          <a:blip r:embed="rId3"/>
          <a:srcRect l="-1" r="899" b="43165"/>
          <a:stretch/>
        </p:blipFill>
        <p:spPr>
          <a:xfrm>
            <a:off x="639368" y="1531910"/>
            <a:ext cx="4316040" cy="1650814"/>
          </a:xfrm>
          <a:prstGeom prst="rect">
            <a:avLst/>
          </a:prstGeom>
        </p:spPr>
      </p:pic>
      <p:pic>
        <p:nvPicPr>
          <p:cNvPr id="5" name="Picture 4" descr="Graphical user interface, application&#10;&#10;Description automatically generated">
            <a:extLst>
              <a:ext uri="{FF2B5EF4-FFF2-40B4-BE49-F238E27FC236}">
                <a16:creationId xmlns:a16="http://schemas.microsoft.com/office/drawing/2014/main" id="{A7832C77-1449-49C1-9AF9-FCCD6E084CCB}"/>
              </a:ext>
            </a:extLst>
          </p:cNvPr>
          <p:cNvPicPr>
            <a:picLocks noChangeAspect="1"/>
          </p:cNvPicPr>
          <p:nvPr/>
        </p:nvPicPr>
        <p:blipFill rotWithShape="1">
          <a:blip r:embed="rId4"/>
          <a:srcRect t="1658"/>
          <a:stretch/>
        </p:blipFill>
        <p:spPr>
          <a:xfrm>
            <a:off x="7301940" y="1531910"/>
            <a:ext cx="4390244" cy="2879404"/>
          </a:xfrm>
          <a:prstGeom prst="rect">
            <a:avLst/>
          </a:prstGeom>
        </p:spPr>
      </p:pic>
      <p:grpSp>
        <p:nvGrpSpPr>
          <p:cNvPr id="15" name="Group 14">
            <a:extLst>
              <a:ext uri="{FF2B5EF4-FFF2-40B4-BE49-F238E27FC236}">
                <a16:creationId xmlns:a16="http://schemas.microsoft.com/office/drawing/2014/main" id="{DD8EDA58-333C-4285-B48F-829A9D5D2D0B}"/>
              </a:ext>
            </a:extLst>
          </p:cNvPr>
          <p:cNvGrpSpPr/>
          <p:nvPr/>
        </p:nvGrpSpPr>
        <p:grpSpPr>
          <a:xfrm>
            <a:off x="7301940" y="4538745"/>
            <a:ext cx="4304536" cy="1574689"/>
            <a:chOff x="660084" y="4049456"/>
            <a:chExt cx="4304536" cy="1574689"/>
          </a:xfrm>
        </p:grpSpPr>
        <p:pic>
          <p:nvPicPr>
            <p:cNvPr id="7" name="Picture 6" descr="Graphical user interface, text, application&#10;&#10;Description automatically generated">
              <a:extLst>
                <a:ext uri="{FF2B5EF4-FFF2-40B4-BE49-F238E27FC236}">
                  <a16:creationId xmlns:a16="http://schemas.microsoft.com/office/drawing/2014/main" id="{E0463EAD-C796-46D6-97DC-927D0DFBADB1}"/>
                </a:ext>
              </a:extLst>
            </p:cNvPr>
            <p:cNvPicPr>
              <a:picLocks noChangeAspect="1"/>
            </p:cNvPicPr>
            <p:nvPr/>
          </p:nvPicPr>
          <p:blipFill rotWithShape="1">
            <a:blip r:embed="rId5"/>
            <a:srcRect b="58332"/>
            <a:stretch/>
          </p:blipFill>
          <p:spPr>
            <a:xfrm>
              <a:off x="660084" y="4049456"/>
              <a:ext cx="4304536" cy="1170266"/>
            </a:xfrm>
            <a:prstGeom prst="rect">
              <a:avLst/>
            </a:prstGeom>
          </p:spPr>
        </p:pic>
        <p:pic>
          <p:nvPicPr>
            <p:cNvPr id="23" name="Picture 22" descr="Graphical user interface, text, application&#10;&#10;Description automatically generated">
              <a:extLst>
                <a:ext uri="{FF2B5EF4-FFF2-40B4-BE49-F238E27FC236}">
                  <a16:creationId xmlns:a16="http://schemas.microsoft.com/office/drawing/2014/main" id="{1E0F33E9-E577-4162-80C4-3C651DBD7113}"/>
                </a:ext>
              </a:extLst>
            </p:cNvPr>
            <p:cNvPicPr>
              <a:picLocks noChangeAspect="1"/>
            </p:cNvPicPr>
            <p:nvPr/>
          </p:nvPicPr>
          <p:blipFill rotWithShape="1">
            <a:blip r:embed="rId5"/>
            <a:srcRect t="84117"/>
            <a:stretch/>
          </p:blipFill>
          <p:spPr>
            <a:xfrm>
              <a:off x="660084" y="5178063"/>
              <a:ext cx="4304536" cy="446082"/>
            </a:xfrm>
            <a:prstGeom prst="rect">
              <a:avLst/>
            </a:prstGeom>
          </p:spPr>
        </p:pic>
      </p:grpSp>
    </p:spTree>
    <p:extLst>
      <p:ext uri="{BB962C8B-B14F-4D97-AF65-F5344CB8AC3E}">
        <p14:creationId xmlns:p14="http://schemas.microsoft.com/office/powerpoint/2010/main" val="21540425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Module 1: Employ file recovery in Windows client</a:t>
            </a:r>
          </a:p>
        </p:txBody>
      </p:sp>
      <p:pic>
        <p:nvPicPr>
          <p:cNvPr id="4" name="Picture 3">
            <a:extLst>
              <a:ext uri="{FF2B5EF4-FFF2-40B4-BE49-F238E27FC236}">
                <a16:creationId xmlns:a16="http://schemas.microsoft.com/office/drawing/2014/main" id="{95420FC0-91D7-476D-9B04-6A57B1BA6DC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0028408" y="2846234"/>
            <a:ext cx="1296000" cy="1296000"/>
          </a:xfrm>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Examine the System Restore feature</a:t>
            </a:r>
          </a:p>
        </p:txBody>
      </p:sp>
      <p:sp>
        <p:nvSpPr>
          <p:cNvPr id="6" name="Text Placeholder 5"/>
          <p:cNvSpPr>
            <a:spLocks noGrp="1"/>
          </p:cNvSpPr>
          <p:nvPr>
            <p:ph type="body" sz="quarter" idx="11"/>
          </p:nvPr>
        </p:nvSpPr>
        <p:spPr/>
        <p:txBody>
          <a:bodyPr/>
          <a:lstStyle/>
          <a:p>
            <a:r>
              <a:rPr lang="en-US" dirty="0"/>
              <a:t>Create snapshots of computer configuration:</a:t>
            </a:r>
          </a:p>
          <a:p>
            <a:pPr lvl="1"/>
            <a:r>
              <a:rPr lang="en-US" altLang="zh-CN" kern="0" dirty="0">
                <a:solidFill>
                  <a:srgbClr val="000000"/>
                </a:solidFill>
              </a:rPr>
              <a:t>Snapshots are called restore points</a:t>
            </a:r>
          </a:p>
          <a:p>
            <a:pPr lvl="1"/>
            <a:r>
              <a:rPr lang="en-CA" altLang="zh-CN" kern="0" dirty="0">
                <a:solidFill>
                  <a:srgbClr val="000000"/>
                </a:solidFill>
              </a:rPr>
              <a:t>Restore points do not include user data</a:t>
            </a:r>
            <a:endParaRPr lang="en-US" altLang="zh-CN" kern="0" dirty="0">
              <a:solidFill>
                <a:srgbClr val="000000"/>
              </a:solidFill>
            </a:endParaRPr>
          </a:p>
        </p:txBody>
      </p:sp>
      <p:sp>
        <p:nvSpPr>
          <p:cNvPr id="2" name="Text Placeholder 1"/>
          <p:cNvSpPr>
            <a:spLocks noGrp="1"/>
          </p:cNvSpPr>
          <p:nvPr>
            <p:ph type="body" sz="quarter" idx="15"/>
          </p:nvPr>
        </p:nvSpPr>
        <p:spPr/>
        <p:txBody>
          <a:bodyPr/>
          <a:lstStyle/>
          <a:p>
            <a:r>
              <a:rPr lang="en-US" dirty="0"/>
              <a:t>You can use restore points to:</a:t>
            </a:r>
          </a:p>
          <a:p>
            <a:pPr lvl="1"/>
            <a:r>
              <a:rPr lang="en-US" dirty="0"/>
              <a:t>Perform driver rollbacks</a:t>
            </a:r>
          </a:p>
          <a:p>
            <a:pPr lvl="1"/>
            <a:r>
              <a:rPr lang="en-US" dirty="0"/>
              <a:t>Protect against accidental program deletion</a:t>
            </a:r>
          </a:p>
          <a:p>
            <a:pPr lvl="1"/>
            <a:r>
              <a:rPr lang="en-US" dirty="0"/>
              <a:t>Restore Windows configurations to earlier states</a:t>
            </a:r>
          </a:p>
        </p:txBody>
      </p:sp>
      <p:sp>
        <p:nvSpPr>
          <p:cNvPr id="3" name="Text Placeholder 2"/>
          <p:cNvSpPr>
            <a:spLocks noGrp="1"/>
          </p:cNvSpPr>
          <p:nvPr>
            <p:ph type="body" sz="quarter" idx="17"/>
          </p:nvPr>
        </p:nvSpPr>
        <p:spPr/>
        <p:txBody>
          <a:bodyPr/>
          <a:lstStyle/>
          <a:p>
            <a:r>
              <a:rPr lang="en-US" dirty="0"/>
              <a:t>Restore points are created before system changes:</a:t>
            </a:r>
          </a:p>
          <a:p>
            <a:pPr lvl="1"/>
            <a:r>
              <a:rPr lang="en-US" dirty="0"/>
              <a:t>Automatic: app, driver, or Windows updates</a:t>
            </a:r>
          </a:p>
          <a:p>
            <a:pPr lvl="1"/>
            <a:r>
              <a:rPr lang="en-US" dirty="0"/>
              <a:t>Schedule: can be created based on a schedule</a:t>
            </a:r>
          </a:p>
          <a:p>
            <a:pPr lvl="1"/>
            <a:r>
              <a:rPr lang="en-US" dirty="0"/>
              <a:t>Manual: on-demand, before applying restore point</a:t>
            </a:r>
          </a:p>
        </p:txBody>
      </p:sp>
      <p:sp>
        <p:nvSpPr>
          <p:cNvPr id="4" name="Text Placeholder 3"/>
          <p:cNvSpPr>
            <a:spLocks noGrp="1"/>
          </p:cNvSpPr>
          <p:nvPr>
            <p:ph type="body" sz="quarter" idx="19"/>
          </p:nvPr>
        </p:nvSpPr>
        <p:spPr/>
        <p:txBody>
          <a:bodyPr/>
          <a:lstStyle/>
          <a:p>
            <a:r>
              <a:rPr lang="en-US" dirty="0"/>
              <a:t>If turned off, all restore points are deleted</a:t>
            </a:r>
          </a:p>
        </p:txBody>
      </p:sp>
      <p:grpSp>
        <p:nvGrpSpPr>
          <p:cNvPr id="20" name="Group 19">
            <a:extLst>
              <a:ext uri="{FF2B5EF4-FFF2-40B4-BE49-F238E27FC236}">
                <a16:creationId xmlns:a16="http://schemas.microsoft.com/office/drawing/2014/main" id="{6A96356E-9AA6-415F-955D-81B5AD4766E7}"/>
              </a:ext>
              <a:ext uri="{C183D7F6-B498-43B3-948B-1728B52AA6E4}">
                <adec:decorative xmlns:adec="http://schemas.microsoft.com/office/drawing/2017/decorative" val="1"/>
              </a:ext>
            </a:extLst>
          </p:cNvPr>
          <p:cNvGrpSpPr/>
          <p:nvPr/>
        </p:nvGrpSpPr>
        <p:grpSpPr>
          <a:xfrm>
            <a:off x="6998651" y="1473968"/>
            <a:ext cx="1122188" cy="1122347"/>
            <a:chOff x="6998651" y="1473968"/>
            <a:chExt cx="1122188" cy="1122347"/>
          </a:xfrm>
        </p:grpSpPr>
        <p:grpSp>
          <p:nvGrpSpPr>
            <p:cNvPr id="35" name="Group 34">
              <a:extLst>
                <a:ext uri="{FF2B5EF4-FFF2-40B4-BE49-F238E27FC236}">
                  <a16:creationId xmlns:a16="http://schemas.microsoft.com/office/drawing/2014/main" id="{14F83DDD-83FD-469D-A5F5-C71BB2F6FBA0}"/>
                </a:ext>
                <a:ext uri="{C183D7F6-B498-43B3-948B-1728B52AA6E4}">
                  <adec:decorative xmlns:adec="http://schemas.microsoft.com/office/drawing/2017/decorative" val="1"/>
                </a:ext>
              </a:extLst>
            </p:cNvPr>
            <p:cNvGrpSpPr/>
            <p:nvPr/>
          </p:nvGrpSpPr>
          <p:grpSpPr>
            <a:xfrm>
              <a:off x="6998651" y="1473968"/>
              <a:ext cx="1122188" cy="1122347"/>
              <a:chOff x="7962901" y="3032919"/>
              <a:chExt cx="981074" cy="981076"/>
            </a:xfrm>
          </p:grpSpPr>
          <p:sp>
            <p:nvSpPr>
              <p:cNvPr id="36" name="Freeform 5">
                <a:extLst>
                  <a:ext uri="{FF2B5EF4-FFF2-40B4-BE49-F238E27FC236}">
                    <a16:creationId xmlns:a16="http://schemas.microsoft.com/office/drawing/2014/main" id="{1BB771B2-AC82-4BCD-898E-3B93EA9D53AE}"/>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7" name="Freeform 6">
                <a:extLst>
                  <a:ext uri="{FF2B5EF4-FFF2-40B4-BE49-F238E27FC236}">
                    <a16:creationId xmlns:a16="http://schemas.microsoft.com/office/drawing/2014/main" id="{94D0DC4E-16C8-4AE1-B981-7B3D9F012C21}"/>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4" name="Picture 13">
              <a:extLst>
                <a:ext uri="{FF2B5EF4-FFF2-40B4-BE49-F238E27FC236}">
                  <a16:creationId xmlns:a16="http://schemas.microsoft.com/office/drawing/2014/main" id="{D6DA5C47-6F84-4068-91E0-B840EBFD5C89}"/>
                </a:ext>
              </a:extLst>
            </p:cNvPr>
            <p:cNvPicPr>
              <a:picLocks noChangeAspect="1"/>
            </p:cNvPicPr>
            <p:nvPr/>
          </p:nvPicPr>
          <p:blipFill>
            <a:blip r:embed="rId3"/>
            <a:stretch>
              <a:fillRect/>
            </a:stretch>
          </p:blipFill>
          <p:spPr>
            <a:xfrm>
              <a:off x="7325745" y="1799476"/>
              <a:ext cx="468000" cy="468000"/>
            </a:xfrm>
            <a:prstGeom prst="rect">
              <a:avLst/>
            </a:prstGeom>
          </p:spPr>
        </p:pic>
      </p:grpSp>
      <p:grpSp>
        <p:nvGrpSpPr>
          <p:cNvPr id="16" name="Group 15">
            <a:extLst>
              <a:ext uri="{FF2B5EF4-FFF2-40B4-BE49-F238E27FC236}">
                <a16:creationId xmlns:a16="http://schemas.microsoft.com/office/drawing/2014/main" id="{7DF501C7-BFF4-40EF-BF1E-FA423030209A}"/>
              </a:ext>
              <a:ext uri="{C183D7F6-B498-43B3-948B-1728B52AA6E4}">
                <adec:decorative xmlns:adec="http://schemas.microsoft.com/office/drawing/2017/decorative" val="1"/>
              </a:ext>
            </a:extLst>
          </p:cNvPr>
          <p:cNvGrpSpPr/>
          <p:nvPr/>
        </p:nvGrpSpPr>
        <p:grpSpPr>
          <a:xfrm>
            <a:off x="1171684" y="1473968"/>
            <a:ext cx="1122188" cy="1122347"/>
            <a:chOff x="1171684" y="1473968"/>
            <a:chExt cx="1122188" cy="1122347"/>
          </a:xfrm>
        </p:grpSpPr>
        <p:grpSp>
          <p:nvGrpSpPr>
            <p:cNvPr id="27" name="Group 26">
              <a:extLst>
                <a:ext uri="{FF2B5EF4-FFF2-40B4-BE49-F238E27FC236}">
                  <a16:creationId xmlns:a16="http://schemas.microsoft.com/office/drawing/2014/main" id="{080124E6-4C96-45DB-AE43-24C7FBF49E85}"/>
                </a:ext>
                <a:ext uri="{C183D7F6-B498-43B3-948B-1728B52AA6E4}">
                  <adec:decorative xmlns:adec="http://schemas.microsoft.com/office/drawing/2017/decorative" val="1"/>
                </a:ext>
              </a:extLst>
            </p:cNvPr>
            <p:cNvGrpSpPr/>
            <p:nvPr/>
          </p:nvGrpSpPr>
          <p:grpSpPr>
            <a:xfrm>
              <a:off x="1171684" y="1473968"/>
              <a:ext cx="1122188" cy="1122347"/>
              <a:chOff x="7962901" y="3032919"/>
              <a:chExt cx="981074" cy="981076"/>
            </a:xfrm>
          </p:grpSpPr>
          <p:sp>
            <p:nvSpPr>
              <p:cNvPr id="30" name="Freeform 5">
                <a:extLst>
                  <a:ext uri="{FF2B5EF4-FFF2-40B4-BE49-F238E27FC236}">
                    <a16:creationId xmlns:a16="http://schemas.microsoft.com/office/drawing/2014/main" id="{616408A8-3563-43EF-812A-413A4A57CDC0}"/>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1" name="Freeform 6">
                <a:extLst>
                  <a:ext uri="{FF2B5EF4-FFF2-40B4-BE49-F238E27FC236}">
                    <a16:creationId xmlns:a16="http://schemas.microsoft.com/office/drawing/2014/main" id="{864C06D7-D18B-449D-A365-E4E76FFB17C2}"/>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5" name="Picture 14">
              <a:extLst>
                <a:ext uri="{FF2B5EF4-FFF2-40B4-BE49-F238E27FC236}">
                  <a16:creationId xmlns:a16="http://schemas.microsoft.com/office/drawing/2014/main" id="{C1EA17EA-3D54-46CA-9EC8-801543317580}"/>
                </a:ext>
              </a:extLst>
            </p:cNvPr>
            <p:cNvPicPr>
              <a:picLocks noChangeAspect="1"/>
            </p:cNvPicPr>
            <p:nvPr/>
          </p:nvPicPr>
          <p:blipFill>
            <a:blip r:embed="rId4"/>
            <a:stretch>
              <a:fillRect/>
            </a:stretch>
          </p:blipFill>
          <p:spPr>
            <a:xfrm>
              <a:off x="1516778" y="1819141"/>
              <a:ext cx="432000" cy="432000"/>
            </a:xfrm>
            <a:prstGeom prst="rect">
              <a:avLst/>
            </a:prstGeom>
          </p:spPr>
        </p:pic>
      </p:grpSp>
      <p:grpSp>
        <p:nvGrpSpPr>
          <p:cNvPr id="19" name="Group 18">
            <a:extLst>
              <a:ext uri="{FF2B5EF4-FFF2-40B4-BE49-F238E27FC236}">
                <a16:creationId xmlns:a16="http://schemas.microsoft.com/office/drawing/2014/main" id="{103F0B9B-C456-42E0-A171-C6566B929351}"/>
              </a:ext>
              <a:ext uri="{C183D7F6-B498-43B3-948B-1728B52AA6E4}">
                <adec:decorative xmlns:adec="http://schemas.microsoft.com/office/drawing/2017/decorative" val="1"/>
              </a:ext>
            </a:extLst>
          </p:cNvPr>
          <p:cNvGrpSpPr/>
          <p:nvPr/>
        </p:nvGrpSpPr>
        <p:grpSpPr>
          <a:xfrm>
            <a:off x="4085168" y="1473968"/>
            <a:ext cx="1122188" cy="1122347"/>
            <a:chOff x="4085168" y="1473968"/>
            <a:chExt cx="1122188" cy="1122347"/>
          </a:xfrm>
        </p:grpSpPr>
        <p:grpSp>
          <p:nvGrpSpPr>
            <p:cNvPr id="32" name="Group 31">
              <a:extLst>
                <a:ext uri="{FF2B5EF4-FFF2-40B4-BE49-F238E27FC236}">
                  <a16:creationId xmlns:a16="http://schemas.microsoft.com/office/drawing/2014/main" id="{937D73EA-7F27-4C06-8DC3-B048FF5A5522}"/>
                </a:ext>
                <a:ext uri="{C183D7F6-B498-43B3-948B-1728B52AA6E4}">
                  <adec:decorative xmlns:adec="http://schemas.microsoft.com/office/drawing/2017/decorative" val="1"/>
                </a:ext>
              </a:extLst>
            </p:cNvPr>
            <p:cNvGrpSpPr/>
            <p:nvPr/>
          </p:nvGrpSpPr>
          <p:grpSpPr>
            <a:xfrm>
              <a:off x="4085168" y="1473968"/>
              <a:ext cx="1122188" cy="1122347"/>
              <a:chOff x="7962901" y="3032919"/>
              <a:chExt cx="981074" cy="981076"/>
            </a:xfrm>
          </p:grpSpPr>
          <p:sp>
            <p:nvSpPr>
              <p:cNvPr id="33" name="Freeform 5">
                <a:extLst>
                  <a:ext uri="{FF2B5EF4-FFF2-40B4-BE49-F238E27FC236}">
                    <a16:creationId xmlns:a16="http://schemas.microsoft.com/office/drawing/2014/main" id="{A6DCB8C5-6AEE-4A76-8434-166FEE05C58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4" name="Freeform 6">
                <a:extLst>
                  <a:ext uri="{FF2B5EF4-FFF2-40B4-BE49-F238E27FC236}">
                    <a16:creationId xmlns:a16="http://schemas.microsoft.com/office/drawing/2014/main" id="{4F5FE95B-0024-40EE-B71E-66DE4DA63274}"/>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8" name="Picture 17">
              <a:extLst>
                <a:ext uri="{FF2B5EF4-FFF2-40B4-BE49-F238E27FC236}">
                  <a16:creationId xmlns:a16="http://schemas.microsoft.com/office/drawing/2014/main" id="{8BE4EE8A-2653-48B5-9A01-BBE34979A75C}"/>
                </a:ext>
              </a:extLst>
            </p:cNvPr>
            <p:cNvPicPr>
              <a:picLocks noChangeAspect="1"/>
            </p:cNvPicPr>
            <p:nvPr/>
          </p:nvPicPr>
          <p:blipFill>
            <a:blip r:embed="rId5"/>
            <a:stretch>
              <a:fillRect/>
            </a:stretch>
          </p:blipFill>
          <p:spPr>
            <a:xfrm>
              <a:off x="4430261" y="1819141"/>
              <a:ext cx="432000" cy="432000"/>
            </a:xfrm>
            <a:prstGeom prst="rect">
              <a:avLst/>
            </a:prstGeom>
          </p:spPr>
        </p:pic>
      </p:grpSp>
      <p:grpSp>
        <p:nvGrpSpPr>
          <p:cNvPr id="22" name="Group 21">
            <a:extLst>
              <a:ext uri="{FF2B5EF4-FFF2-40B4-BE49-F238E27FC236}">
                <a16:creationId xmlns:a16="http://schemas.microsoft.com/office/drawing/2014/main" id="{34B5D38B-E766-413E-B58D-23E99E47E5FA}"/>
              </a:ext>
              <a:ext uri="{C183D7F6-B498-43B3-948B-1728B52AA6E4}">
                <adec:decorative xmlns:adec="http://schemas.microsoft.com/office/drawing/2017/decorative" val="1"/>
              </a:ext>
            </a:extLst>
          </p:cNvPr>
          <p:cNvGrpSpPr/>
          <p:nvPr/>
        </p:nvGrpSpPr>
        <p:grpSpPr>
          <a:xfrm>
            <a:off x="9912136" y="1473968"/>
            <a:ext cx="1122188" cy="1122347"/>
            <a:chOff x="9912136" y="1473968"/>
            <a:chExt cx="1122188" cy="1122347"/>
          </a:xfrm>
        </p:grpSpPr>
        <p:grpSp>
          <p:nvGrpSpPr>
            <p:cNvPr id="38" name="Group 37">
              <a:extLst>
                <a:ext uri="{FF2B5EF4-FFF2-40B4-BE49-F238E27FC236}">
                  <a16:creationId xmlns:a16="http://schemas.microsoft.com/office/drawing/2014/main" id="{16B2E1AE-6B57-4E98-8B0C-B91983F04617}"/>
                </a:ext>
                <a:ext uri="{C183D7F6-B498-43B3-948B-1728B52AA6E4}">
                  <adec:decorative xmlns:adec="http://schemas.microsoft.com/office/drawing/2017/decorative" val="1"/>
                </a:ext>
              </a:extLst>
            </p:cNvPr>
            <p:cNvGrpSpPr/>
            <p:nvPr/>
          </p:nvGrpSpPr>
          <p:grpSpPr>
            <a:xfrm>
              <a:off x="9912136" y="1473968"/>
              <a:ext cx="1122188" cy="1122347"/>
              <a:chOff x="7962901" y="3032919"/>
              <a:chExt cx="981074" cy="981076"/>
            </a:xfrm>
          </p:grpSpPr>
          <p:sp>
            <p:nvSpPr>
              <p:cNvPr id="39" name="Freeform 5">
                <a:extLst>
                  <a:ext uri="{FF2B5EF4-FFF2-40B4-BE49-F238E27FC236}">
                    <a16:creationId xmlns:a16="http://schemas.microsoft.com/office/drawing/2014/main" id="{292D1365-BF8C-429C-B5AE-71EC344CB6D4}"/>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0" name="Freeform 6">
                <a:extLst>
                  <a:ext uri="{FF2B5EF4-FFF2-40B4-BE49-F238E27FC236}">
                    <a16:creationId xmlns:a16="http://schemas.microsoft.com/office/drawing/2014/main" id="{EE02894F-FE91-450E-B8B0-066400FAD347}"/>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1" name="Picture 20">
              <a:extLst>
                <a:ext uri="{FF2B5EF4-FFF2-40B4-BE49-F238E27FC236}">
                  <a16:creationId xmlns:a16="http://schemas.microsoft.com/office/drawing/2014/main" id="{B36B53B5-EF64-4B09-969B-14A81CFDB77F}"/>
                </a:ext>
              </a:extLst>
            </p:cNvPr>
            <p:cNvPicPr>
              <a:picLocks noChangeAspect="1"/>
            </p:cNvPicPr>
            <p:nvPr/>
          </p:nvPicPr>
          <p:blipFill>
            <a:blip r:embed="rId6"/>
            <a:stretch>
              <a:fillRect/>
            </a:stretch>
          </p:blipFill>
          <p:spPr>
            <a:xfrm>
              <a:off x="10221229" y="1784958"/>
              <a:ext cx="504000" cy="504000"/>
            </a:xfrm>
            <a:prstGeom prst="rect">
              <a:avLst/>
            </a:prstGeom>
          </p:spPr>
        </p:pic>
      </p:grpSp>
    </p:spTree>
    <p:extLst>
      <p:ext uri="{BB962C8B-B14F-4D97-AF65-F5344CB8AC3E}">
        <p14:creationId xmlns:p14="http://schemas.microsoft.com/office/powerpoint/2010/main" val="2536003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418643" y="440494"/>
            <a:ext cx="12416824" cy="680196"/>
          </a:xfrm>
        </p:spPr>
        <p:txBody>
          <a:bodyPr/>
          <a:lstStyle/>
          <a:p>
            <a:r>
              <a:rPr lang="en-US" sz="3000" dirty="0"/>
              <a:t>Explore additional recovery tools in Windows Recovery Environment</a:t>
            </a:r>
          </a:p>
        </p:txBody>
      </p:sp>
      <p:sp>
        <p:nvSpPr>
          <p:cNvPr id="8" name="Rectangle 1">
            <a:extLst>
              <a:ext uri="{FF2B5EF4-FFF2-40B4-BE49-F238E27FC236}">
                <a16:creationId xmlns:a16="http://schemas.microsoft.com/office/drawing/2014/main" id="{13FE6C72-B9ED-4519-97C3-2D6609772175}"/>
              </a:ext>
              <a:ext uri="{C183D7F6-B498-43B3-948B-1728B52AA6E4}">
                <adec:decorative xmlns:adec="http://schemas.microsoft.com/office/drawing/2017/decorative" val="1"/>
              </a:ext>
            </a:extLst>
          </p:cNvPr>
          <p:cNvSpPr/>
          <p:nvPr/>
        </p:nvSpPr>
        <p:spPr bwMode="auto">
          <a:xfrm>
            <a:off x="418644" y="1456896"/>
            <a:ext cx="11354712"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15" name="Picture 2" descr="The initial slide depicts a screen shot of the Advanced options window, with the options System Restore, System Image Recovery, Startup Repair, Command Prompt, Startup Settings, and Go back to the previous build. A rectangle highlights System Image Recovery. ">
            <a:extLst>
              <a:ext uri="{FF2B5EF4-FFF2-40B4-BE49-F238E27FC236}">
                <a16:creationId xmlns:a16="http://schemas.microsoft.com/office/drawing/2014/main" id="{62170944-AF42-465E-A980-8969AEC604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2494" y="1667322"/>
            <a:ext cx="6767011" cy="453975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890521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altLang="zh-CN" dirty="0"/>
              <a:t>Explore the Windows client Boot Configuration Data store</a:t>
            </a:r>
          </a:p>
        </p:txBody>
      </p:sp>
      <p:sp>
        <p:nvSpPr>
          <p:cNvPr id="3" name="Content Placeholder 2">
            <a:extLst>
              <a:ext uri="{FF2B5EF4-FFF2-40B4-BE49-F238E27FC236}">
                <a16:creationId xmlns:a16="http://schemas.microsoft.com/office/drawing/2014/main" id="{1FD788F6-B921-4263-8ADE-C2A84EEE4425}"/>
              </a:ext>
            </a:extLst>
          </p:cNvPr>
          <p:cNvSpPr txBox="1">
            <a:spLocks/>
          </p:cNvSpPr>
          <p:nvPr/>
        </p:nvSpPr>
        <p:spPr>
          <a:xfrm>
            <a:off x="418642" y="1456897"/>
            <a:ext cx="11341268" cy="1667123"/>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Database that stores information and configuration about the devices boots to an OS. </a:t>
            </a:r>
          </a:p>
          <a:p>
            <a:endParaRPr lang="en-US" dirty="0"/>
          </a:p>
          <a:p>
            <a:r>
              <a:rPr lang="en-US" dirty="0"/>
              <a:t>Reasons to edit the BCD</a:t>
            </a:r>
          </a:p>
          <a:p>
            <a:pPr marL="342900" indent="-342900" algn="l">
              <a:buFontTx/>
              <a:buChar char="-"/>
            </a:pPr>
            <a:r>
              <a:rPr lang="en-US" b="0" i="0" dirty="0">
                <a:solidFill>
                  <a:srgbClr val="323232"/>
                </a:solidFill>
                <a:effectLst/>
                <a:latin typeface="adobe-clean"/>
              </a:rPr>
              <a:t>Adding a new hard disk to your Windows computer and changing the logical drive numbering.</a:t>
            </a:r>
          </a:p>
          <a:p>
            <a:pPr marL="342900" indent="-342900" algn="l">
              <a:buFontTx/>
              <a:buChar char="-"/>
            </a:pPr>
            <a:r>
              <a:rPr lang="en-US" b="0" i="0" dirty="0">
                <a:solidFill>
                  <a:srgbClr val="323232"/>
                </a:solidFill>
                <a:effectLst/>
                <a:latin typeface="adobe-clean"/>
              </a:rPr>
              <a:t>Installing additional operating systems on your Windows computer to create a multiboot configuration.</a:t>
            </a:r>
          </a:p>
          <a:p>
            <a:pPr marL="342900" indent="-342900" algn="l">
              <a:buFontTx/>
              <a:buChar char="-"/>
            </a:pPr>
            <a:r>
              <a:rPr lang="en-US" b="0" i="0" dirty="0">
                <a:solidFill>
                  <a:srgbClr val="323232"/>
                </a:solidFill>
                <a:effectLst/>
                <a:latin typeface="adobe-clean"/>
              </a:rPr>
              <a:t>Deploying Windows to a new computer with a blank hard disk, requiring you to configure the appropriate boot store.</a:t>
            </a:r>
          </a:p>
          <a:p>
            <a:pPr marL="342900" indent="-342900" algn="l">
              <a:buFontTx/>
              <a:buChar char="-"/>
            </a:pPr>
            <a:r>
              <a:rPr lang="en-US" b="0" i="0" dirty="0">
                <a:solidFill>
                  <a:srgbClr val="323232"/>
                </a:solidFill>
                <a:effectLst/>
                <a:latin typeface="adobe-clean"/>
              </a:rPr>
              <a:t>Performing a backup or restoring a corrupted BCD.</a:t>
            </a:r>
          </a:p>
          <a:p>
            <a:endParaRPr lang="en-US" dirty="0"/>
          </a:p>
          <a:p>
            <a:endParaRPr lang="en-US" dirty="0"/>
          </a:p>
        </p:txBody>
      </p:sp>
    </p:spTree>
    <p:extLst>
      <p:ext uri="{BB962C8B-B14F-4D97-AF65-F5344CB8AC3E}">
        <p14:creationId xmlns:p14="http://schemas.microsoft.com/office/powerpoint/2010/main" val="172045310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Configure the BCD settings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2298065"/>
          </a:xfrm>
        </p:spPr>
        <p:txBody>
          <a:bodyPr/>
          <a:lstStyle/>
          <a:p>
            <a:r>
              <a:rPr lang="en-US" altLang="zh-CN" kern="0" dirty="0">
                <a:solidFill>
                  <a:srgbClr val="000000"/>
                </a:solidFill>
              </a:rPr>
              <a:t>Modify with:</a:t>
            </a:r>
          </a:p>
          <a:p>
            <a:pPr marL="342900" lvl="1" indent="-342900">
              <a:buFont typeface="Arial" panose="020B0604020202020204" pitchFamily="34" charset="0"/>
              <a:buChar char="•"/>
            </a:pPr>
            <a:r>
              <a:rPr lang="en-US" dirty="0"/>
              <a:t>Startup and Recovery</a:t>
            </a:r>
          </a:p>
          <a:p>
            <a:pPr marL="342900" lvl="1" indent="-342900">
              <a:buFont typeface="Arial" panose="020B0604020202020204" pitchFamily="34" charset="0"/>
              <a:buChar char="•"/>
            </a:pPr>
            <a:r>
              <a:rPr lang="en-US" dirty="0" err="1"/>
              <a:t>MSConfig</a:t>
            </a:r>
            <a:endParaRPr lang="en-US" dirty="0"/>
          </a:p>
          <a:p>
            <a:pPr marL="342900" lvl="1" indent="-342900">
              <a:buFont typeface="Arial" panose="020B0604020202020204" pitchFamily="34" charset="0"/>
              <a:buChar char="•"/>
            </a:pPr>
            <a:r>
              <a:rPr lang="en-US" dirty="0" err="1"/>
              <a:t>BCDEdit</a:t>
            </a:r>
            <a:endParaRPr lang="en-US" dirty="0"/>
          </a:p>
          <a:p>
            <a:pPr marL="342900" lvl="1" indent="-342900">
              <a:buFont typeface="Arial" panose="020B0604020202020204" pitchFamily="34" charset="0"/>
              <a:buChar char="•"/>
            </a:pPr>
            <a:r>
              <a:rPr lang="en-US" dirty="0" err="1"/>
              <a:t>BootRec</a:t>
            </a:r>
            <a:endParaRPr lang="en-US" dirty="0"/>
          </a:p>
        </p:txBody>
      </p:sp>
    </p:spTree>
    <p:extLst>
      <p:ext uri="{BB962C8B-B14F-4D97-AF65-F5344CB8AC3E}">
        <p14:creationId xmlns:p14="http://schemas.microsoft.com/office/powerpoint/2010/main" val="88882598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92BCFA-C16C-485E-A957-8370A21DCA8E}"/>
              </a:ext>
            </a:extLst>
          </p:cNvPr>
          <p:cNvSpPr>
            <a:spLocks noGrp="1"/>
          </p:cNvSpPr>
          <p:nvPr>
            <p:ph type="title"/>
          </p:nvPr>
        </p:nvSpPr>
        <p:spPr/>
        <p:txBody>
          <a:bodyPr/>
          <a:lstStyle/>
          <a:p>
            <a:r>
              <a:rPr lang="en-US" sz="2800"/>
              <a:t>Knowledge Check</a:t>
            </a:r>
          </a:p>
        </p:txBody>
      </p:sp>
      <p:sp>
        <p:nvSpPr>
          <p:cNvPr id="45" name="Text Placeholder 44">
            <a:extLst>
              <a:ext uri="{FF2B5EF4-FFF2-40B4-BE49-F238E27FC236}">
                <a16:creationId xmlns:a16="http://schemas.microsoft.com/office/drawing/2014/main" id="{638BF266-0B6A-4529-8FA8-55B69F0336CA}"/>
              </a:ext>
            </a:extLst>
          </p:cNvPr>
          <p:cNvSpPr>
            <a:spLocks noGrp="1"/>
          </p:cNvSpPr>
          <p:nvPr>
            <p:ph type="body" sz="quarter" idx="11"/>
          </p:nvPr>
        </p:nvSpPr>
        <p:spPr/>
        <p:txBody>
          <a:bodyPr/>
          <a:lstStyle/>
          <a:p>
            <a:endParaRPr lang="en-US"/>
          </a:p>
        </p:txBody>
      </p:sp>
      <p:sp>
        <p:nvSpPr>
          <p:cNvPr id="46" name="Text Placeholder 45">
            <a:extLst>
              <a:ext uri="{FF2B5EF4-FFF2-40B4-BE49-F238E27FC236}">
                <a16:creationId xmlns:a16="http://schemas.microsoft.com/office/drawing/2014/main" id="{D44FFB67-1443-455B-9E9C-989D24DC0022}"/>
              </a:ext>
            </a:extLst>
          </p:cNvPr>
          <p:cNvSpPr>
            <a:spLocks noGrp="1"/>
          </p:cNvSpPr>
          <p:nvPr>
            <p:ph type="body" sz="quarter" idx="15"/>
          </p:nvPr>
        </p:nvSpPr>
        <p:spPr/>
        <p:txBody>
          <a:bodyPr/>
          <a:lstStyle/>
          <a:p>
            <a:endParaRPr lang="en-US"/>
          </a:p>
        </p:txBody>
      </p:sp>
      <p:sp>
        <p:nvSpPr>
          <p:cNvPr id="47" name="Text Placeholder 46">
            <a:extLst>
              <a:ext uri="{FF2B5EF4-FFF2-40B4-BE49-F238E27FC236}">
                <a16:creationId xmlns:a16="http://schemas.microsoft.com/office/drawing/2014/main" id="{AAB4BAB5-F36B-4C6A-8B24-888583098EAE}"/>
              </a:ext>
            </a:extLst>
          </p:cNvPr>
          <p:cNvSpPr>
            <a:spLocks noGrp="1"/>
          </p:cNvSpPr>
          <p:nvPr>
            <p:ph type="body" sz="quarter" idx="17"/>
          </p:nvPr>
        </p:nvSpPr>
        <p:spPr/>
        <p:txBody>
          <a:bodyPr/>
          <a:lstStyle/>
          <a:p>
            <a:endParaRPr lang="en-US"/>
          </a:p>
        </p:txBody>
      </p:sp>
      <p:sp>
        <p:nvSpPr>
          <p:cNvPr id="48" name="Text Placeholder 47">
            <a:extLst>
              <a:ext uri="{FF2B5EF4-FFF2-40B4-BE49-F238E27FC236}">
                <a16:creationId xmlns:a16="http://schemas.microsoft.com/office/drawing/2014/main" id="{45C9E056-CF63-4DC5-92F9-1AC31C1ECF0F}"/>
              </a:ext>
            </a:extLst>
          </p:cNvPr>
          <p:cNvSpPr>
            <a:spLocks noGrp="1"/>
          </p:cNvSpPr>
          <p:nvPr>
            <p:ph type="body" sz="quarter" idx="21"/>
          </p:nvPr>
        </p:nvSpPr>
        <p:spPr/>
        <p:txBody>
          <a:bodyPr/>
          <a:lstStyle/>
          <a:p>
            <a:endParaRPr lang="en-US"/>
          </a:p>
        </p:txBody>
      </p:sp>
    </p:spTree>
    <p:extLst>
      <p:ext uri="{BB962C8B-B14F-4D97-AF65-F5344CB8AC3E}">
        <p14:creationId xmlns:p14="http://schemas.microsoft.com/office/powerpoint/2010/main" val="109527926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Module 4: Troubleshoot operating system service issues</a:t>
            </a:r>
          </a:p>
        </p:txBody>
      </p:sp>
      <p:pic>
        <p:nvPicPr>
          <p:cNvPr id="4" name="Picture 3">
            <a:extLst>
              <a:ext uri="{FF2B5EF4-FFF2-40B4-BE49-F238E27FC236}">
                <a16:creationId xmlns:a16="http://schemas.microsoft.com/office/drawing/2014/main" id="{59C0C7A2-FE3A-4638-A9F5-3C31B48FE0DF}"/>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0079783" y="2734670"/>
            <a:ext cx="1368000" cy="1368000"/>
          </a:xfrm>
          <a:prstGeom prst="rect">
            <a:avLst/>
          </a:prstGeom>
        </p:spPr>
      </p:pic>
    </p:spTree>
    <p:extLst>
      <p:ext uri="{BB962C8B-B14F-4D97-AF65-F5344CB8AC3E}">
        <p14:creationId xmlns:p14="http://schemas.microsoft.com/office/powerpoint/2010/main" val="44483008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Module 4: Troubleshoot operating system service issues</a:t>
            </a:r>
            <a:br>
              <a:rPr lang="en-US" dirty="0"/>
            </a:br>
            <a:br>
              <a:rPr lang="en-US" dirty="0"/>
            </a:br>
            <a:br>
              <a:rPr lang="en-US" dirty="0"/>
            </a:br>
            <a:endParaRPr lang="en-US" dirty="0"/>
          </a:p>
        </p:txBody>
      </p:sp>
      <p:sp>
        <p:nvSpPr>
          <p:cNvPr id="2" name="Text Placeholder 1">
            <a:extLst>
              <a:ext uri="{FF2B5EF4-FFF2-40B4-BE49-F238E27FC236}">
                <a16:creationId xmlns:a16="http://schemas.microsoft.com/office/drawing/2014/main" id="{44A49DAE-79D6-48FB-BB90-ED534D0C7C09}"/>
              </a:ext>
            </a:extLst>
          </p:cNvPr>
          <p:cNvSpPr>
            <a:spLocks noGrp="1"/>
          </p:cNvSpPr>
          <p:nvPr>
            <p:ph type="body" sz="quarter" idx="10"/>
          </p:nvPr>
        </p:nvSpPr>
        <p:spPr>
          <a:xfrm>
            <a:off x="432089" y="1083335"/>
            <a:ext cx="9448511" cy="8156079"/>
          </a:xfrm>
        </p:spPr>
        <p:txBody>
          <a:bodyPr/>
          <a:lstStyle/>
          <a:p>
            <a:pPr marL="342900" indent="-342900">
              <a:buFont typeface="Arial" panose="020B0604020202020204" pitchFamily="34" charset="0"/>
              <a:buChar char="•"/>
            </a:pPr>
            <a:r>
              <a:rPr lang="en-US" sz="2400" dirty="0">
                <a:solidFill>
                  <a:schemeClr val="tx1"/>
                </a:solidFill>
                <a:latin typeface="Segoe UI (Body)"/>
              </a:rPr>
              <a:t>Examine operating system services</a:t>
            </a:r>
          </a:p>
          <a:p>
            <a:pPr marL="342900" indent="-342900">
              <a:buFont typeface="Arial" panose="020B0604020202020204" pitchFamily="34" charset="0"/>
              <a:buChar char="•"/>
            </a:pPr>
            <a:r>
              <a:rPr lang="en-US" sz="2400" dirty="0">
                <a:solidFill>
                  <a:schemeClr val="tx1"/>
                </a:solidFill>
                <a:latin typeface="Segoe UI (Body)"/>
              </a:rPr>
              <a:t>Identify failed operating system services</a:t>
            </a:r>
          </a:p>
          <a:p>
            <a:pPr marL="342900" indent="-342900">
              <a:buFont typeface="Arial" panose="020B0604020202020204" pitchFamily="34" charset="0"/>
              <a:buChar char="•"/>
            </a:pPr>
            <a:r>
              <a:rPr lang="en-US" sz="2400" dirty="0">
                <a:solidFill>
                  <a:schemeClr val="tx1"/>
                </a:solidFill>
                <a:latin typeface="Segoe UI (Body)"/>
              </a:rPr>
              <a:t>Disable operating system services</a:t>
            </a:r>
          </a:p>
          <a:p>
            <a:pPr marL="342900" indent="-342900">
              <a:buFont typeface="Arial" panose="020B0604020202020204" pitchFamily="34" charset="0"/>
              <a:buChar char="•"/>
            </a:pPr>
            <a:r>
              <a:rPr lang="en-US" sz="2400" dirty="0">
                <a:solidFill>
                  <a:schemeClr val="tx1"/>
                </a:solidFill>
                <a:latin typeface="Segoe UI (Body)"/>
              </a:rPr>
              <a:t>Troubleshoot locked accounts in Windows clients</a:t>
            </a:r>
          </a:p>
          <a:p>
            <a:pPr marL="342900" indent="-342900">
              <a:buFont typeface="Arial" panose="020B0604020202020204" pitchFamily="34" charset="0"/>
              <a:buChar char="•"/>
            </a:pPr>
            <a:r>
              <a:rPr lang="en-US" sz="2400" dirty="0">
                <a:solidFill>
                  <a:schemeClr val="tx1"/>
                </a:solidFill>
                <a:latin typeface="Segoe UI (Body)"/>
              </a:rPr>
              <a:t>Identify sign-in errors</a:t>
            </a:r>
          </a:p>
          <a:p>
            <a:pPr marL="342900" indent="-342900">
              <a:buFont typeface="Arial" panose="020B0604020202020204" pitchFamily="34" charset="0"/>
              <a:buChar char="•"/>
            </a:pPr>
            <a:endParaRPr lang="en-US" sz="2400" dirty="0">
              <a:solidFill>
                <a:schemeClr val="tx1"/>
              </a:solidFill>
              <a:latin typeface="Segoe UI (Body)"/>
            </a:endParaRPr>
          </a:p>
          <a:p>
            <a:pPr marL="342900" indent="-342900">
              <a:buFont typeface="Arial" panose="020B0604020202020204" pitchFamily="34" charset="0"/>
              <a:buChar char="•"/>
            </a:pPr>
            <a:endParaRPr lang="en-US" sz="2400" dirty="0">
              <a:solidFill>
                <a:schemeClr val="tx1"/>
              </a:solidFill>
              <a:latin typeface="Segoe UI (Body)"/>
            </a:endParaRPr>
          </a:p>
          <a:p>
            <a:pPr marL="342900" indent="-342900">
              <a:buFont typeface="Arial" panose="020B0604020202020204" pitchFamily="34" charset="0"/>
              <a:buChar char="•"/>
            </a:pPr>
            <a:endParaRPr lang="en-US" sz="2400" dirty="0">
              <a:solidFill>
                <a:schemeClr val="tx1"/>
              </a:solidFill>
              <a:latin typeface="Segoe UI (Body)"/>
            </a:endParaRPr>
          </a:p>
          <a:p>
            <a:pPr marL="342900" indent="-342900">
              <a:buFont typeface="Arial" panose="020B0604020202020204" pitchFamily="34" charset="0"/>
              <a:buChar char="•"/>
            </a:pPr>
            <a:endParaRPr lang="en-US" sz="2400" dirty="0">
              <a:solidFill>
                <a:schemeClr val="tx1"/>
              </a:solidFill>
              <a:latin typeface="Segoe UI (Body)"/>
            </a:endParaRPr>
          </a:p>
          <a:p>
            <a:pPr marL="342900" indent="-342900">
              <a:buFont typeface="Arial" panose="020B0604020202020204" pitchFamily="34" charset="0"/>
              <a:buChar char="•"/>
            </a:pPr>
            <a:endParaRPr lang="en-US" sz="2400" dirty="0">
              <a:solidFill>
                <a:schemeClr val="tx1"/>
              </a:solidFill>
              <a:latin typeface="Segoe UI (Body)"/>
            </a:endParaRPr>
          </a:p>
          <a:p>
            <a:pPr marL="342900" indent="-342900">
              <a:buFont typeface="Arial" panose="020B0604020202020204" pitchFamily="34" charset="0"/>
              <a:buChar char="•"/>
            </a:pPr>
            <a:endParaRPr lang="en-US" sz="2400" dirty="0">
              <a:solidFill>
                <a:schemeClr val="tx1"/>
              </a:solidFill>
              <a:latin typeface="Segoe UI (Body)"/>
            </a:endParaRPr>
          </a:p>
          <a:p>
            <a:pPr marL="342900" indent="-342900">
              <a:buFont typeface="Arial" panose="020B0604020202020204" pitchFamily="34" charset="0"/>
              <a:buChar char="•"/>
            </a:pPr>
            <a:endParaRPr lang="en-US" sz="2400" dirty="0">
              <a:solidFill>
                <a:schemeClr val="tx1"/>
              </a:solidFill>
              <a:latin typeface="Segoe UI (Body)"/>
            </a:endParaRPr>
          </a:p>
          <a:p>
            <a:pPr marL="342900" indent="-342900">
              <a:buFont typeface="Arial" panose="020B0604020202020204" pitchFamily="34" charset="0"/>
              <a:buChar char="•"/>
            </a:pPr>
            <a:endParaRPr lang="en-US" sz="2400" dirty="0">
              <a:solidFill>
                <a:schemeClr val="tx1"/>
              </a:solidFill>
              <a:latin typeface="Segoe UI (Body)"/>
            </a:endParaRPr>
          </a:p>
          <a:p>
            <a:pPr marL="342900" indent="-342900">
              <a:buFont typeface="Arial" panose="020B0604020202020204" pitchFamily="34" charset="0"/>
              <a:buChar char="•"/>
            </a:pPr>
            <a:endParaRPr lang="en-US" sz="2400" dirty="0">
              <a:solidFill>
                <a:schemeClr val="tx1"/>
              </a:solidFill>
              <a:latin typeface="Segoe UI (Body)"/>
            </a:endParaRPr>
          </a:p>
          <a:p>
            <a:pPr marL="342900" indent="-342900">
              <a:buFont typeface="Arial" panose="020B0604020202020204" pitchFamily="34" charset="0"/>
              <a:buChar char="•"/>
            </a:pPr>
            <a:endParaRPr lang="en-US" sz="2400" dirty="0">
              <a:solidFill>
                <a:schemeClr val="tx1"/>
              </a:solidFill>
              <a:latin typeface="Segoe UI (Body)"/>
            </a:endParaRPr>
          </a:p>
          <a:p>
            <a:pPr marL="342900" indent="-342900">
              <a:buFont typeface="Arial" panose="020B0604020202020204" pitchFamily="34" charset="0"/>
              <a:buChar char="•"/>
            </a:pPr>
            <a:endParaRPr lang="en-US" sz="2400" dirty="0">
              <a:solidFill>
                <a:schemeClr val="tx1"/>
              </a:solidFill>
              <a:latin typeface="Segoe UI (Body)"/>
            </a:endParaRPr>
          </a:p>
          <a:p>
            <a:pPr marL="342900" indent="-342900">
              <a:buFont typeface="Arial" panose="020B0604020202020204" pitchFamily="34" charset="0"/>
              <a:buChar char="•"/>
            </a:pPr>
            <a:endParaRPr lang="en-US" sz="2400" dirty="0">
              <a:solidFill>
                <a:schemeClr val="tx1"/>
              </a:solidFill>
              <a:latin typeface="Segoe UI (Body)"/>
            </a:endParaRPr>
          </a:p>
          <a:p>
            <a:pPr marL="342900" indent="-342900">
              <a:buFont typeface="Arial" panose="020B0604020202020204" pitchFamily="34" charset="0"/>
              <a:buChar char="•"/>
            </a:pPr>
            <a:endParaRPr lang="en-US" sz="2400" dirty="0">
              <a:solidFill>
                <a:schemeClr val="tx1"/>
              </a:solidFill>
              <a:latin typeface="Segoe UI (Body)"/>
            </a:endParaRPr>
          </a:p>
          <a:p>
            <a:pPr marL="342900" indent="-342900">
              <a:buFont typeface="Arial" panose="020B0604020202020204" pitchFamily="34" charset="0"/>
              <a:buChar char="•"/>
            </a:pPr>
            <a:endParaRPr lang="en-US" sz="2400" b="1" dirty="0">
              <a:solidFill>
                <a:schemeClr val="tx1"/>
              </a:solidFill>
              <a:latin typeface="Segoe UI (Body)"/>
            </a:endParaRPr>
          </a:p>
          <a:p>
            <a:endParaRPr lang="en-US" sz="2400" dirty="0">
              <a:solidFill>
                <a:schemeClr val="tx1"/>
              </a:solidFill>
              <a:latin typeface="Segoe UI (Body)"/>
            </a:endParaRPr>
          </a:p>
          <a:p>
            <a:pPr marL="342900" indent="-342900">
              <a:buFont typeface="Arial" panose="020B0604020202020204" pitchFamily="34" charset="0"/>
              <a:buChar char="•"/>
            </a:pPr>
            <a:endParaRPr lang="en-US" sz="2400" dirty="0">
              <a:solidFill>
                <a:schemeClr val="tx1"/>
              </a:solidFill>
              <a:latin typeface="Segoe UI (Body)"/>
            </a:endParaRPr>
          </a:p>
          <a:p>
            <a:endParaRPr lang="en-US" dirty="0"/>
          </a:p>
        </p:txBody>
      </p:sp>
    </p:spTree>
    <p:extLst>
      <p:ext uri="{BB962C8B-B14F-4D97-AF65-F5344CB8AC3E}">
        <p14:creationId xmlns:p14="http://schemas.microsoft.com/office/powerpoint/2010/main" val="88021659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Examine operating system services</a:t>
            </a:r>
          </a:p>
        </p:txBody>
      </p:sp>
      <p:sp>
        <p:nvSpPr>
          <p:cNvPr id="6" name="Text Placeholder 5"/>
          <p:cNvSpPr>
            <a:spLocks noGrp="1"/>
          </p:cNvSpPr>
          <p:nvPr>
            <p:ph type="body" sz="quarter" idx="11"/>
          </p:nvPr>
        </p:nvSpPr>
        <p:spPr>
          <a:xfrm>
            <a:off x="431094" y="3645341"/>
            <a:ext cx="3476663" cy="529094"/>
          </a:xfrm>
        </p:spPr>
        <p:txBody>
          <a:bodyPr/>
          <a:lstStyle/>
          <a:p>
            <a:r>
              <a:rPr lang="en-US" altLang="zh-CN" dirty="0"/>
              <a:t>Load and run in the background without user intervention</a:t>
            </a:r>
          </a:p>
        </p:txBody>
      </p:sp>
      <p:sp>
        <p:nvSpPr>
          <p:cNvPr id="2" name="Text Placeholder 1"/>
          <p:cNvSpPr>
            <a:spLocks noGrp="1"/>
          </p:cNvSpPr>
          <p:nvPr>
            <p:ph type="body" sz="quarter" idx="12"/>
          </p:nvPr>
        </p:nvSpPr>
        <p:spPr>
          <a:xfrm>
            <a:off x="4434072" y="3645340"/>
            <a:ext cx="3476663" cy="983809"/>
          </a:xfrm>
        </p:spPr>
        <p:txBody>
          <a:bodyPr/>
          <a:lstStyle/>
          <a:p>
            <a:r>
              <a:rPr lang="en-US" altLang="zh-CN" dirty="0"/>
              <a:t>Support application requests, for example, when an application needs to open a file, it relies on a system service to retrieve that file from the disk</a:t>
            </a:r>
          </a:p>
        </p:txBody>
      </p:sp>
      <p:sp>
        <p:nvSpPr>
          <p:cNvPr id="3" name="Text Placeholder 2"/>
          <p:cNvSpPr>
            <a:spLocks noGrp="1"/>
          </p:cNvSpPr>
          <p:nvPr>
            <p:ph type="body" sz="quarter" idx="13"/>
          </p:nvPr>
        </p:nvSpPr>
        <p:spPr>
          <a:xfrm>
            <a:off x="8437050" y="3645341"/>
            <a:ext cx="3322861" cy="688120"/>
          </a:xfrm>
        </p:spPr>
        <p:txBody>
          <a:bodyPr/>
          <a:lstStyle/>
          <a:p>
            <a:pPr lvl="0"/>
            <a:r>
              <a:rPr lang="en-US" altLang="zh-CN" kern="0" dirty="0">
                <a:solidFill>
                  <a:srgbClr val="000000"/>
                </a:solidFill>
              </a:rPr>
              <a:t>Can make calls to device drivers when a request is sent to a physical device</a:t>
            </a:r>
          </a:p>
        </p:txBody>
      </p:sp>
      <p:grpSp>
        <p:nvGrpSpPr>
          <p:cNvPr id="9" name="Group 8">
            <a:extLst>
              <a:ext uri="{FF2B5EF4-FFF2-40B4-BE49-F238E27FC236}">
                <a16:creationId xmlns:a16="http://schemas.microsoft.com/office/drawing/2014/main" id="{B5899274-3614-4299-8CA5-CF38013DFCA7}"/>
              </a:ext>
              <a:ext uri="{C183D7F6-B498-43B3-948B-1728B52AA6E4}">
                <adec:decorative xmlns:adec="http://schemas.microsoft.com/office/drawing/2017/decorative" val="1"/>
              </a:ext>
            </a:extLst>
          </p:cNvPr>
          <p:cNvGrpSpPr/>
          <p:nvPr/>
        </p:nvGrpSpPr>
        <p:grpSpPr>
          <a:xfrm>
            <a:off x="1340236" y="2122449"/>
            <a:ext cx="1122188" cy="1122347"/>
            <a:chOff x="1340236" y="2122449"/>
            <a:chExt cx="1122188" cy="1122347"/>
          </a:xfrm>
        </p:grpSpPr>
        <p:grpSp>
          <p:nvGrpSpPr>
            <p:cNvPr id="27" name="Group 26">
              <a:extLst>
                <a:ext uri="{FF2B5EF4-FFF2-40B4-BE49-F238E27FC236}">
                  <a16:creationId xmlns:a16="http://schemas.microsoft.com/office/drawing/2014/main" id="{080124E6-4C96-45DB-AE43-24C7FBF49E85}"/>
                </a:ext>
                <a:ext uri="{C183D7F6-B498-43B3-948B-1728B52AA6E4}">
                  <adec:decorative xmlns:adec="http://schemas.microsoft.com/office/drawing/2017/decorative" val="1"/>
                </a:ext>
              </a:extLst>
            </p:cNvPr>
            <p:cNvGrpSpPr/>
            <p:nvPr/>
          </p:nvGrpSpPr>
          <p:grpSpPr>
            <a:xfrm>
              <a:off x="1340236" y="2122449"/>
              <a:ext cx="1122188" cy="1122347"/>
              <a:chOff x="7962901" y="3032919"/>
              <a:chExt cx="981074" cy="981076"/>
            </a:xfrm>
          </p:grpSpPr>
          <p:sp>
            <p:nvSpPr>
              <p:cNvPr id="30" name="Freeform 5">
                <a:extLst>
                  <a:ext uri="{FF2B5EF4-FFF2-40B4-BE49-F238E27FC236}">
                    <a16:creationId xmlns:a16="http://schemas.microsoft.com/office/drawing/2014/main" id="{616408A8-3563-43EF-812A-413A4A57CDC0}"/>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1" name="Freeform 6">
                <a:extLst>
                  <a:ext uri="{FF2B5EF4-FFF2-40B4-BE49-F238E27FC236}">
                    <a16:creationId xmlns:a16="http://schemas.microsoft.com/office/drawing/2014/main" id="{864C06D7-D18B-449D-A365-E4E76FFB17C2}"/>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 name="Picture 3">
              <a:extLst>
                <a:ext uri="{FF2B5EF4-FFF2-40B4-BE49-F238E27FC236}">
                  <a16:creationId xmlns:a16="http://schemas.microsoft.com/office/drawing/2014/main" id="{37E4D4C6-3348-4399-BD09-57D752E637F3}"/>
                </a:ext>
              </a:extLst>
            </p:cNvPr>
            <p:cNvPicPr>
              <a:picLocks noChangeAspect="1"/>
            </p:cNvPicPr>
            <p:nvPr/>
          </p:nvPicPr>
          <p:blipFill>
            <a:blip r:embed="rId3"/>
            <a:stretch>
              <a:fillRect/>
            </a:stretch>
          </p:blipFill>
          <p:spPr>
            <a:xfrm>
              <a:off x="1649330" y="2431622"/>
              <a:ext cx="504000" cy="504000"/>
            </a:xfrm>
            <a:prstGeom prst="rect">
              <a:avLst/>
            </a:prstGeom>
          </p:spPr>
        </p:pic>
      </p:grpSp>
      <p:grpSp>
        <p:nvGrpSpPr>
          <p:cNvPr id="14" name="Group 13">
            <a:extLst>
              <a:ext uri="{FF2B5EF4-FFF2-40B4-BE49-F238E27FC236}">
                <a16:creationId xmlns:a16="http://schemas.microsoft.com/office/drawing/2014/main" id="{E7EAAEA7-8D9F-4E6C-8D23-6BD23B58F4DA}"/>
              </a:ext>
              <a:ext uri="{C183D7F6-B498-43B3-948B-1728B52AA6E4}">
                <adec:decorative xmlns:adec="http://schemas.microsoft.com/office/drawing/2017/decorative" val="1"/>
              </a:ext>
            </a:extLst>
          </p:cNvPr>
          <p:cNvGrpSpPr/>
          <p:nvPr/>
        </p:nvGrpSpPr>
        <p:grpSpPr>
          <a:xfrm>
            <a:off x="5528183" y="2122449"/>
            <a:ext cx="1122188" cy="1122347"/>
            <a:chOff x="5528183" y="2122449"/>
            <a:chExt cx="1122188" cy="1122347"/>
          </a:xfrm>
        </p:grpSpPr>
        <p:grpSp>
          <p:nvGrpSpPr>
            <p:cNvPr id="32" name="Group 31">
              <a:extLst>
                <a:ext uri="{FF2B5EF4-FFF2-40B4-BE49-F238E27FC236}">
                  <a16:creationId xmlns:a16="http://schemas.microsoft.com/office/drawing/2014/main" id="{937D73EA-7F27-4C06-8DC3-B048FF5A5522}"/>
                </a:ext>
                <a:ext uri="{C183D7F6-B498-43B3-948B-1728B52AA6E4}">
                  <adec:decorative xmlns:adec="http://schemas.microsoft.com/office/drawing/2017/decorative" val="1"/>
                </a:ext>
              </a:extLst>
            </p:cNvPr>
            <p:cNvGrpSpPr/>
            <p:nvPr/>
          </p:nvGrpSpPr>
          <p:grpSpPr>
            <a:xfrm>
              <a:off x="5528183" y="2122449"/>
              <a:ext cx="1122188" cy="1122347"/>
              <a:chOff x="7962901" y="3032919"/>
              <a:chExt cx="981074" cy="981076"/>
            </a:xfrm>
          </p:grpSpPr>
          <p:sp>
            <p:nvSpPr>
              <p:cNvPr id="33" name="Freeform 5">
                <a:extLst>
                  <a:ext uri="{FF2B5EF4-FFF2-40B4-BE49-F238E27FC236}">
                    <a16:creationId xmlns:a16="http://schemas.microsoft.com/office/drawing/2014/main" id="{A6DCB8C5-6AEE-4A76-8434-166FEE05C58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4" name="Freeform 6">
                <a:extLst>
                  <a:ext uri="{FF2B5EF4-FFF2-40B4-BE49-F238E27FC236}">
                    <a16:creationId xmlns:a16="http://schemas.microsoft.com/office/drawing/2014/main" id="{4F5FE95B-0024-40EE-B71E-66DE4DA63274}"/>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3" name="Picture 12">
              <a:extLst>
                <a:ext uri="{FF2B5EF4-FFF2-40B4-BE49-F238E27FC236}">
                  <a16:creationId xmlns:a16="http://schemas.microsoft.com/office/drawing/2014/main" id="{F4E607FC-13E1-4779-B48A-45534EAC1BA0}"/>
                </a:ext>
              </a:extLst>
            </p:cNvPr>
            <p:cNvPicPr>
              <a:picLocks noChangeAspect="1"/>
            </p:cNvPicPr>
            <p:nvPr/>
          </p:nvPicPr>
          <p:blipFill>
            <a:blip r:embed="rId4"/>
            <a:stretch>
              <a:fillRect/>
            </a:stretch>
          </p:blipFill>
          <p:spPr>
            <a:xfrm>
              <a:off x="5855277" y="2444504"/>
              <a:ext cx="468000" cy="468000"/>
            </a:xfrm>
            <a:prstGeom prst="rect">
              <a:avLst/>
            </a:prstGeom>
          </p:spPr>
        </p:pic>
      </p:grpSp>
      <p:grpSp>
        <p:nvGrpSpPr>
          <p:cNvPr id="16" name="Group 15">
            <a:extLst>
              <a:ext uri="{FF2B5EF4-FFF2-40B4-BE49-F238E27FC236}">
                <a16:creationId xmlns:a16="http://schemas.microsoft.com/office/drawing/2014/main" id="{80A2F939-386F-4ECB-9194-F424C2C7BA84}"/>
              </a:ext>
              <a:ext uri="{C183D7F6-B498-43B3-948B-1728B52AA6E4}">
                <adec:decorative xmlns:adec="http://schemas.microsoft.com/office/drawing/2017/decorative" val="1"/>
              </a:ext>
            </a:extLst>
          </p:cNvPr>
          <p:cNvGrpSpPr/>
          <p:nvPr/>
        </p:nvGrpSpPr>
        <p:grpSpPr>
          <a:xfrm>
            <a:off x="9244747" y="2122449"/>
            <a:ext cx="1122188" cy="1122347"/>
            <a:chOff x="9244747" y="2122449"/>
            <a:chExt cx="1122188" cy="1122347"/>
          </a:xfrm>
        </p:grpSpPr>
        <p:grpSp>
          <p:nvGrpSpPr>
            <p:cNvPr id="35" name="Group 34">
              <a:extLst>
                <a:ext uri="{FF2B5EF4-FFF2-40B4-BE49-F238E27FC236}">
                  <a16:creationId xmlns:a16="http://schemas.microsoft.com/office/drawing/2014/main" id="{14F83DDD-83FD-469D-A5F5-C71BB2F6FBA0}"/>
                </a:ext>
                <a:ext uri="{C183D7F6-B498-43B3-948B-1728B52AA6E4}">
                  <adec:decorative xmlns:adec="http://schemas.microsoft.com/office/drawing/2017/decorative" val="1"/>
                </a:ext>
              </a:extLst>
            </p:cNvPr>
            <p:cNvGrpSpPr/>
            <p:nvPr/>
          </p:nvGrpSpPr>
          <p:grpSpPr>
            <a:xfrm>
              <a:off x="9244747" y="2122449"/>
              <a:ext cx="1122188" cy="1122347"/>
              <a:chOff x="7962901" y="3032919"/>
              <a:chExt cx="981074" cy="981076"/>
            </a:xfrm>
          </p:grpSpPr>
          <p:sp>
            <p:nvSpPr>
              <p:cNvPr id="36" name="Freeform 5">
                <a:extLst>
                  <a:ext uri="{FF2B5EF4-FFF2-40B4-BE49-F238E27FC236}">
                    <a16:creationId xmlns:a16="http://schemas.microsoft.com/office/drawing/2014/main" id="{1BB771B2-AC82-4BCD-898E-3B93EA9D53AE}"/>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7" name="Freeform 6">
                <a:extLst>
                  <a:ext uri="{FF2B5EF4-FFF2-40B4-BE49-F238E27FC236}">
                    <a16:creationId xmlns:a16="http://schemas.microsoft.com/office/drawing/2014/main" id="{94D0DC4E-16C8-4AE1-B981-7B3D9F012C21}"/>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5" name="Picture 14">
              <a:extLst>
                <a:ext uri="{FF2B5EF4-FFF2-40B4-BE49-F238E27FC236}">
                  <a16:creationId xmlns:a16="http://schemas.microsoft.com/office/drawing/2014/main" id="{4D76B698-349B-4DEF-BF3E-CFBE086037E1}"/>
                </a:ext>
              </a:extLst>
            </p:cNvPr>
            <p:cNvPicPr>
              <a:picLocks noChangeAspect="1"/>
            </p:cNvPicPr>
            <p:nvPr/>
          </p:nvPicPr>
          <p:blipFill>
            <a:blip r:embed="rId5"/>
            <a:stretch>
              <a:fillRect/>
            </a:stretch>
          </p:blipFill>
          <p:spPr>
            <a:xfrm>
              <a:off x="9612166" y="2475304"/>
              <a:ext cx="406400" cy="406400"/>
            </a:xfrm>
            <a:prstGeom prst="rect">
              <a:avLst/>
            </a:prstGeom>
          </p:spPr>
        </p:pic>
      </p:grpSp>
    </p:spTree>
    <p:extLst>
      <p:ext uri="{BB962C8B-B14F-4D97-AF65-F5344CB8AC3E}">
        <p14:creationId xmlns:p14="http://schemas.microsoft.com/office/powerpoint/2010/main" val="4074869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Identify failed operating system services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2298065"/>
          </a:xfrm>
        </p:spPr>
        <p:txBody>
          <a:bodyPr/>
          <a:lstStyle/>
          <a:p>
            <a:r>
              <a:rPr lang="en-US" altLang="zh-CN" kern="0" dirty="0">
                <a:solidFill>
                  <a:srgbClr val="000000"/>
                </a:solidFill>
              </a:rPr>
              <a:t>Windows provides a number of ways of locating service-related problems:</a:t>
            </a:r>
          </a:p>
          <a:p>
            <a:pPr marL="342900" lvl="1" indent="-342900">
              <a:buFont typeface="Arial" panose="020B0604020202020204" pitchFamily="34" charset="0"/>
              <a:buChar char="•"/>
            </a:pPr>
            <a:r>
              <a:rPr lang="en-US" dirty="0"/>
              <a:t>Event Viewer</a:t>
            </a:r>
          </a:p>
          <a:p>
            <a:pPr marL="342900" lvl="1" indent="-342900">
              <a:buFont typeface="Arial" panose="020B0604020202020204" pitchFamily="34" charset="0"/>
              <a:buChar char="•"/>
            </a:pPr>
            <a:r>
              <a:rPr lang="en-US" dirty="0"/>
              <a:t>Log files</a:t>
            </a:r>
          </a:p>
          <a:p>
            <a:pPr marL="342900" lvl="1" indent="-342900">
              <a:buFont typeface="Arial" panose="020B0604020202020204" pitchFamily="34" charset="0"/>
              <a:buChar char="•"/>
            </a:pPr>
            <a:r>
              <a:rPr lang="en-US" dirty="0"/>
              <a:t>Stop codes</a:t>
            </a:r>
          </a:p>
          <a:p>
            <a:pPr marL="342900" lvl="1" indent="-342900">
              <a:buFont typeface="Arial" panose="020B0604020202020204" pitchFamily="34" charset="0"/>
              <a:buChar char="•"/>
            </a:pPr>
            <a:r>
              <a:rPr lang="en-US" dirty="0"/>
              <a:t>Action Center</a:t>
            </a:r>
          </a:p>
        </p:txBody>
      </p:sp>
    </p:spTree>
    <p:extLst>
      <p:ext uri="{BB962C8B-B14F-4D97-AF65-F5344CB8AC3E}">
        <p14:creationId xmlns:p14="http://schemas.microsoft.com/office/powerpoint/2010/main" val="374709771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Disable operating system services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2231380"/>
          </a:xfrm>
        </p:spPr>
        <p:txBody>
          <a:bodyPr/>
          <a:lstStyle/>
          <a:p>
            <a:r>
              <a:rPr lang="en-US" altLang="zh-CN" kern="0" dirty="0">
                <a:solidFill>
                  <a:srgbClr val="000000"/>
                </a:solidFill>
              </a:rPr>
              <a:t>Depending on the circumstances, you can disable a service in one of the following ways:</a:t>
            </a:r>
          </a:p>
          <a:p>
            <a:pPr marL="342900" lvl="1" indent="-342900">
              <a:buFont typeface="Arial" panose="020B0604020202020204" pitchFamily="34" charset="0"/>
              <a:buChar char="•"/>
            </a:pPr>
            <a:r>
              <a:rPr lang="en-US" dirty="0"/>
              <a:t>Safe mode</a:t>
            </a:r>
          </a:p>
          <a:p>
            <a:pPr marL="342900" lvl="1" indent="-342900">
              <a:buFont typeface="Arial" panose="020B0604020202020204" pitchFamily="34" charset="0"/>
              <a:buChar char="•"/>
            </a:pPr>
            <a:r>
              <a:rPr lang="en-US" dirty="0"/>
              <a:t>Command Prompt</a:t>
            </a:r>
          </a:p>
          <a:p>
            <a:pPr marL="342900" lvl="1" indent="-342900">
              <a:buFont typeface="Arial" panose="020B0604020202020204" pitchFamily="34" charset="0"/>
              <a:buChar char="•"/>
            </a:pPr>
            <a:r>
              <a:rPr lang="en-US" dirty="0"/>
              <a:t>System Configuration tool</a:t>
            </a:r>
          </a:p>
        </p:txBody>
      </p:sp>
    </p:spTree>
    <p:extLst>
      <p:ext uri="{BB962C8B-B14F-4D97-AF65-F5344CB8AC3E}">
        <p14:creationId xmlns:p14="http://schemas.microsoft.com/office/powerpoint/2010/main" val="394403614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Module 1: Employ file recovery in Windows client</a:t>
            </a:r>
          </a:p>
        </p:txBody>
      </p:sp>
      <p:sp>
        <p:nvSpPr>
          <p:cNvPr id="2" name="Text Placeholder 1">
            <a:extLst>
              <a:ext uri="{FF2B5EF4-FFF2-40B4-BE49-F238E27FC236}">
                <a16:creationId xmlns:a16="http://schemas.microsoft.com/office/drawing/2014/main" id="{44A49DAE-79D6-48FB-BB90-ED534D0C7C09}"/>
              </a:ext>
            </a:extLst>
          </p:cNvPr>
          <p:cNvSpPr>
            <a:spLocks noGrp="1"/>
          </p:cNvSpPr>
          <p:nvPr>
            <p:ph type="body" sz="quarter" idx="10"/>
          </p:nvPr>
        </p:nvSpPr>
        <p:spPr>
          <a:xfrm>
            <a:off x="432089" y="1083334"/>
            <a:ext cx="11341268" cy="3354765"/>
          </a:xfrm>
        </p:spPr>
        <p:txBody>
          <a:bodyPr/>
          <a:lstStyle/>
          <a:p>
            <a:pPr marL="342900" indent="-342900">
              <a:buFont typeface="Arial" panose="020B0604020202020204" pitchFamily="34" charset="0"/>
              <a:buChar char="•"/>
            </a:pPr>
            <a:r>
              <a:rPr lang="en-US" sz="2400" dirty="0">
                <a:solidFill>
                  <a:schemeClr val="tx1"/>
                </a:solidFill>
                <a:latin typeface="Segoe UI (Body)"/>
              </a:rPr>
              <a:t>Explain the importance of file recovery</a:t>
            </a:r>
          </a:p>
          <a:p>
            <a:pPr marL="342900" indent="-342900">
              <a:buFont typeface="Arial" panose="020B0604020202020204" pitchFamily="34" charset="0"/>
              <a:buChar char="•"/>
            </a:pPr>
            <a:r>
              <a:rPr lang="en-US" sz="2400" dirty="0">
                <a:solidFill>
                  <a:schemeClr val="tx1"/>
                </a:solidFill>
                <a:latin typeface="Segoe UI (Body)"/>
              </a:rPr>
              <a:t>Explain file history</a:t>
            </a:r>
          </a:p>
          <a:p>
            <a:pPr marL="342900" indent="-342900">
              <a:buFont typeface="Arial" panose="020B0604020202020204" pitchFamily="34" charset="0"/>
              <a:buChar char="•"/>
            </a:pPr>
            <a:r>
              <a:rPr lang="en-US" sz="2400" dirty="0">
                <a:solidFill>
                  <a:schemeClr val="tx1"/>
                </a:solidFill>
                <a:latin typeface="Segoe UI (Body)"/>
              </a:rPr>
              <a:t>Protect files using Azure Backup</a:t>
            </a:r>
          </a:p>
          <a:p>
            <a:pPr marL="342900" indent="-342900">
              <a:buFont typeface="Arial" panose="020B0604020202020204" pitchFamily="34" charset="0"/>
              <a:buChar char="•"/>
            </a:pPr>
            <a:r>
              <a:rPr lang="en-US" sz="2400" dirty="0">
                <a:solidFill>
                  <a:schemeClr val="tx1"/>
                </a:solidFill>
                <a:latin typeface="Segoe UI (Body)"/>
              </a:rPr>
              <a:t>Restore files using Backup and Restore (Windows 7)</a:t>
            </a:r>
          </a:p>
          <a:p>
            <a:pPr marL="342900" indent="-342900">
              <a:buFont typeface="Arial" panose="020B0604020202020204" pitchFamily="34" charset="0"/>
              <a:buChar char="•"/>
            </a:pPr>
            <a:r>
              <a:rPr lang="en-US" sz="2400" dirty="0">
                <a:solidFill>
                  <a:schemeClr val="tx1"/>
                </a:solidFill>
                <a:latin typeface="Segoe UI (Body)"/>
              </a:rPr>
              <a:t>Restore files using the Previous Versions tab</a:t>
            </a:r>
          </a:p>
          <a:p>
            <a:pPr marL="342900" indent="-342900">
              <a:buFont typeface="Arial" panose="020B0604020202020204" pitchFamily="34" charset="0"/>
              <a:buChar char="•"/>
            </a:pPr>
            <a:r>
              <a:rPr lang="en-US" sz="2400" dirty="0">
                <a:solidFill>
                  <a:schemeClr val="tx1"/>
                </a:solidFill>
                <a:latin typeface="Segoe UI (Body)"/>
              </a:rPr>
              <a:t>Compare file recovery options</a:t>
            </a:r>
          </a:p>
          <a:p>
            <a:pPr marL="342900" indent="-342900">
              <a:buFont typeface="Arial" panose="020B0604020202020204" pitchFamily="34" charset="0"/>
              <a:buChar char="•"/>
            </a:pPr>
            <a:r>
              <a:rPr lang="en-US" sz="2400" dirty="0">
                <a:solidFill>
                  <a:schemeClr val="tx1"/>
                </a:solidFill>
                <a:latin typeface="Segoe UI (Body)"/>
              </a:rPr>
              <a:t>Troubleshoot file recovery options</a:t>
            </a:r>
          </a:p>
          <a:p>
            <a:pPr marL="342900" indent="-342900">
              <a:buFont typeface="Arial" panose="020B0604020202020204" pitchFamily="34" charset="0"/>
              <a:buChar char="•"/>
            </a:pPr>
            <a:endParaRPr lang="en-US" sz="2400" dirty="0">
              <a:solidFill>
                <a:schemeClr val="tx1"/>
              </a:solidFill>
              <a:latin typeface="Segoe UI (Body)"/>
            </a:endParaRPr>
          </a:p>
          <a:p>
            <a:endParaRPr lang="en-US" dirty="0"/>
          </a:p>
        </p:txBody>
      </p:sp>
    </p:spTree>
    <p:extLst>
      <p:ext uri="{BB962C8B-B14F-4D97-AF65-F5344CB8AC3E}">
        <p14:creationId xmlns:p14="http://schemas.microsoft.com/office/powerpoint/2010/main" val="87178308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Troubleshoot locked accounts in Windows clients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1862048"/>
          </a:xfrm>
        </p:spPr>
        <p:txBody>
          <a:bodyPr/>
          <a:lstStyle/>
          <a:p>
            <a:r>
              <a:rPr lang="en-US" altLang="zh-CN" kern="0" dirty="0">
                <a:solidFill>
                  <a:srgbClr val="000000"/>
                </a:solidFill>
              </a:rPr>
              <a:t>Common causes for repeated lockouts:</a:t>
            </a:r>
          </a:p>
          <a:p>
            <a:pPr marL="342900" lvl="1" indent="-342900">
              <a:buFont typeface="Arial" panose="020B0604020202020204" pitchFamily="34" charset="0"/>
              <a:buChar char="•"/>
            </a:pPr>
            <a:r>
              <a:rPr lang="en-US" dirty="0"/>
              <a:t>Cached credentials used by application</a:t>
            </a:r>
          </a:p>
          <a:p>
            <a:pPr marL="342900" lvl="1" indent="-342900">
              <a:buFont typeface="Arial" panose="020B0604020202020204" pitchFamily="34" charset="0"/>
              <a:buChar char="•"/>
            </a:pPr>
            <a:r>
              <a:rPr lang="en-US" dirty="0"/>
              <a:t>Service account passwords</a:t>
            </a:r>
          </a:p>
          <a:p>
            <a:pPr marL="342900" lvl="1" indent="-342900">
              <a:buFont typeface="Arial" panose="020B0604020202020204" pitchFamily="34" charset="0"/>
              <a:buChar char="•"/>
            </a:pPr>
            <a:r>
              <a:rPr lang="en-US" dirty="0"/>
              <a:t>Persistent drive mappings</a:t>
            </a:r>
          </a:p>
        </p:txBody>
      </p:sp>
    </p:spTree>
    <p:extLst>
      <p:ext uri="{BB962C8B-B14F-4D97-AF65-F5344CB8AC3E}">
        <p14:creationId xmlns:p14="http://schemas.microsoft.com/office/powerpoint/2010/main" val="854824078"/>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Identify sign-in errors</a:t>
            </a:r>
          </a:p>
        </p:txBody>
      </p:sp>
      <p:sp>
        <p:nvSpPr>
          <p:cNvPr id="6" name="Text Placeholder 5"/>
          <p:cNvSpPr>
            <a:spLocks noGrp="1"/>
          </p:cNvSpPr>
          <p:nvPr>
            <p:ph type="body" sz="quarter" idx="11"/>
          </p:nvPr>
        </p:nvSpPr>
        <p:spPr/>
        <p:txBody>
          <a:bodyPr/>
          <a:lstStyle/>
          <a:p>
            <a:pPr lvl="1"/>
            <a:r>
              <a:rPr lang="en-US" dirty="0"/>
              <a:t>Verify sign in error or message</a:t>
            </a:r>
          </a:p>
        </p:txBody>
      </p:sp>
      <p:sp>
        <p:nvSpPr>
          <p:cNvPr id="2" name="Text Placeholder 1"/>
          <p:cNvSpPr>
            <a:spLocks noGrp="1"/>
          </p:cNvSpPr>
          <p:nvPr>
            <p:ph type="body" sz="quarter" idx="15"/>
          </p:nvPr>
        </p:nvSpPr>
        <p:spPr/>
        <p:txBody>
          <a:bodyPr/>
          <a:lstStyle/>
          <a:p>
            <a:pPr lvl="1"/>
            <a:r>
              <a:rPr lang="en-US" dirty="0"/>
              <a:t>Unlock account in Active Directory</a:t>
            </a:r>
          </a:p>
        </p:txBody>
      </p:sp>
      <p:sp>
        <p:nvSpPr>
          <p:cNvPr id="3" name="Text Placeholder 2"/>
          <p:cNvSpPr>
            <a:spLocks noGrp="1"/>
          </p:cNvSpPr>
          <p:nvPr>
            <p:ph type="body" sz="quarter" idx="17"/>
          </p:nvPr>
        </p:nvSpPr>
        <p:spPr/>
        <p:txBody>
          <a:bodyPr/>
          <a:lstStyle/>
          <a:p>
            <a:pPr lvl="1"/>
            <a:r>
              <a:rPr lang="en-US" dirty="0"/>
              <a:t>Review event logs</a:t>
            </a:r>
          </a:p>
        </p:txBody>
      </p:sp>
      <p:grpSp>
        <p:nvGrpSpPr>
          <p:cNvPr id="5" name="Group 4">
            <a:extLst>
              <a:ext uri="{FF2B5EF4-FFF2-40B4-BE49-F238E27FC236}">
                <a16:creationId xmlns:a16="http://schemas.microsoft.com/office/drawing/2014/main" id="{DE9123D1-AB20-4CF0-9C95-DE7B5F81D1E8}"/>
              </a:ext>
              <a:ext uri="{C183D7F6-B498-43B3-948B-1728B52AA6E4}">
                <adec:decorative xmlns:adec="http://schemas.microsoft.com/office/drawing/2017/decorative" val="1"/>
              </a:ext>
            </a:extLst>
          </p:cNvPr>
          <p:cNvGrpSpPr/>
          <p:nvPr/>
        </p:nvGrpSpPr>
        <p:grpSpPr>
          <a:xfrm>
            <a:off x="418643" y="1456896"/>
            <a:ext cx="896425" cy="896552"/>
            <a:chOff x="418643" y="1456896"/>
            <a:chExt cx="896425" cy="896552"/>
          </a:xfrm>
        </p:grpSpPr>
        <p:grpSp>
          <p:nvGrpSpPr>
            <p:cNvPr id="34" name="Group 33">
              <a:extLst>
                <a:ext uri="{FF2B5EF4-FFF2-40B4-BE49-F238E27FC236}">
                  <a16:creationId xmlns:a16="http://schemas.microsoft.com/office/drawing/2014/main" id="{5301FBFE-D1B5-4205-8052-9A72C6D1DDF0}"/>
                </a:ext>
                <a:ext uri="{C183D7F6-B498-43B3-948B-1728B52AA6E4}">
                  <adec:decorative xmlns:adec="http://schemas.microsoft.com/office/drawing/2017/decorative" val="1"/>
                </a:ext>
              </a:extLst>
            </p:cNvPr>
            <p:cNvGrpSpPr/>
            <p:nvPr/>
          </p:nvGrpSpPr>
          <p:grpSpPr>
            <a:xfrm>
              <a:off x="418643" y="1456896"/>
              <a:ext cx="896425" cy="896552"/>
              <a:chOff x="7962901" y="3032919"/>
              <a:chExt cx="981074" cy="981076"/>
            </a:xfrm>
          </p:grpSpPr>
          <p:sp>
            <p:nvSpPr>
              <p:cNvPr id="36" name="Freeform 5">
                <a:extLst>
                  <a:ext uri="{FF2B5EF4-FFF2-40B4-BE49-F238E27FC236}">
                    <a16:creationId xmlns:a16="http://schemas.microsoft.com/office/drawing/2014/main" id="{68609414-5FD6-4190-AED2-5A11FFDE76EE}"/>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7" name="Freeform 6">
                <a:extLst>
                  <a:ext uri="{FF2B5EF4-FFF2-40B4-BE49-F238E27FC236}">
                    <a16:creationId xmlns:a16="http://schemas.microsoft.com/office/drawing/2014/main" id="{6171191A-F8F6-4591-864F-AF8BF62B8FF4}"/>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 name="Picture 3">
              <a:extLst>
                <a:ext uri="{FF2B5EF4-FFF2-40B4-BE49-F238E27FC236}">
                  <a16:creationId xmlns:a16="http://schemas.microsoft.com/office/drawing/2014/main" id="{E8E34A5C-C3A4-4EEE-BA99-0D8AD330D37F}"/>
                </a:ext>
              </a:extLst>
            </p:cNvPr>
            <p:cNvPicPr>
              <a:picLocks noChangeAspect="1"/>
            </p:cNvPicPr>
            <p:nvPr/>
          </p:nvPicPr>
          <p:blipFill>
            <a:blip r:embed="rId3"/>
            <a:stretch>
              <a:fillRect/>
            </a:stretch>
          </p:blipFill>
          <p:spPr>
            <a:xfrm>
              <a:off x="660380" y="1684680"/>
              <a:ext cx="432000" cy="432000"/>
            </a:xfrm>
            <a:prstGeom prst="rect">
              <a:avLst/>
            </a:prstGeom>
          </p:spPr>
        </p:pic>
      </p:grpSp>
      <p:grpSp>
        <p:nvGrpSpPr>
          <p:cNvPr id="8" name="Group 7">
            <a:extLst>
              <a:ext uri="{FF2B5EF4-FFF2-40B4-BE49-F238E27FC236}">
                <a16:creationId xmlns:a16="http://schemas.microsoft.com/office/drawing/2014/main" id="{EE02CE0C-2EF5-4B2C-817C-16B06914E495}"/>
              </a:ext>
              <a:ext uri="{C183D7F6-B498-43B3-948B-1728B52AA6E4}">
                <adec:decorative xmlns:adec="http://schemas.microsoft.com/office/drawing/2017/decorative" val="1"/>
              </a:ext>
            </a:extLst>
          </p:cNvPr>
          <p:cNvGrpSpPr/>
          <p:nvPr/>
        </p:nvGrpSpPr>
        <p:grpSpPr>
          <a:xfrm>
            <a:off x="418643" y="2546889"/>
            <a:ext cx="896425" cy="896552"/>
            <a:chOff x="418643" y="2546889"/>
            <a:chExt cx="896425" cy="896552"/>
          </a:xfrm>
        </p:grpSpPr>
        <p:grpSp>
          <p:nvGrpSpPr>
            <p:cNvPr id="39" name="Group 38">
              <a:extLst>
                <a:ext uri="{FF2B5EF4-FFF2-40B4-BE49-F238E27FC236}">
                  <a16:creationId xmlns:a16="http://schemas.microsoft.com/office/drawing/2014/main" id="{2E0E4F94-ED09-49AF-88F5-0E6A40D981E1}"/>
                </a:ext>
                <a:ext uri="{C183D7F6-B498-43B3-948B-1728B52AA6E4}">
                  <adec:decorative xmlns:adec="http://schemas.microsoft.com/office/drawing/2017/decorative" val="1"/>
                </a:ext>
              </a:extLst>
            </p:cNvPr>
            <p:cNvGrpSpPr/>
            <p:nvPr/>
          </p:nvGrpSpPr>
          <p:grpSpPr>
            <a:xfrm>
              <a:off x="418643" y="2546889"/>
              <a:ext cx="896425" cy="896552"/>
              <a:chOff x="7962901" y="3032919"/>
              <a:chExt cx="981074" cy="981076"/>
            </a:xfrm>
          </p:grpSpPr>
          <p:sp>
            <p:nvSpPr>
              <p:cNvPr id="41" name="Freeform 5">
                <a:extLst>
                  <a:ext uri="{FF2B5EF4-FFF2-40B4-BE49-F238E27FC236}">
                    <a16:creationId xmlns:a16="http://schemas.microsoft.com/office/drawing/2014/main" id="{181003EF-351C-4705-941D-E597E28FBC93}"/>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2" name="Freeform 6">
                <a:extLst>
                  <a:ext uri="{FF2B5EF4-FFF2-40B4-BE49-F238E27FC236}">
                    <a16:creationId xmlns:a16="http://schemas.microsoft.com/office/drawing/2014/main" id="{764EF84A-1330-4BC9-9FDD-C4C5EE94BB65}"/>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7" name="Picture 6">
              <a:extLst>
                <a:ext uri="{FF2B5EF4-FFF2-40B4-BE49-F238E27FC236}">
                  <a16:creationId xmlns:a16="http://schemas.microsoft.com/office/drawing/2014/main" id="{87198060-B2BB-4007-B55E-CC6975A35593}"/>
                </a:ext>
              </a:extLst>
            </p:cNvPr>
            <p:cNvPicPr>
              <a:picLocks noChangeAspect="1"/>
            </p:cNvPicPr>
            <p:nvPr/>
          </p:nvPicPr>
          <p:blipFill>
            <a:blip r:embed="rId4"/>
            <a:stretch>
              <a:fillRect/>
            </a:stretch>
          </p:blipFill>
          <p:spPr>
            <a:xfrm>
              <a:off x="673180" y="2788641"/>
              <a:ext cx="406400" cy="406400"/>
            </a:xfrm>
            <a:prstGeom prst="rect">
              <a:avLst/>
            </a:prstGeom>
          </p:spPr>
        </p:pic>
      </p:grpSp>
      <p:grpSp>
        <p:nvGrpSpPr>
          <p:cNvPr id="10" name="Group 9">
            <a:extLst>
              <a:ext uri="{FF2B5EF4-FFF2-40B4-BE49-F238E27FC236}">
                <a16:creationId xmlns:a16="http://schemas.microsoft.com/office/drawing/2014/main" id="{43CE6CEF-DD84-4321-81AE-172308571316}"/>
              </a:ext>
              <a:ext uri="{C183D7F6-B498-43B3-948B-1728B52AA6E4}">
                <adec:decorative xmlns:adec="http://schemas.microsoft.com/office/drawing/2017/decorative" val="1"/>
              </a:ext>
            </a:extLst>
          </p:cNvPr>
          <p:cNvGrpSpPr/>
          <p:nvPr/>
        </p:nvGrpSpPr>
        <p:grpSpPr>
          <a:xfrm>
            <a:off x="418643" y="3636882"/>
            <a:ext cx="896425" cy="896552"/>
            <a:chOff x="418643" y="3636882"/>
            <a:chExt cx="896425" cy="896552"/>
          </a:xfrm>
        </p:grpSpPr>
        <p:grpSp>
          <p:nvGrpSpPr>
            <p:cNvPr id="44" name="Group 43">
              <a:extLst>
                <a:ext uri="{FF2B5EF4-FFF2-40B4-BE49-F238E27FC236}">
                  <a16:creationId xmlns:a16="http://schemas.microsoft.com/office/drawing/2014/main" id="{6A4B9C9C-2E08-4C5A-806F-AA664F48841C}"/>
                </a:ext>
                <a:ext uri="{C183D7F6-B498-43B3-948B-1728B52AA6E4}">
                  <adec:decorative xmlns:adec="http://schemas.microsoft.com/office/drawing/2017/decorative" val="1"/>
                </a:ext>
              </a:extLst>
            </p:cNvPr>
            <p:cNvGrpSpPr/>
            <p:nvPr/>
          </p:nvGrpSpPr>
          <p:grpSpPr>
            <a:xfrm>
              <a:off x="418643" y="3636882"/>
              <a:ext cx="896425" cy="896552"/>
              <a:chOff x="7962901" y="3032919"/>
              <a:chExt cx="981074" cy="981076"/>
            </a:xfrm>
          </p:grpSpPr>
          <p:sp>
            <p:nvSpPr>
              <p:cNvPr id="46" name="Freeform 5">
                <a:extLst>
                  <a:ext uri="{FF2B5EF4-FFF2-40B4-BE49-F238E27FC236}">
                    <a16:creationId xmlns:a16="http://schemas.microsoft.com/office/drawing/2014/main" id="{988AF6D7-8EF3-4C5E-AE1E-C4B1A1C51D16}"/>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7" name="Freeform 6">
                <a:extLst>
                  <a:ext uri="{FF2B5EF4-FFF2-40B4-BE49-F238E27FC236}">
                    <a16:creationId xmlns:a16="http://schemas.microsoft.com/office/drawing/2014/main" id="{67DD15E4-C008-4E7A-A303-67C244104CA4}"/>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9" name="Picture 8">
              <a:extLst>
                <a:ext uri="{FF2B5EF4-FFF2-40B4-BE49-F238E27FC236}">
                  <a16:creationId xmlns:a16="http://schemas.microsoft.com/office/drawing/2014/main" id="{11D76A2E-F15A-4E33-A839-95EA1F135C64}"/>
                </a:ext>
              </a:extLst>
            </p:cNvPr>
            <p:cNvPicPr>
              <a:picLocks noChangeAspect="1"/>
            </p:cNvPicPr>
            <p:nvPr/>
          </p:nvPicPr>
          <p:blipFill>
            <a:blip r:embed="rId5"/>
            <a:stretch>
              <a:fillRect/>
            </a:stretch>
          </p:blipFill>
          <p:spPr>
            <a:xfrm>
              <a:off x="650855" y="3851158"/>
              <a:ext cx="468000" cy="468000"/>
            </a:xfrm>
            <a:prstGeom prst="rect">
              <a:avLst/>
            </a:prstGeom>
          </p:spPr>
        </p:pic>
      </p:grpSp>
    </p:spTree>
    <p:extLst>
      <p:ext uri="{BB962C8B-B14F-4D97-AF65-F5344CB8AC3E}">
        <p14:creationId xmlns:p14="http://schemas.microsoft.com/office/powerpoint/2010/main" val="2851033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92BCFA-C16C-485E-A957-8370A21DCA8E}"/>
              </a:ext>
            </a:extLst>
          </p:cNvPr>
          <p:cNvSpPr>
            <a:spLocks noGrp="1"/>
          </p:cNvSpPr>
          <p:nvPr>
            <p:ph type="title"/>
          </p:nvPr>
        </p:nvSpPr>
        <p:spPr/>
        <p:txBody>
          <a:bodyPr/>
          <a:lstStyle/>
          <a:p>
            <a:r>
              <a:rPr lang="en-US" sz="2800"/>
              <a:t>Knowledge Check</a:t>
            </a:r>
          </a:p>
        </p:txBody>
      </p:sp>
      <p:sp>
        <p:nvSpPr>
          <p:cNvPr id="45" name="Text Placeholder 44">
            <a:extLst>
              <a:ext uri="{FF2B5EF4-FFF2-40B4-BE49-F238E27FC236}">
                <a16:creationId xmlns:a16="http://schemas.microsoft.com/office/drawing/2014/main" id="{638BF266-0B6A-4529-8FA8-55B69F0336CA}"/>
              </a:ext>
            </a:extLst>
          </p:cNvPr>
          <p:cNvSpPr>
            <a:spLocks noGrp="1"/>
          </p:cNvSpPr>
          <p:nvPr>
            <p:ph type="body" sz="quarter" idx="11"/>
          </p:nvPr>
        </p:nvSpPr>
        <p:spPr/>
        <p:txBody>
          <a:bodyPr/>
          <a:lstStyle/>
          <a:p>
            <a:endParaRPr lang="en-US"/>
          </a:p>
        </p:txBody>
      </p:sp>
      <p:sp>
        <p:nvSpPr>
          <p:cNvPr id="46" name="Text Placeholder 45">
            <a:extLst>
              <a:ext uri="{FF2B5EF4-FFF2-40B4-BE49-F238E27FC236}">
                <a16:creationId xmlns:a16="http://schemas.microsoft.com/office/drawing/2014/main" id="{D44FFB67-1443-455B-9E9C-989D24DC0022}"/>
              </a:ext>
            </a:extLst>
          </p:cNvPr>
          <p:cNvSpPr>
            <a:spLocks noGrp="1"/>
          </p:cNvSpPr>
          <p:nvPr>
            <p:ph type="body" sz="quarter" idx="15"/>
          </p:nvPr>
        </p:nvSpPr>
        <p:spPr/>
        <p:txBody>
          <a:bodyPr/>
          <a:lstStyle/>
          <a:p>
            <a:endParaRPr lang="en-US"/>
          </a:p>
        </p:txBody>
      </p:sp>
      <p:sp>
        <p:nvSpPr>
          <p:cNvPr id="47" name="Text Placeholder 46">
            <a:extLst>
              <a:ext uri="{FF2B5EF4-FFF2-40B4-BE49-F238E27FC236}">
                <a16:creationId xmlns:a16="http://schemas.microsoft.com/office/drawing/2014/main" id="{AAB4BAB5-F36B-4C6A-8B24-888583098EAE}"/>
              </a:ext>
            </a:extLst>
          </p:cNvPr>
          <p:cNvSpPr>
            <a:spLocks noGrp="1"/>
          </p:cNvSpPr>
          <p:nvPr>
            <p:ph type="body" sz="quarter" idx="17"/>
          </p:nvPr>
        </p:nvSpPr>
        <p:spPr/>
        <p:txBody>
          <a:bodyPr/>
          <a:lstStyle/>
          <a:p>
            <a:endParaRPr lang="en-US"/>
          </a:p>
        </p:txBody>
      </p:sp>
      <p:sp>
        <p:nvSpPr>
          <p:cNvPr id="48" name="Text Placeholder 47">
            <a:extLst>
              <a:ext uri="{FF2B5EF4-FFF2-40B4-BE49-F238E27FC236}">
                <a16:creationId xmlns:a16="http://schemas.microsoft.com/office/drawing/2014/main" id="{45C9E056-CF63-4DC5-92F9-1AC31C1ECF0F}"/>
              </a:ext>
            </a:extLst>
          </p:cNvPr>
          <p:cNvSpPr>
            <a:spLocks noGrp="1"/>
          </p:cNvSpPr>
          <p:nvPr>
            <p:ph type="body" sz="quarter" idx="21"/>
          </p:nvPr>
        </p:nvSpPr>
        <p:spPr/>
        <p:txBody>
          <a:bodyPr/>
          <a:lstStyle/>
          <a:p>
            <a:endParaRPr lang="en-US"/>
          </a:p>
        </p:txBody>
      </p:sp>
    </p:spTree>
    <p:extLst>
      <p:ext uri="{BB962C8B-B14F-4D97-AF65-F5344CB8AC3E}">
        <p14:creationId xmlns:p14="http://schemas.microsoft.com/office/powerpoint/2010/main" val="3761814541"/>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Practice Labs</a:t>
            </a:r>
          </a:p>
        </p:txBody>
      </p:sp>
      <p:sp>
        <p:nvSpPr>
          <p:cNvPr id="5" name="Text Placeholder 4">
            <a:extLst>
              <a:ext uri="{FF2B5EF4-FFF2-40B4-BE49-F238E27FC236}">
                <a16:creationId xmlns:a16="http://schemas.microsoft.com/office/drawing/2014/main" id="{9544EB88-2D97-4310-B07A-7A6082643D42}"/>
              </a:ext>
            </a:extLst>
          </p:cNvPr>
          <p:cNvSpPr>
            <a:spLocks noGrp="1"/>
          </p:cNvSpPr>
          <p:nvPr>
            <p:ph type="body" sz="quarter" idx="16"/>
          </p:nvPr>
        </p:nvSpPr>
        <p:spPr/>
        <p:txBody>
          <a:bodyPr/>
          <a:lstStyle/>
          <a:p>
            <a:r>
              <a:rPr lang="en-US" dirty="0"/>
              <a:t>Using File History to Recover Files</a:t>
            </a:r>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20"/>
          </p:nvPr>
        </p:nvSpPr>
        <p:spPr/>
        <p:txBody>
          <a:bodyPr/>
          <a:lstStyle/>
          <a:p>
            <a:r>
              <a:rPr lang="en-US" altLang="zh-CN" dirty="0"/>
              <a:t>Using Windows RE and Advanced Startup to recover from Boot Failures</a:t>
            </a:r>
          </a:p>
        </p:txBody>
      </p:sp>
      <p:sp>
        <p:nvSpPr>
          <p:cNvPr id="8" name="Text Placeholder 7">
            <a:extLst>
              <a:ext uri="{FF2B5EF4-FFF2-40B4-BE49-F238E27FC236}">
                <a16:creationId xmlns:a16="http://schemas.microsoft.com/office/drawing/2014/main" id="{91BA5A1C-87A9-4122-AC76-F59FDA5B2191}"/>
              </a:ext>
            </a:extLst>
          </p:cNvPr>
          <p:cNvSpPr>
            <a:spLocks noGrp="1"/>
          </p:cNvSpPr>
          <p:nvPr>
            <p:ph type="body" sz="quarter" idx="21"/>
          </p:nvPr>
        </p:nvSpPr>
        <p:spPr/>
        <p:txBody>
          <a:bodyPr/>
          <a:lstStyle/>
          <a:p>
            <a:r>
              <a:rPr lang="en-US"/>
              <a:t>Troubleshooting </a:t>
            </a:r>
            <a:r>
              <a:rPr lang="en-US" dirty="0"/>
              <a:t>Boot Failure with the BCD store</a:t>
            </a:r>
          </a:p>
        </p:txBody>
      </p:sp>
      <p:sp>
        <p:nvSpPr>
          <p:cNvPr id="3" name="Text Placeholder 2">
            <a:extLst>
              <a:ext uri="{FF2B5EF4-FFF2-40B4-BE49-F238E27FC236}">
                <a16:creationId xmlns:a16="http://schemas.microsoft.com/office/drawing/2014/main" id="{ECD5E4E6-E2D8-48B3-AEE7-EFC203101F71}"/>
              </a:ext>
            </a:extLst>
          </p:cNvPr>
          <p:cNvSpPr>
            <a:spLocks noGrp="1"/>
          </p:cNvSpPr>
          <p:nvPr>
            <p:ph type="body" sz="quarter" idx="22"/>
          </p:nvPr>
        </p:nvSpPr>
        <p:spPr/>
        <p:txBody>
          <a:bodyPr/>
          <a:lstStyle/>
          <a:p>
            <a:r>
              <a:rPr lang="en-US" altLang="zh-CN" dirty="0"/>
              <a:t>Recovering Windows using Reset This PC</a:t>
            </a:r>
          </a:p>
        </p:txBody>
      </p:sp>
    </p:spTree>
    <p:extLst>
      <p:ext uri="{BB962C8B-B14F-4D97-AF65-F5344CB8AC3E}">
        <p14:creationId xmlns:p14="http://schemas.microsoft.com/office/powerpoint/2010/main" val="3769279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ltLang="zh-CN" dirty="0"/>
              <a:t>Learning Path Review</a:t>
            </a:r>
            <a:endParaRPr lang="en-US" dirty="0"/>
          </a:p>
        </p:txBody>
      </p:sp>
      <p:pic>
        <p:nvPicPr>
          <p:cNvPr id="6" name="Picture Placeholder 9" descr="Icon of a webpage showing a product symbol">
            <a:extLst>
              <a:ext uri="{FF2B5EF4-FFF2-40B4-BE49-F238E27FC236}">
                <a16:creationId xmlns:a16="http://schemas.microsoft.com/office/drawing/2014/main" id="{3A088F4B-A49E-427D-A887-6177C1414CC1}"/>
              </a:ext>
            </a:extLst>
          </p:cNvPr>
          <p:cNvPicPr>
            <a:picLocks noGrp="1" noChangeAspect="1"/>
          </p:cNvPicPr>
          <p:nvPr>
            <p:ph type="pic" sz="quarter" idx="10"/>
          </p:nvPr>
        </p:nvPicPr>
        <p:blipFill rotWithShape="1">
          <a:blip r:embed="rId3"/>
          <a:srcRect l="-752" r="-752"/>
          <a:stretch/>
        </p:blipFill>
        <p:spPr>
          <a:xfrm>
            <a:off x="10003526" y="2875300"/>
            <a:ext cx="1470924" cy="1086740"/>
          </a:xfrm>
          <a:prstGeom prst="rect">
            <a:avLst/>
          </a:prstGeom>
        </p:spPr>
      </p:pic>
    </p:spTree>
    <p:extLst>
      <p:ext uri="{BB962C8B-B14F-4D97-AF65-F5344CB8AC3E}">
        <p14:creationId xmlns:p14="http://schemas.microsoft.com/office/powerpoint/2010/main" val="3047414758"/>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Explain the importance of file recovery</a:t>
            </a:r>
          </a:p>
        </p:txBody>
      </p:sp>
      <p:sp>
        <p:nvSpPr>
          <p:cNvPr id="6" name="Text Placeholder 5"/>
          <p:cNvSpPr>
            <a:spLocks noGrp="1"/>
          </p:cNvSpPr>
          <p:nvPr>
            <p:ph type="body" sz="quarter" idx="11"/>
          </p:nvPr>
        </p:nvSpPr>
        <p:spPr/>
        <p:txBody>
          <a:bodyPr/>
          <a:lstStyle/>
          <a:p>
            <a:pPr lvl="0"/>
            <a:r>
              <a:rPr lang="en-US" altLang="zh-CN" kern="0" dirty="0">
                <a:solidFill>
                  <a:srgbClr val="000000"/>
                </a:solidFill>
              </a:rPr>
              <a:t>      Some of the reasons for </a:t>
            </a:r>
          </a:p>
          <a:p>
            <a:pPr lvl="0"/>
            <a:r>
              <a:rPr lang="en-US" altLang="zh-CN" kern="0" dirty="0">
                <a:solidFill>
                  <a:srgbClr val="000000"/>
                </a:solidFill>
              </a:rPr>
              <a:t>      performing backups</a:t>
            </a:r>
          </a:p>
          <a:p>
            <a:pPr marL="285750" lvl="1" indent="-285750">
              <a:buSzPct val="100000"/>
              <a:buFont typeface="Segoe UI" panose="020B0502040204020203" pitchFamily="34" charset="0"/>
              <a:buChar char="•"/>
            </a:pPr>
            <a:r>
              <a:rPr lang="en-US" altLang="zh-CN" kern="0" dirty="0">
                <a:solidFill>
                  <a:srgbClr val="000000"/>
                </a:solidFill>
              </a:rPr>
              <a:t>Protect against accidental file deletion</a:t>
            </a:r>
          </a:p>
          <a:p>
            <a:pPr marL="285750" lvl="1" indent="-285750">
              <a:buSzPct val="100000"/>
              <a:buFont typeface="Segoe UI" panose="020B0502040204020203" pitchFamily="34" charset="0"/>
              <a:buChar char="•"/>
            </a:pPr>
            <a:r>
              <a:rPr lang="en-US" altLang="zh-CN" kern="0" dirty="0">
                <a:solidFill>
                  <a:srgbClr val="000000"/>
                </a:solidFill>
              </a:rPr>
              <a:t>Provide recovery from virus infection</a:t>
            </a:r>
          </a:p>
          <a:p>
            <a:pPr marL="285750" lvl="1" indent="-285750">
              <a:buSzPct val="100000"/>
              <a:buFont typeface="Segoe UI" panose="020B0502040204020203" pitchFamily="34" charset="0"/>
              <a:buChar char="•"/>
            </a:pPr>
            <a:r>
              <a:rPr lang="en-US" altLang="zh-CN" kern="0" dirty="0">
                <a:solidFill>
                  <a:srgbClr val="000000"/>
                </a:solidFill>
              </a:rPr>
              <a:t>Provide previous versions of files and folders</a:t>
            </a:r>
          </a:p>
          <a:p>
            <a:pPr marL="285750" lvl="1" indent="-285750">
              <a:buSzPct val="100000"/>
              <a:buFont typeface="Segoe UI" panose="020B0502040204020203" pitchFamily="34" charset="0"/>
              <a:buChar char="•"/>
            </a:pPr>
            <a:r>
              <a:rPr lang="en-US" altLang="zh-CN" kern="0" dirty="0">
                <a:solidFill>
                  <a:srgbClr val="000000"/>
                </a:solidFill>
              </a:rPr>
              <a:t>Protect against total computer data loss</a:t>
            </a:r>
          </a:p>
          <a:p>
            <a:pPr marL="285750" lvl="1" indent="-285750">
              <a:buSzPct val="100000"/>
              <a:buFont typeface="Segoe UI" panose="020B0502040204020203" pitchFamily="34" charset="0"/>
              <a:buChar char="•"/>
            </a:pPr>
            <a:r>
              <a:rPr lang="en-US" altLang="zh-CN" kern="0" dirty="0">
                <a:solidFill>
                  <a:srgbClr val="000000"/>
                </a:solidFill>
              </a:rPr>
              <a:t>Help ensure data availability</a:t>
            </a:r>
          </a:p>
        </p:txBody>
      </p:sp>
      <p:sp>
        <p:nvSpPr>
          <p:cNvPr id="2" name="Text Placeholder 1"/>
          <p:cNvSpPr>
            <a:spLocks noGrp="1"/>
          </p:cNvSpPr>
          <p:nvPr>
            <p:ph type="body" sz="quarter" idx="12"/>
          </p:nvPr>
        </p:nvSpPr>
        <p:spPr>
          <a:xfrm>
            <a:off x="4434072" y="2740880"/>
            <a:ext cx="3476663" cy="2988507"/>
          </a:xfrm>
        </p:spPr>
        <p:txBody>
          <a:bodyPr/>
          <a:lstStyle/>
          <a:p>
            <a:pPr lvl="0"/>
            <a:r>
              <a:rPr lang="en-US" altLang="zh-CN" kern="0" dirty="0">
                <a:solidFill>
                  <a:srgbClr val="000000"/>
                </a:solidFill>
              </a:rPr>
              <a:t>      Windows features</a:t>
            </a:r>
          </a:p>
          <a:p>
            <a:pPr marL="285750" lvl="1" indent="-285750">
              <a:buSzPct val="100000"/>
              <a:buFont typeface="Arial" panose="020B0604020202020204" pitchFamily="34" charset="0"/>
              <a:buChar char="•"/>
            </a:pPr>
            <a:r>
              <a:rPr lang="en-US" altLang="zh-CN" kern="0" dirty="0">
                <a:solidFill>
                  <a:srgbClr val="000000"/>
                </a:solidFill>
              </a:rPr>
              <a:t>Folder Redirection, Offline Files</a:t>
            </a:r>
          </a:p>
          <a:p>
            <a:pPr marL="285750" lvl="1" indent="-285750">
              <a:buSzPct val="100000"/>
              <a:buFont typeface="Arial" panose="020B0604020202020204" pitchFamily="34" charset="0"/>
              <a:buChar char="•"/>
            </a:pPr>
            <a:r>
              <a:rPr lang="en-US" altLang="zh-CN" kern="0" dirty="0">
                <a:solidFill>
                  <a:srgbClr val="000000"/>
                </a:solidFill>
              </a:rPr>
              <a:t>Backup and Restore (Windows 7)</a:t>
            </a:r>
          </a:p>
          <a:p>
            <a:pPr marL="285750" lvl="1" indent="-285750">
              <a:buSzPct val="100000"/>
              <a:buFont typeface="Arial" panose="020B0604020202020204" pitchFamily="34" charset="0"/>
              <a:buChar char="•"/>
            </a:pPr>
            <a:r>
              <a:rPr lang="en-US" altLang="zh-CN" kern="0" dirty="0">
                <a:solidFill>
                  <a:srgbClr val="000000"/>
                </a:solidFill>
              </a:rPr>
              <a:t>Synchronization with OneDrive</a:t>
            </a:r>
          </a:p>
          <a:p>
            <a:pPr marL="285750" lvl="1" indent="-285750">
              <a:buSzPct val="100000"/>
              <a:buFont typeface="Arial" panose="020B0604020202020204" pitchFamily="34" charset="0"/>
              <a:buChar char="•"/>
            </a:pPr>
            <a:r>
              <a:rPr lang="en-US" altLang="zh-CN" kern="0" dirty="0">
                <a:solidFill>
                  <a:srgbClr val="000000"/>
                </a:solidFill>
              </a:rPr>
              <a:t>File History</a:t>
            </a:r>
          </a:p>
          <a:p>
            <a:pPr marL="285750" lvl="1" indent="-285750">
              <a:buFont typeface="Arial" panose="020B0604020202020204" pitchFamily="34" charset="0"/>
              <a:buChar char="•"/>
            </a:pPr>
            <a:r>
              <a:rPr lang="en-US" altLang="zh-CN" dirty="0"/>
              <a:t>Work Folders</a:t>
            </a:r>
          </a:p>
          <a:p>
            <a:pPr marL="285750" lvl="1" indent="-285750">
              <a:buFont typeface="Arial" panose="020B0604020202020204" pitchFamily="34" charset="0"/>
              <a:buChar char="•"/>
            </a:pPr>
            <a:r>
              <a:rPr lang="en-US" altLang="zh-CN" dirty="0"/>
              <a:t>System Image</a:t>
            </a:r>
          </a:p>
          <a:p>
            <a:pPr marL="285750" lvl="1" indent="-285750">
              <a:buFont typeface="Arial" panose="020B0604020202020204" pitchFamily="34" charset="0"/>
              <a:buChar char="•"/>
            </a:pPr>
            <a:r>
              <a:rPr lang="en-US" altLang="zh-CN" dirty="0"/>
              <a:t>Wbadmin.exe</a:t>
            </a:r>
          </a:p>
          <a:p>
            <a:pPr marL="285750" lvl="1" indent="-285750">
              <a:buFont typeface="Arial" panose="020B0604020202020204" pitchFamily="34" charset="0"/>
              <a:buChar char="•"/>
            </a:pPr>
            <a:r>
              <a:rPr lang="en-US" altLang="zh-CN" dirty="0"/>
              <a:t>Copying files</a:t>
            </a:r>
          </a:p>
        </p:txBody>
      </p:sp>
      <p:sp>
        <p:nvSpPr>
          <p:cNvPr id="3" name="Text Placeholder 2"/>
          <p:cNvSpPr>
            <a:spLocks noGrp="1"/>
          </p:cNvSpPr>
          <p:nvPr>
            <p:ph type="body" sz="quarter" idx="13"/>
          </p:nvPr>
        </p:nvSpPr>
        <p:spPr>
          <a:xfrm>
            <a:off x="8437050" y="2740880"/>
            <a:ext cx="3476663" cy="2988507"/>
          </a:xfrm>
        </p:spPr>
        <p:txBody>
          <a:bodyPr/>
          <a:lstStyle/>
          <a:p>
            <a:pPr lvl="0"/>
            <a:r>
              <a:rPr lang="en-US" altLang="zh-CN" kern="0" spc="-70" dirty="0">
                <a:solidFill>
                  <a:srgbClr val="000000"/>
                </a:solidFill>
              </a:rPr>
              <a:t>Azure Backup can be used </a:t>
            </a:r>
          </a:p>
          <a:p>
            <a:pPr lvl="0"/>
            <a:r>
              <a:rPr lang="en-US" altLang="zh-CN" kern="0" spc="-70" dirty="0">
                <a:solidFill>
                  <a:srgbClr val="000000"/>
                </a:solidFill>
              </a:rPr>
              <a:t>with Windows</a:t>
            </a:r>
          </a:p>
        </p:txBody>
      </p:sp>
      <p:grpSp>
        <p:nvGrpSpPr>
          <p:cNvPr id="9" name="Group 8">
            <a:extLst>
              <a:ext uri="{FF2B5EF4-FFF2-40B4-BE49-F238E27FC236}">
                <a16:creationId xmlns:a16="http://schemas.microsoft.com/office/drawing/2014/main" id="{20E4D996-67FF-466A-94B8-45F3D51B3CDA}"/>
              </a:ext>
              <a:ext uri="{C183D7F6-B498-43B3-948B-1728B52AA6E4}">
                <adec:decorative xmlns:adec="http://schemas.microsoft.com/office/drawing/2017/decorative" val="1"/>
              </a:ext>
            </a:extLst>
          </p:cNvPr>
          <p:cNvGrpSpPr/>
          <p:nvPr/>
        </p:nvGrpSpPr>
        <p:grpSpPr>
          <a:xfrm>
            <a:off x="4967088" y="1473968"/>
            <a:ext cx="1122188" cy="1122347"/>
            <a:chOff x="4967088" y="1473968"/>
            <a:chExt cx="1122188" cy="1122347"/>
          </a:xfrm>
        </p:grpSpPr>
        <p:grpSp>
          <p:nvGrpSpPr>
            <p:cNvPr id="32" name="Group 31">
              <a:extLst>
                <a:ext uri="{FF2B5EF4-FFF2-40B4-BE49-F238E27FC236}">
                  <a16:creationId xmlns:a16="http://schemas.microsoft.com/office/drawing/2014/main" id="{937D73EA-7F27-4C06-8DC3-B048FF5A5522}"/>
                </a:ext>
                <a:ext uri="{C183D7F6-B498-43B3-948B-1728B52AA6E4}">
                  <adec:decorative xmlns:adec="http://schemas.microsoft.com/office/drawing/2017/decorative" val="1"/>
                </a:ext>
              </a:extLst>
            </p:cNvPr>
            <p:cNvGrpSpPr/>
            <p:nvPr/>
          </p:nvGrpSpPr>
          <p:grpSpPr>
            <a:xfrm>
              <a:off x="4967088" y="1473968"/>
              <a:ext cx="1122188" cy="1122347"/>
              <a:chOff x="7962901" y="3032919"/>
              <a:chExt cx="981074" cy="981076"/>
            </a:xfrm>
          </p:grpSpPr>
          <p:sp>
            <p:nvSpPr>
              <p:cNvPr id="33" name="Freeform 5">
                <a:extLst>
                  <a:ext uri="{FF2B5EF4-FFF2-40B4-BE49-F238E27FC236}">
                    <a16:creationId xmlns:a16="http://schemas.microsoft.com/office/drawing/2014/main" id="{A6DCB8C5-6AEE-4A76-8434-166FEE05C58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4" name="Freeform 6">
                <a:extLst>
                  <a:ext uri="{FF2B5EF4-FFF2-40B4-BE49-F238E27FC236}">
                    <a16:creationId xmlns:a16="http://schemas.microsoft.com/office/drawing/2014/main" id="{4F5FE95B-0024-40EE-B71E-66DE4DA63274}"/>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 name="Picture 3">
              <a:extLst>
                <a:ext uri="{FF2B5EF4-FFF2-40B4-BE49-F238E27FC236}">
                  <a16:creationId xmlns:a16="http://schemas.microsoft.com/office/drawing/2014/main" id="{FCA35F6F-78FC-41DC-BAD1-0A72BAF4AE9C}"/>
                </a:ext>
              </a:extLst>
            </p:cNvPr>
            <p:cNvPicPr>
              <a:picLocks noChangeAspect="1"/>
            </p:cNvPicPr>
            <p:nvPr/>
          </p:nvPicPr>
          <p:blipFill>
            <a:blip r:embed="rId3"/>
            <a:stretch>
              <a:fillRect/>
            </a:stretch>
          </p:blipFill>
          <p:spPr>
            <a:xfrm>
              <a:off x="5276182" y="1783141"/>
              <a:ext cx="504000" cy="504000"/>
            </a:xfrm>
            <a:prstGeom prst="rect">
              <a:avLst/>
            </a:prstGeom>
          </p:spPr>
        </p:pic>
      </p:grpSp>
      <p:grpSp>
        <p:nvGrpSpPr>
          <p:cNvPr id="14" name="Group 13">
            <a:extLst>
              <a:ext uri="{FF2B5EF4-FFF2-40B4-BE49-F238E27FC236}">
                <a16:creationId xmlns:a16="http://schemas.microsoft.com/office/drawing/2014/main" id="{99D48164-CCCA-4625-9D36-83084D3A611E}"/>
              </a:ext>
              <a:ext uri="{C183D7F6-B498-43B3-948B-1728B52AA6E4}">
                <adec:decorative xmlns:adec="http://schemas.microsoft.com/office/drawing/2017/decorative" val="1"/>
              </a:ext>
            </a:extLst>
          </p:cNvPr>
          <p:cNvGrpSpPr/>
          <p:nvPr/>
        </p:nvGrpSpPr>
        <p:grpSpPr>
          <a:xfrm>
            <a:off x="8886939" y="1473968"/>
            <a:ext cx="1122188" cy="1122347"/>
            <a:chOff x="8886939" y="1473968"/>
            <a:chExt cx="1122188" cy="1122347"/>
          </a:xfrm>
        </p:grpSpPr>
        <p:grpSp>
          <p:nvGrpSpPr>
            <p:cNvPr id="35" name="Group 34">
              <a:extLst>
                <a:ext uri="{FF2B5EF4-FFF2-40B4-BE49-F238E27FC236}">
                  <a16:creationId xmlns:a16="http://schemas.microsoft.com/office/drawing/2014/main" id="{14F83DDD-83FD-469D-A5F5-C71BB2F6FBA0}"/>
                </a:ext>
                <a:ext uri="{C183D7F6-B498-43B3-948B-1728B52AA6E4}">
                  <adec:decorative xmlns:adec="http://schemas.microsoft.com/office/drawing/2017/decorative" val="1"/>
                </a:ext>
              </a:extLst>
            </p:cNvPr>
            <p:cNvGrpSpPr/>
            <p:nvPr/>
          </p:nvGrpSpPr>
          <p:grpSpPr>
            <a:xfrm>
              <a:off x="8886939" y="1473968"/>
              <a:ext cx="1122188" cy="1122347"/>
              <a:chOff x="7962901" y="3032919"/>
              <a:chExt cx="981074" cy="981076"/>
            </a:xfrm>
          </p:grpSpPr>
          <p:sp>
            <p:nvSpPr>
              <p:cNvPr id="36" name="Freeform 5">
                <a:extLst>
                  <a:ext uri="{FF2B5EF4-FFF2-40B4-BE49-F238E27FC236}">
                    <a16:creationId xmlns:a16="http://schemas.microsoft.com/office/drawing/2014/main" id="{1BB771B2-AC82-4BCD-898E-3B93EA9D53AE}"/>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7" name="Freeform 6">
                <a:extLst>
                  <a:ext uri="{FF2B5EF4-FFF2-40B4-BE49-F238E27FC236}">
                    <a16:creationId xmlns:a16="http://schemas.microsoft.com/office/drawing/2014/main" id="{94D0DC4E-16C8-4AE1-B981-7B3D9F012C21}"/>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3" name="Picture 12">
              <a:extLst>
                <a:ext uri="{FF2B5EF4-FFF2-40B4-BE49-F238E27FC236}">
                  <a16:creationId xmlns:a16="http://schemas.microsoft.com/office/drawing/2014/main" id="{527FB7AA-D0F0-4B33-9624-11722C88CF1C}"/>
                </a:ext>
              </a:extLst>
            </p:cNvPr>
            <p:cNvPicPr>
              <a:picLocks noChangeAspect="1"/>
            </p:cNvPicPr>
            <p:nvPr/>
          </p:nvPicPr>
          <p:blipFill>
            <a:blip r:embed="rId4"/>
            <a:stretch>
              <a:fillRect/>
            </a:stretch>
          </p:blipFill>
          <p:spPr>
            <a:xfrm>
              <a:off x="9196033" y="1783141"/>
              <a:ext cx="504000" cy="504000"/>
            </a:xfrm>
            <a:prstGeom prst="rect">
              <a:avLst/>
            </a:prstGeom>
          </p:spPr>
        </p:pic>
      </p:grpSp>
      <p:grpSp>
        <p:nvGrpSpPr>
          <p:cNvPr id="16" name="Group 15">
            <a:extLst>
              <a:ext uri="{FF2B5EF4-FFF2-40B4-BE49-F238E27FC236}">
                <a16:creationId xmlns:a16="http://schemas.microsoft.com/office/drawing/2014/main" id="{1EF0DE8C-3E48-4457-9DDB-2979CC570C63}"/>
              </a:ext>
              <a:ext uri="{C183D7F6-B498-43B3-948B-1728B52AA6E4}">
                <adec:decorative xmlns:adec="http://schemas.microsoft.com/office/drawing/2017/decorative" val="1"/>
              </a:ext>
            </a:extLst>
          </p:cNvPr>
          <p:cNvGrpSpPr/>
          <p:nvPr/>
        </p:nvGrpSpPr>
        <p:grpSpPr>
          <a:xfrm>
            <a:off x="1047237" y="1473968"/>
            <a:ext cx="1122188" cy="1122347"/>
            <a:chOff x="1047237" y="1473968"/>
            <a:chExt cx="1122188" cy="1122347"/>
          </a:xfrm>
        </p:grpSpPr>
        <p:grpSp>
          <p:nvGrpSpPr>
            <p:cNvPr id="27" name="Group 26">
              <a:extLst>
                <a:ext uri="{FF2B5EF4-FFF2-40B4-BE49-F238E27FC236}">
                  <a16:creationId xmlns:a16="http://schemas.microsoft.com/office/drawing/2014/main" id="{080124E6-4C96-45DB-AE43-24C7FBF49E85}"/>
                </a:ext>
                <a:ext uri="{C183D7F6-B498-43B3-948B-1728B52AA6E4}">
                  <adec:decorative xmlns:adec="http://schemas.microsoft.com/office/drawing/2017/decorative" val="1"/>
                </a:ext>
              </a:extLst>
            </p:cNvPr>
            <p:cNvGrpSpPr/>
            <p:nvPr/>
          </p:nvGrpSpPr>
          <p:grpSpPr>
            <a:xfrm>
              <a:off x="1047237" y="1473968"/>
              <a:ext cx="1122188" cy="1122347"/>
              <a:chOff x="7962901" y="3032919"/>
              <a:chExt cx="981074" cy="981076"/>
            </a:xfrm>
          </p:grpSpPr>
          <p:sp>
            <p:nvSpPr>
              <p:cNvPr id="30" name="Freeform 5">
                <a:extLst>
                  <a:ext uri="{FF2B5EF4-FFF2-40B4-BE49-F238E27FC236}">
                    <a16:creationId xmlns:a16="http://schemas.microsoft.com/office/drawing/2014/main" id="{616408A8-3563-43EF-812A-413A4A57CDC0}"/>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1" name="Freeform 6">
                <a:extLst>
                  <a:ext uri="{FF2B5EF4-FFF2-40B4-BE49-F238E27FC236}">
                    <a16:creationId xmlns:a16="http://schemas.microsoft.com/office/drawing/2014/main" id="{864C06D7-D18B-449D-A365-E4E76FFB17C2}"/>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5" name="Picture 14">
              <a:extLst>
                <a:ext uri="{FF2B5EF4-FFF2-40B4-BE49-F238E27FC236}">
                  <a16:creationId xmlns:a16="http://schemas.microsoft.com/office/drawing/2014/main" id="{6B76196A-C5BF-435B-A9B4-61A16F8AB8A3}"/>
                </a:ext>
              </a:extLst>
            </p:cNvPr>
            <p:cNvPicPr>
              <a:picLocks noChangeAspect="1"/>
            </p:cNvPicPr>
            <p:nvPr/>
          </p:nvPicPr>
          <p:blipFill>
            <a:blip r:embed="rId5"/>
            <a:stretch>
              <a:fillRect/>
            </a:stretch>
          </p:blipFill>
          <p:spPr>
            <a:xfrm>
              <a:off x="1366057" y="1774808"/>
              <a:ext cx="504000" cy="504000"/>
            </a:xfrm>
            <a:prstGeom prst="rect">
              <a:avLst/>
            </a:prstGeom>
          </p:spPr>
        </p:pic>
      </p:grpSp>
    </p:spTree>
    <p:extLst>
      <p:ext uri="{BB962C8B-B14F-4D97-AF65-F5344CB8AC3E}">
        <p14:creationId xmlns:p14="http://schemas.microsoft.com/office/powerpoint/2010/main" val="3661771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ltLang="zh-CN" dirty="0"/>
              <a:t>Explain file history</a:t>
            </a:r>
          </a:p>
        </p:txBody>
      </p:sp>
      <p:sp>
        <p:nvSpPr>
          <p:cNvPr id="6" name="Text Placeholder 5"/>
          <p:cNvSpPr>
            <a:spLocks noGrp="1"/>
          </p:cNvSpPr>
          <p:nvPr>
            <p:ph type="body" sz="quarter" idx="11"/>
          </p:nvPr>
        </p:nvSpPr>
        <p:spPr/>
        <p:txBody>
          <a:bodyPr/>
          <a:lstStyle/>
          <a:p>
            <a:pPr lvl="1"/>
            <a:r>
              <a:rPr lang="en-US" dirty="0"/>
              <a:t>File History saves backup copies of user files</a:t>
            </a:r>
          </a:p>
        </p:txBody>
      </p:sp>
      <p:sp>
        <p:nvSpPr>
          <p:cNvPr id="2" name="Text Placeholder 1"/>
          <p:cNvSpPr>
            <a:spLocks noGrp="1"/>
          </p:cNvSpPr>
          <p:nvPr>
            <p:ph type="body" sz="quarter" idx="15"/>
          </p:nvPr>
        </p:nvSpPr>
        <p:spPr/>
        <p:txBody>
          <a:bodyPr/>
          <a:lstStyle/>
          <a:p>
            <a:pPr lvl="1"/>
            <a:r>
              <a:rPr lang="en-US" dirty="0"/>
              <a:t>Configure and manage by using Control Panel or the Backup section in the Settings app</a:t>
            </a:r>
          </a:p>
        </p:txBody>
      </p:sp>
      <p:sp>
        <p:nvSpPr>
          <p:cNvPr id="3" name="Text Placeholder 2"/>
          <p:cNvSpPr>
            <a:spLocks noGrp="1"/>
          </p:cNvSpPr>
          <p:nvPr>
            <p:ph type="body" sz="quarter" idx="17"/>
          </p:nvPr>
        </p:nvSpPr>
        <p:spPr/>
        <p:txBody>
          <a:bodyPr/>
          <a:lstStyle/>
          <a:p>
            <a:pPr lvl="1"/>
            <a:r>
              <a:rPr lang="en-US" dirty="0"/>
              <a:t>By default, profile folders and libraries are protected</a:t>
            </a:r>
          </a:p>
        </p:txBody>
      </p:sp>
      <p:sp>
        <p:nvSpPr>
          <p:cNvPr id="4" name="Text Placeholder 3"/>
          <p:cNvSpPr>
            <a:spLocks noGrp="1"/>
          </p:cNvSpPr>
          <p:nvPr>
            <p:ph type="body" sz="quarter" idx="19"/>
          </p:nvPr>
        </p:nvSpPr>
        <p:spPr>
          <a:xfrm>
            <a:off x="1568744" y="4571823"/>
            <a:ext cx="4393416" cy="896552"/>
          </a:xfrm>
        </p:spPr>
        <p:txBody>
          <a:bodyPr/>
          <a:lstStyle/>
          <a:p>
            <a:pPr lvl="1"/>
            <a:r>
              <a:rPr lang="en-US" dirty="0"/>
              <a:t>You can protect additional folders by:</a:t>
            </a:r>
          </a:p>
          <a:p>
            <a:pPr marL="285750" lvl="1" indent="-285750">
              <a:buFont typeface="Arial" panose="020B0604020202020204" pitchFamily="34" charset="0"/>
              <a:buChar char="•"/>
            </a:pPr>
            <a:r>
              <a:rPr lang="en-US" dirty="0"/>
              <a:t>Adding them to protected libraries</a:t>
            </a:r>
          </a:p>
          <a:p>
            <a:pPr marL="285750" lvl="1" indent="-285750">
              <a:buFont typeface="Arial" panose="020B0604020202020204" pitchFamily="34" charset="0"/>
              <a:buChar char="•"/>
            </a:pPr>
            <a:r>
              <a:rPr lang="en-US" dirty="0"/>
              <a:t>Using the Backup option in the Settings app</a:t>
            </a:r>
          </a:p>
        </p:txBody>
      </p:sp>
      <p:sp>
        <p:nvSpPr>
          <p:cNvPr id="5" name="Text Placeholder 4"/>
          <p:cNvSpPr>
            <a:spLocks noGrp="1"/>
          </p:cNvSpPr>
          <p:nvPr>
            <p:ph type="body" sz="quarter" idx="31"/>
          </p:nvPr>
        </p:nvSpPr>
        <p:spPr/>
        <p:txBody>
          <a:bodyPr/>
          <a:lstStyle/>
          <a:p>
            <a:pPr lvl="1"/>
            <a:r>
              <a:rPr lang="en-US" dirty="0"/>
              <a:t>You can save backup copies on a local drive, removable drive, or network location</a:t>
            </a:r>
          </a:p>
        </p:txBody>
      </p:sp>
      <p:sp>
        <p:nvSpPr>
          <p:cNvPr id="8" name="Text Placeholder 7">
            <a:extLst>
              <a:ext uri="{FF2B5EF4-FFF2-40B4-BE49-F238E27FC236}">
                <a16:creationId xmlns:a16="http://schemas.microsoft.com/office/drawing/2014/main" id="{4C970C09-C124-49EF-A806-956DD6EAA798}"/>
              </a:ext>
            </a:extLst>
          </p:cNvPr>
          <p:cNvSpPr>
            <a:spLocks noGrp="1"/>
          </p:cNvSpPr>
          <p:nvPr>
            <p:ph type="body" sz="quarter" idx="32"/>
          </p:nvPr>
        </p:nvSpPr>
        <p:spPr/>
        <p:txBody>
          <a:bodyPr/>
          <a:lstStyle/>
          <a:p>
            <a:pPr lvl="1"/>
            <a:r>
              <a:rPr lang="en-US" dirty="0"/>
              <a:t>File History copies protected files hourly and stores copies indefinitely by default</a:t>
            </a:r>
          </a:p>
        </p:txBody>
      </p:sp>
      <p:sp>
        <p:nvSpPr>
          <p:cNvPr id="9" name="Text Placeholder 8">
            <a:extLst>
              <a:ext uri="{FF2B5EF4-FFF2-40B4-BE49-F238E27FC236}">
                <a16:creationId xmlns:a16="http://schemas.microsoft.com/office/drawing/2014/main" id="{597E9C1C-70B1-4FF1-BDCE-E3611225B156}"/>
              </a:ext>
            </a:extLst>
          </p:cNvPr>
          <p:cNvSpPr>
            <a:spLocks noGrp="1"/>
          </p:cNvSpPr>
          <p:nvPr>
            <p:ph type="body" sz="quarter" idx="33"/>
          </p:nvPr>
        </p:nvSpPr>
        <p:spPr>
          <a:xfrm>
            <a:off x="7379942" y="3551290"/>
            <a:ext cx="4393416" cy="896552"/>
          </a:xfrm>
        </p:spPr>
        <p:txBody>
          <a:bodyPr/>
          <a:lstStyle/>
          <a:p>
            <a:pPr lvl="1"/>
            <a:r>
              <a:rPr lang="en-US" dirty="0"/>
              <a:t>You can preview and restore backup copies:</a:t>
            </a:r>
          </a:p>
          <a:p>
            <a:pPr marL="285750" lvl="1" indent="-285750">
              <a:buFont typeface="Arial" panose="020B0604020202020204" pitchFamily="34" charset="0"/>
              <a:buChar char="•"/>
            </a:pPr>
            <a:r>
              <a:rPr lang="en-US" dirty="0"/>
              <a:t>You can restore to original or alternate location</a:t>
            </a:r>
          </a:p>
        </p:txBody>
      </p:sp>
      <p:grpSp>
        <p:nvGrpSpPr>
          <p:cNvPr id="11" name="Group 10">
            <a:extLst>
              <a:ext uri="{FF2B5EF4-FFF2-40B4-BE49-F238E27FC236}">
                <a16:creationId xmlns:a16="http://schemas.microsoft.com/office/drawing/2014/main" id="{9F1D00CE-9EEC-4F7E-ADA2-B76B02B2D9EA}"/>
              </a:ext>
              <a:ext uri="{C183D7F6-B498-43B3-948B-1728B52AA6E4}">
                <adec:decorative xmlns:adec="http://schemas.microsoft.com/office/drawing/2017/decorative" val="1"/>
              </a:ext>
            </a:extLst>
          </p:cNvPr>
          <p:cNvGrpSpPr/>
          <p:nvPr/>
        </p:nvGrpSpPr>
        <p:grpSpPr>
          <a:xfrm>
            <a:off x="418643" y="1456896"/>
            <a:ext cx="896425" cy="896552"/>
            <a:chOff x="418643" y="1456896"/>
            <a:chExt cx="896425" cy="896552"/>
          </a:xfrm>
        </p:grpSpPr>
        <p:grpSp>
          <p:nvGrpSpPr>
            <p:cNvPr id="31" name="Group 30">
              <a:extLst>
                <a:ext uri="{FF2B5EF4-FFF2-40B4-BE49-F238E27FC236}">
                  <a16:creationId xmlns:a16="http://schemas.microsoft.com/office/drawing/2014/main" id="{8EE422D5-ABEB-4947-9A08-700622A8C08C}"/>
                </a:ext>
                <a:ext uri="{C183D7F6-B498-43B3-948B-1728B52AA6E4}">
                  <adec:decorative xmlns:adec="http://schemas.microsoft.com/office/drawing/2017/decorative" val="1"/>
                </a:ext>
              </a:extLst>
            </p:cNvPr>
            <p:cNvGrpSpPr/>
            <p:nvPr/>
          </p:nvGrpSpPr>
          <p:grpSpPr>
            <a:xfrm>
              <a:off x="418643" y="1456896"/>
              <a:ext cx="896425" cy="896552"/>
              <a:chOff x="7962901" y="3032919"/>
              <a:chExt cx="981074" cy="981076"/>
            </a:xfrm>
          </p:grpSpPr>
          <p:sp>
            <p:nvSpPr>
              <p:cNvPr id="32" name="Freeform 5">
                <a:extLst>
                  <a:ext uri="{FF2B5EF4-FFF2-40B4-BE49-F238E27FC236}">
                    <a16:creationId xmlns:a16="http://schemas.microsoft.com/office/drawing/2014/main" id="{3FA10FCC-BA26-441E-8707-EA1A85DEE62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4" name="Freeform 6">
                <a:extLst>
                  <a:ext uri="{FF2B5EF4-FFF2-40B4-BE49-F238E27FC236}">
                    <a16:creationId xmlns:a16="http://schemas.microsoft.com/office/drawing/2014/main" id="{4DC05F04-E63D-4681-A3E8-FCE2BFB272A7}"/>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0" name="Picture 9">
              <a:extLst>
                <a:ext uri="{FF2B5EF4-FFF2-40B4-BE49-F238E27FC236}">
                  <a16:creationId xmlns:a16="http://schemas.microsoft.com/office/drawing/2014/main" id="{2FDF8476-28B2-46A7-8D47-C59B8116FFC0}"/>
                </a:ext>
              </a:extLst>
            </p:cNvPr>
            <p:cNvPicPr>
              <a:picLocks noChangeAspect="1"/>
            </p:cNvPicPr>
            <p:nvPr/>
          </p:nvPicPr>
          <p:blipFill>
            <a:blip r:embed="rId3"/>
            <a:stretch>
              <a:fillRect/>
            </a:stretch>
          </p:blipFill>
          <p:spPr>
            <a:xfrm>
              <a:off x="655046" y="1694645"/>
              <a:ext cx="432000" cy="432000"/>
            </a:xfrm>
            <a:prstGeom prst="rect">
              <a:avLst/>
            </a:prstGeom>
          </p:spPr>
        </p:pic>
      </p:grpSp>
      <p:grpSp>
        <p:nvGrpSpPr>
          <p:cNvPr id="16" name="Group 15">
            <a:extLst>
              <a:ext uri="{FF2B5EF4-FFF2-40B4-BE49-F238E27FC236}">
                <a16:creationId xmlns:a16="http://schemas.microsoft.com/office/drawing/2014/main" id="{0BD2D75D-41E0-4C2A-8933-DAD0C5364FB4}"/>
              </a:ext>
              <a:ext uri="{C183D7F6-B498-43B3-948B-1728B52AA6E4}">
                <adec:decorative xmlns:adec="http://schemas.microsoft.com/office/drawing/2017/decorative" val="1"/>
              </a:ext>
            </a:extLst>
          </p:cNvPr>
          <p:cNvGrpSpPr/>
          <p:nvPr/>
        </p:nvGrpSpPr>
        <p:grpSpPr>
          <a:xfrm>
            <a:off x="418643" y="2472176"/>
            <a:ext cx="896425" cy="896552"/>
            <a:chOff x="418643" y="2472176"/>
            <a:chExt cx="896425" cy="896552"/>
          </a:xfrm>
        </p:grpSpPr>
        <p:grpSp>
          <p:nvGrpSpPr>
            <p:cNvPr id="35" name="Group 34">
              <a:extLst>
                <a:ext uri="{FF2B5EF4-FFF2-40B4-BE49-F238E27FC236}">
                  <a16:creationId xmlns:a16="http://schemas.microsoft.com/office/drawing/2014/main" id="{D026501A-9247-4200-9C47-74A58A3FE5B6}"/>
                </a:ext>
                <a:ext uri="{C183D7F6-B498-43B3-948B-1728B52AA6E4}">
                  <adec:decorative xmlns:adec="http://schemas.microsoft.com/office/drawing/2017/decorative" val="1"/>
                </a:ext>
              </a:extLst>
            </p:cNvPr>
            <p:cNvGrpSpPr/>
            <p:nvPr/>
          </p:nvGrpSpPr>
          <p:grpSpPr>
            <a:xfrm>
              <a:off x="418643" y="2472176"/>
              <a:ext cx="896425" cy="896552"/>
              <a:chOff x="7962901" y="3032919"/>
              <a:chExt cx="981074" cy="981076"/>
            </a:xfrm>
          </p:grpSpPr>
          <p:sp>
            <p:nvSpPr>
              <p:cNvPr id="36" name="Freeform 5">
                <a:extLst>
                  <a:ext uri="{FF2B5EF4-FFF2-40B4-BE49-F238E27FC236}">
                    <a16:creationId xmlns:a16="http://schemas.microsoft.com/office/drawing/2014/main" id="{FE21A4F1-DA93-46CC-92EF-2E5C361695FB}"/>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7" name="Freeform 6">
                <a:extLst>
                  <a:ext uri="{FF2B5EF4-FFF2-40B4-BE49-F238E27FC236}">
                    <a16:creationId xmlns:a16="http://schemas.microsoft.com/office/drawing/2014/main" id="{CC7369D9-5BF7-4889-9AD1-BB555BED51D8}"/>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2" name="Picture 11">
              <a:extLst>
                <a:ext uri="{FF2B5EF4-FFF2-40B4-BE49-F238E27FC236}">
                  <a16:creationId xmlns:a16="http://schemas.microsoft.com/office/drawing/2014/main" id="{21A995FB-394E-4D30-AD09-ADAF28AB49C8}"/>
                </a:ext>
              </a:extLst>
            </p:cNvPr>
            <p:cNvPicPr>
              <a:picLocks noChangeAspect="1"/>
            </p:cNvPicPr>
            <p:nvPr/>
          </p:nvPicPr>
          <p:blipFill>
            <a:blip r:embed="rId4"/>
            <a:stretch>
              <a:fillRect/>
            </a:stretch>
          </p:blipFill>
          <p:spPr>
            <a:xfrm>
              <a:off x="663655" y="2711931"/>
              <a:ext cx="406400" cy="406400"/>
            </a:xfrm>
            <a:prstGeom prst="rect">
              <a:avLst/>
            </a:prstGeom>
          </p:spPr>
        </p:pic>
      </p:grpSp>
      <p:grpSp>
        <p:nvGrpSpPr>
          <p:cNvPr id="23" name="Group 22">
            <a:extLst>
              <a:ext uri="{FF2B5EF4-FFF2-40B4-BE49-F238E27FC236}">
                <a16:creationId xmlns:a16="http://schemas.microsoft.com/office/drawing/2014/main" id="{5ADDBE4C-6A1C-4F80-B6C7-418885BDB833}"/>
              </a:ext>
              <a:ext uri="{C183D7F6-B498-43B3-948B-1728B52AA6E4}">
                <adec:decorative xmlns:adec="http://schemas.microsoft.com/office/drawing/2017/decorative" val="1"/>
              </a:ext>
            </a:extLst>
          </p:cNvPr>
          <p:cNvGrpSpPr/>
          <p:nvPr/>
        </p:nvGrpSpPr>
        <p:grpSpPr>
          <a:xfrm>
            <a:off x="418643" y="3487457"/>
            <a:ext cx="896425" cy="896552"/>
            <a:chOff x="418643" y="3487457"/>
            <a:chExt cx="896425" cy="896552"/>
          </a:xfrm>
        </p:grpSpPr>
        <p:grpSp>
          <p:nvGrpSpPr>
            <p:cNvPr id="41" name="Group 40">
              <a:extLst>
                <a:ext uri="{FF2B5EF4-FFF2-40B4-BE49-F238E27FC236}">
                  <a16:creationId xmlns:a16="http://schemas.microsoft.com/office/drawing/2014/main" id="{682D906B-FC3D-4B8D-A0C1-6FAC6C4245BC}"/>
                </a:ext>
                <a:ext uri="{C183D7F6-B498-43B3-948B-1728B52AA6E4}">
                  <adec:decorative xmlns:adec="http://schemas.microsoft.com/office/drawing/2017/decorative" val="1"/>
                </a:ext>
              </a:extLst>
            </p:cNvPr>
            <p:cNvGrpSpPr/>
            <p:nvPr/>
          </p:nvGrpSpPr>
          <p:grpSpPr>
            <a:xfrm>
              <a:off x="418643" y="3487457"/>
              <a:ext cx="896425" cy="896552"/>
              <a:chOff x="7962901" y="3032919"/>
              <a:chExt cx="981074" cy="981076"/>
            </a:xfrm>
          </p:grpSpPr>
          <p:sp>
            <p:nvSpPr>
              <p:cNvPr id="46" name="Freeform 5">
                <a:extLst>
                  <a:ext uri="{FF2B5EF4-FFF2-40B4-BE49-F238E27FC236}">
                    <a16:creationId xmlns:a16="http://schemas.microsoft.com/office/drawing/2014/main" id="{D3599880-93D1-4FE3-803F-26119CEECC37}"/>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7" name="Freeform 6">
                <a:extLst>
                  <a:ext uri="{FF2B5EF4-FFF2-40B4-BE49-F238E27FC236}">
                    <a16:creationId xmlns:a16="http://schemas.microsoft.com/office/drawing/2014/main" id="{46043779-24A1-4A3D-B0EA-83EF29C9BDD1}"/>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2" name="Picture 21">
              <a:extLst>
                <a:ext uri="{FF2B5EF4-FFF2-40B4-BE49-F238E27FC236}">
                  <a16:creationId xmlns:a16="http://schemas.microsoft.com/office/drawing/2014/main" id="{720047A4-5F54-4714-BDC2-9E5A1E81ECAF}"/>
                </a:ext>
              </a:extLst>
            </p:cNvPr>
            <p:cNvPicPr>
              <a:picLocks noChangeAspect="1"/>
            </p:cNvPicPr>
            <p:nvPr/>
          </p:nvPicPr>
          <p:blipFill>
            <a:blip r:embed="rId5"/>
            <a:stretch>
              <a:fillRect/>
            </a:stretch>
          </p:blipFill>
          <p:spPr>
            <a:xfrm>
              <a:off x="669275" y="3749001"/>
              <a:ext cx="406400" cy="406400"/>
            </a:xfrm>
            <a:prstGeom prst="rect">
              <a:avLst/>
            </a:prstGeom>
          </p:spPr>
        </p:pic>
      </p:grpSp>
      <p:grpSp>
        <p:nvGrpSpPr>
          <p:cNvPr id="25" name="Group 24">
            <a:extLst>
              <a:ext uri="{FF2B5EF4-FFF2-40B4-BE49-F238E27FC236}">
                <a16:creationId xmlns:a16="http://schemas.microsoft.com/office/drawing/2014/main" id="{8437B334-F4C2-4584-B95D-B11F88914F00}"/>
              </a:ext>
              <a:ext uri="{C183D7F6-B498-43B3-948B-1728B52AA6E4}">
                <adec:decorative xmlns:adec="http://schemas.microsoft.com/office/drawing/2017/decorative" val="1"/>
              </a:ext>
            </a:extLst>
          </p:cNvPr>
          <p:cNvGrpSpPr/>
          <p:nvPr/>
        </p:nvGrpSpPr>
        <p:grpSpPr>
          <a:xfrm>
            <a:off x="418643" y="4502737"/>
            <a:ext cx="896425" cy="896552"/>
            <a:chOff x="418643" y="4502737"/>
            <a:chExt cx="896425" cy="896552"/>
          </a:xfrm>
        </p:grpSpPr>
        <p:grpSp>
          <p:nvGrpSpPr>
            <p:cNvPr id="48" name="Group 47">
              <a:extLst>
                <a:ext uri="{FF2B5EF4-FFF2-40B4-BE49-F238E27FC236}">
                  <a16:creationId xmlns:a16="http://schemas.microsoft.com/office/drawing/2014/main" id="{EE7184A7-F6B6-49EE-A244-B2A9F9662CDD}"/>
                </a:ext>
                <a:ext uri="{C183D7F6-B498-43B3-948B-1728B52AA6E4}">
                  <adec:decorative xmlns:adec="http://schemas.microsoft.com/office/drawing/2017/decorative" val="1"/>
                </a:ext>
              </a:extLst>
            </p:cNvPr>
            <p:cNvGrpSpPr/>
            <p:nvPr/>
          </p:nvGrpSpPr>
          <p:grpSpPr>
            <a:xfrm>
              <a:off x="418643" y="4502737"/>
              <a:ext cx="896425" cy="896552"/>
              <a:chOff x="7962901" y="3032919"/>
              <a:chExt cx="981074" cy="981076"/>
            </a:xfrm>
          </p:grpSpPr>
          <p:sp>
            <p:nvSpPr>
              <p:cNvPr id="49" name="Freeform 5">
                <a:extLst>
                  <a:ext uri="{FF2B5EF4-FFF2-40B4-BE49-F238E27FC236}">
                    <a16:creationId xmlns:a16="http://schemas.microsoft.com/office/drawing/2014/main" id="{65F9C2FF-E62A-49E2-9DA2-3C7E10469A07}"/>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0" name="Freeform 6">
                <a:extLst>
                  <a:ext uri="{FF2B5EF4-FFF2-40B4-BE49-F238E27FC236}">
                    <a16:creationId xmlns:a16="http://schemas.microsoft.com/office/drawing/2014/main" id="{B08FB50B-EE15-448F-8491-CE66D3B4115F}"/>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4" name="Picture 23">
              <a:extLst>
                <a:ext uri="{FF2B5EF4-FFF2-40B4-BE49-F238E27FC236}">
                  <a16:creationId xmlns:a16="http://schemas.microsoft.com/office/drawing/2014/main" id="{66A12842-2E06-4B94-BB3E-F4C3043CEECE}"/>
                </a:ext>
              </a:extLst>
            </p:cNvPr>
            <p:cNvPicPr>
              <a:picLocks noChangeAspect="1"/>
            </p:cNvPicPr>
            <p:nvPr/>
          </p:nvPicPr>
          <p:blipFill>
            <a:blip r:embed="rId6"/>
            <a:stretch>
              <a:fillRect/>
            </a:stretch>
          </p:blipFill>
          <p:spPr>
            <a:xfrm>
              <a:off x="663655" y="4747813"/>
              <a:ext cx="406400" cy="406400"/>
            </a:xfrm>
            <a:prstGeom prst="rect">
              <a:avLst/>
            </a:prstGeom>
          </p:spPr>
        </p:pic>
      </p:grpSp>
      <p:grpSp>
        <p:nvGrpSpPr>
          <p:cNvPr id="27" name="Group 26">
            <a:extLst>
              <a:ext uri="{FF2B5EF4-FFF2-40B4-BE49-F238E27FC236}">
                <a16:creationId xmlns:a16="http://schemas.microsoft.com/office/drawing/2014/main" id="{5686B7BC-606C-4344-92AE-7E067DD32115}"/>
              </a:ext>
              <a:ext uri="{C183D7F6-B498-43B3-948B-1728B52AA6E4}">
                <adec:decorative xmlns:adec="http://schemas.microsoft.com/office/drawing/2017/decorative" val="1"/>
              </a:ext>
            </a:extLst>
          </p:cNvPr>
          <p:cNvGrpSpPr/>
          <p:nvPr/>
        </p:nvGrpSpPr>
        <p:grpSpPr>
          <a:xfrm>
            <a:off x="6229842" y="1456896"/>
            <a:ext cx="896425" cy="896552"/>
            <a:chOff x="6229842" y="1456896"/>
            <a:chExt cx="896425" cy="896552"/>
          </a:xfrm>
        </p:grpSpPr>
        <p:grpSp>
          <p:nvGrpSpPr>
            <p:cNvPr id="105" name="Group 104">
              <a:extLst>
                <a:ext uri="{FF2B5EF4-FFF2-40B4-BE49-F238E27FC236}">
                  <a16:creationId xmlns:a16="http://schemas.microsoft.com/office/drawing/2014/main" id="{923ABB3E-1BFE-4211-AFB0-71837DB2C81F}"/>
                </a:ext>
                <a:ext uri="{C183D7F6-B498-43B3-948B-1728B52AA6E4}">
                  <adec:decorative xmlns:adec="http://schemas.microsoft.com/office/drawing/2017/decorative" val="1"/>
                </a:ext>
              </a:extLst>
            </p:cNvPr>
            <p:cNvGrpSpPr/>
            <p:nvPr/>
          </p:nvGrpSpPr>
          <p:grpSpPr>
            <a:xfrm>
              <a:off x="6229842" y="1456896"/>
              <a:ext cx="896425" cy="896552"/>
              <a:chOff x="7962901" y="3032919"/>
              <a:chExt cx="981074" cy="981076"/>
            </a:xfrm>
          </p:grpSpPr>
          <p:sp>
            <p:nvSpPr>
              <p:cNvPr id="107" name="Freeform 5">
                <a:extLst>
                  <a:ext uri="{FF2B5EF4-FFF2-40B4-BE49-F238E27FC236}">
                    <a16:creationId xmlns:a16="http://schemas.microsoft.com/office/drawing/2014/main" id="{31E1F766-9CFB-48FB-9C44-110F82CA2742}"/>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08" name="Freeform 6">
                <a:extLst>
                  <a:ext uri="{FF2B5EF4-FFF2-40B4-BE49-F238E27FC236}">
                    <a16:creationId xmlns:a16="http://schemas.microsoft.com/office/drawing/2014/main" id="{77ED142C-E649-406C-BF7E-52C8CAA77B30}"/>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6" name="Picture 25">
              <a:extLst>
                <a:ext uri="{FF2B5EF4-FFF2-40B4-BE49-F238E27FC236}">
                  <a16:creationId xmlns:a16="http://schemas.microsoft.com/office/drawing/2014/main" id="{150F1789-8859-4725-B48D-A2A7437F6317}"/>
                </a:ext>
              </a:extLst>
            </p:cNvPr>
            <p:cNvPicPr>
              <a:picLocks noChangeAspect="1"/>
            </p:cNvPicPr>
            <p:nvPr/>
          </p:nvPicPr>
          <p:blipFill>
            <a:blip r:embed="rId7"/>
            <a:stretch>
              <a:fillRect/>
            </a:stretch>
          </p:blipFill>
          <p:spPr>
            <a:xfrm>
              <a:off x="6474854" y="1708559"/>
              <a:ext cx="406400" cy="406400"/>
            </a:xfrm>
            <a:prstGeom prst="rect">
              <a:avLst/>
            </a:prstGeom>
          </p:spPr>
        </p:pic>
      </p:grpSp>
      <p:grpSp>
        <p:nvGrpSpPr>
          <p:cNvPr id="29" name="Group 28">
            <a:extLst>
              <a:ext uri="{FF2B5EF4-FFF2-40B4-BE49-F238E27FC236}">
                <a16:creationId xmlns:a16="http://schemas.microsoft.com/office/drawing/2014/main" id="{1B9E7796-E276-42EF-8EF7-85EFDAA64808}"/>
              </a:ext>
              <a:ext uri="{C183D7F6-B498-43B3-948B-1728B52AA6E4}">
                <adec:decorative xmlns:adec="http://schemas.microsoft.com/office/drawing/2017/decorative" val="1"/>
              </a:ext>
            </a:extLst>
          </p:cNvPr>
          <p:cNvGrpSpPr/>
          <p:nvPr/>
        </p:nvGrpSpPr>
        <p:grpSpPr>
          <a:xfrm>
            <a:off x="6229842" y="2472176"/>
            <a:ext cx="896425" cy="896552"/>
            <a:chOff x="6229842" y="2472176"/>
            <a:chExt cx="896425" cy="896552"/>
          </a:xfrm>
        </p:grpSpPr>
        <p:grpSp>
          <p:nvGrpSpPr>
            <p:cNvPr id="110" name="Group 109">
              <a:extLst>
                <a:ext uri="{FF2B5EF4-FFF2-40B4-BE49-F238E27FC236}">
                  <a16:creationId xmlns:a16="http://schemas.microsoft.com/office/drawing/2014/main" id="{2D7823D9-0373-4CE5-8630-CD086B0C39D8}"/>
                </a:ext>
                <a:ext uri="{C183D7F6-B498-43B3-948B-1728B52AA6E4}">
                  <adec:decorative xmlns:adec="http://schemas.microsoft.com/office/drawing/2017/decorative" val="1"/>
                </a:ext>
              </a:extLst>
            </p:cNvPr>
            <p:cNvGrpSpPr/>
            <p:nvPr/>
          </p:nvGrpSpPr>
          <p:grpSpPr>
            <a:xfrm>
              <a:off x="6229842" y="2472176"/>
              <a:ext cx="896425" cy="896552"/>
              <a:chOff x="7962901" y="3032919"/>
              <a:chExt cx="981074" cy="981076"/>
            </a:xfrm>
          </p:grpSpPr>
          <p:sp>
            <p:nvSpPr>
              <p:cNvPr id="112" name="Freeform 5">
                <a:extLst>
                  <a:ext uri="{FF2B5EF4-FFF2-40B4-BE49-F238E27FC236}">
                    <a16:creationId xmlns:a16="http://schemas.microsoft.com/office/drawing/2014/main" id="{5050EE06-2280-46FA-9673-4A48B25A85F2}"/>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13" name="Freeform 6">
                <a:extLst>
                  <a:ext uri="{FF2B5EF4-FFF2-40B4-BE49-F238E27FC236}">
                    <a16:creationId xmlns:a16="http://schemas.microsoft.com/office/drawing/2014/main" id="{7B2A90FC-DF5E-4290-9A32-1B1965E6B750}"/>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8" name="Picture 27">
              <a:extLst>
                <a:ext uri="{FF2B5EF4-FFF2-40B4-BE49-F238E27FC236}">
                  <a16:creationId xmlns:a16="http://schemas.microsoft.com/office/drawing/2014/main" id="{2CA5AEF1-8BE9-4A17-8201-278C7F8469DF}"/>
                </a:ext>
              </a:extLst>
            </p:cNvPr>
            <p:cNvPicPr>
              <a:picLocks noChangeAspect="1"/>
            </p:cNvPicPr>
            <p:nvPr/>
          </p:nvPicPr>
          <p:blipFill>
            <a:blip r:embed="rId8"/>
            <a:stretch>
              <a:fillRect/>
            </a:stretch>
          </p:blipFill>
          <p:spPr>
            <a:xfrm>
              <a:off x="6539726" y="2732667"/>
              <a:ext cx="360000" cy="360000"/>
            </a:xfrm>
            <a:prstGeom prst="rect">
              <a:avLst/>
            </a:prstGeom>
          </p:spPr>
        </p:pic>
      </p:grpSp>
      <p:grpSp>
        <p:nvGrpSpPr>
          <p:cNvPr id="33" name="Group 32">
            <a:extLst>
              <a:ext uri="{FF2B5EF4-FFF2-40B4-BE49-F238E27FC236}">
                <a16:creationId xmlns:a16="http://schemas.microsoft.com/office/drawing/2014/main" id="{2D6BF355-411E-44E5-B4D8-0D1DC4DD1BA8}"/>
              </a:ext>
              <a:ext uri="{C183D7F6-B498-43B3-948B-1728B52AA6E4}">
                <adec:decorative xmlns:adec="http://schemas.microsoft.com/office/drawing/2017/decorative" val="1"/>
              </a:ext>
            </a:extLst>
          </p:cNvPr>
          <p:cNvGrpSpPr/>
          <p:nvPr/>
        </p:nvGrpSpPr>
        <p:grpSpPr>
          <a:xfrm>
            <a:off x="6229842" y="3487457"/>
            <a:ext cx="896425" cy="896552"/>
            <a:chOff x="6229842" y="3487457"/>
            <a:chExt cx="896425" cy="896552"/>
          </a:xfrm>
        </p:grpSpPr>
        <p:grpSp>
          <p:nvGrpSpPr>
            <p:cNvPr id="115" name="Group 114">
              <a:extLst>
                <a:ext uri="{FF2B5EF4-FFF2-40B4-BE49-F238E27FC236}">
                  <a16:creationId xmlns:a16="http://schemas.microsoft.com/office/drawing/2014/main" id="{D801644B-C2AD-48BE-9A35-7C9B7EB7A5D2}"/>
                </a:ext>
                <a:ext uri="{C183D7F6-B498-43B3-948B-1728B52AA6E4}">
                  <adec:decorative xmlns:adec="http://schemas.microsoft.com/office/drawing/2017/decorative" val="1"/>
                </a:ext>
              </a:extLst>
            </p:cNvPr>
            <p:cNvGrpSpPr/>
            <p:nvPr/>
          </p:nvGrpSpPr>
          <p:grpSpPr>
            <a:xfrm>
              <a:off x="6229842" y="3487457"/>
              <a:ext cx="896425" cy="896552"/>
              <a:chOff x="7962901" y="3032919"/>
              <a:chExt cx="981074" cy="981076"/>
            </a:xfrm>
          </p:grpSpPr>
          <p:sp>
            <p:nvSpPr>
              <p:cNvPr id="117" name="Freeform 5">
                <a:extLst>
                  <a:ext uri="{FF2B5EF4-FFF2-40B4-BE49-F238E27FC236}">
                    <a16:creationId xmlns:a16="http://schemas.microsoft.com/office/drawing/2014/main" id="{B9AEA416-BDC6-4A8D-A251-CE19A071FD9F}"/>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18" name="Freeform 6">
                <a:extLst>
                  <a:ext uri="{FF2B5EF4-FFF2-40B4-BE49-F238E27FC236}">
                    <a16:creationId xmlns:a16="http://schemas.microsoft.com/office/drawing/2014/main" id="{B4D401AC-1254-4C7E-B546-9097B895726C}"/>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0" name="Picture 29">
              <a:extLst>
                <a:ext uri="{FF2B5EF4-FFF2-40B4-BE49-F238E27FC236}">
                  <a16:creationId xmlns:a16="http://schemas.microsoft.com/office/drawing/2014/main" id="{79F83D09-9BF6-4574-9EEC-E78417E747CA}"/>
                </a:ext>
              </a:extLst>
            </p:cNvPr>
            <p:cNvPicPr>
              <a:picLocks noChangeAspect="1"/>
            </p:cNvPicPr>
            <p:nvPr/>
          </p:nvPicPr>
          <p:blipFill>
            <a:blip r:embed="rId9"/>
            <a:stretch>
              <a:fillRect/>
            </a:stretch>
          </p:blipFill>
          <p:spPr>
            <a:xfrm>
              <a:off x="6485254" y="3737733"/>
              <a:ext cx="396000" cy="396000"/>
            </a:xfrm>
            <a:prstGeom prst="rect">
              <a:avLst/>
            </a:prstGeom>
          </p:spPr>
        </p:pic>
      </p:grpSp>
    </p:spTree>
    <p:extLst>
      <p:ext uri="{BB962C8B-B14F-4D97-AF65-F5344CB8AC3E}">
        <p14:creationId xmlns:p14="http://schemas.microsoft.com/office/powerpoint/2010/main" val="1025121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Diagram showing the relationship between local PCs and Azure backup. ">
            <a:extLst>
              <a:ext uri="{FF2B5EF4-FFF2-40B4-BE49-F238E27FC236}">
                <a16:creationId xmlns:a16="http://schemas.microsoft.com/office/drawing/2014/main" id="{8D148824-432D-4502-988E-0156EBC17D2F}"/>
              </a:ext>
            </a:extLst>
          </p:cNvPr>
          <p:cNvPicPr/>
          <p:nvPr/>
        </p:nvPicPr>
        <p:blipFill rotWithShape="1">
          <a:blip r:embed="rId3">
            <a:extLst>
              <a:ext uri="{28A0092B-C50C-407E-A947-70E740481C1C}">
                <a14:useLocalDpi xmlns:a14="http://schemas.microsoft.com/office/drawing/2010/main" val="0"/>
              </a:ext>
            </a:extLst>
          </a:blip>
          <a:srcRect/>
          <a:stretch/>
        </p:blipFill>
        <p:spPr bwMode="auto">
          <a:xfrm>
            <a:off x="3557262" y="1558511"/>
            <a:ext cx="5077476" cy="4719192"/>
          </a:xfrm>
          <a:prstGeom prst="rect">
            <a:avLst/>
          </a:prstGeom>
          <a:noFill/>
          <a:ln>
            <a:noFill/>
          </a:ln>
        </p:spPr>
      </p:pic>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altLang="zh-CN" dirty="0"/>
              <a:t>Protect files using Azure Backup</a:t>
            </a:r>
          </a:p>
        </p:txBody>
      </p:sp>
    </p:spTree>
    <p:extLst>
      <p:ext uri="{BB962C8B-B14F-4D97-AF65-F5344CB8AC3E}">
        <p14:creationId xmlns:p14="http://schemas.microsoft.com/office/powerpoint/2010/main" val="162998495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ltLang="zh-CN" dirty="0"/>
              <a:t>Restore files using Backup and Restore (Windows 7)</a:t>
            </a:r>
          </a:p>
        </p:txBody>
      </p:sp>
      <p:sp>
        <p:nvSpPr>
          <p:cNvPr id="6" name="Text Placeholder 5"/>
          <p:cNvSpPr>
            <a:spLocks noGrp="1"/>
          </p:cNvSpPr>
          <p:nvPr>
            <p:ph type="body" sz="quarter" idx="11"/>
          </p:nvPr>
        </p:nvSpPr>
        <p:spPr/>
        <p:txBody>
          <a:bodyPr/>
          <a:lstStyle/>
          <a:p>
            <a:pPr lvl="1"/>
            <a:r>
              <a:rPr lang="en-US" dirty="0"/>
              <a:t>Graphical backup tool in Windows</a:t>
            </a:r>
          </a:p>
        </p:txBody>
      </p:sp>
      <p:sp>
        <p:nvSpPr>
          <p:cNvPr id="2" name="Text Placeholder 1"/>
          <p:cNvSpPr>
            <a:spLocks noGrp="1"/>
          </p:cNvSpPr>
          <p:nvPr>
            <p:ph type="body" sz="quarter" idx="15"/>
          </p:nvPr>
        </p:nvSpPr>
        <p:spPr>
          <a:xfrm>
            <a:off x="1568743" y="2536009"/>
            <a:ext cx="4722019" cy="1165761"/>
          </a:xfrm>
        </p:spPr>
        <p:txBody>
          <a:bodyPr/>
          <a:lstStyle/>
          <a:p>
            <a:pPr lvl="1"/>
            <a:r>
              <a:rPr lang="en-US" spc="-60" dirty="0"/>
              <a:t>Uses Volume Shadow Copy Service for creating backups:</a:t>
            </a:r>
          </a:p>
          <a:p>
            <a:pPr marL="285750" lvl="1" indent="-285750">
              <a:buFont typeface="Arial" panose="020B0604020202020204" pitchFamily="34" charset="0"/>
              <a:buChar char="•"/>
            </a:pPr>
            <a:r>
              <a:rPr lang="en-US" spc="-60" dirty="0"/>
              <a:t>On local disk, external disk, or network location</a:t>
            </a:r>
          </a:p>
          <a:p>
            <a:pPr marL="285750" lvl="1" indent="-285750">
              <a:buFont typeface="Arial" panose="020B0604020202020204" pitchFamily="34" charset="0"/>
              <a:buChar char="•"/>
            </a:pPr>
            <a:r>
              <a:rPr lang="en-US" spc="-60" dirty="0"/>
              <a:t>First backup contains all data, later backups contain changes only</a:t>
            </a:r>
          </a:p>
        </p:txBody>
      </p:sp>
      <p:sp>
        <p:nvSpPr>
          <p:cNvPr id="3" name="Text Placeholder 2"/>
          <p:cNvSpPr>
            <a:spLocks noGrp="1"/>
          </p:cNvSpPr>
          <p:nvPr>
            <p:ph type="body" sz="quarter" idx="17"/>
          </p:nvPr>
        </p:nvSpPr>
        <p:spPr/>
        <p:txBody>
          <a:bodyPr/>
          <a:lstStyle/>
          <a:p>
            <a:pPr lvl="1"/>
            <a:r>
              <a:rPr lang="en-US" dirty="0"/>
              <a:t>Can back up folders, libraries, and volumes</a:t>
            </a:r>
          </a:p>
        </p:txBody>
      </p:sp>
      <p:sp>
        <p:nvSpPr>
          <p:cNvPr id="4" name="Text Placeholder 3"/>
          <p:cNvSpPr>
            <a:spLocks noGrp="1"/>
          </p:cNvSpPr>
          <p:nvPr>
            <p:ph type="body" sz="quarter" idx="19"/>
          </p:nvPr>
        </p:nvSpPr>
        <p:spPr/>
        <p:txBody>
          <a:bodyPr/>
          <a:lstStyle/>
          <a:p>
            <a:pPr lvl="1"/>
            <a:r>
              <a:rPr lang="en-US" dirty="0"/>
              <a:t>Backup is in .</a:t>
            </a:r>
            <a:r>
              <a:rPr lang="en-US" dirty="0" err="1"/>
              <a:t>vhdx</a:t>
            </a:r>
            <a:r>
              <a:rPr lang="en-US" dirty="0"/>
              <a:t> format</a:t>
            </a:r>
          </a:p>
        </p:txBody>
      </p:sp>
      <p:sp>
        <p:nvSpPr>
          <p:cNvPr id="5" name="Text Placeholder 4"/>
          <p:cNvSpPr>
            <a:spLocks noGrp="1"/>
          </p:cNvSpPr>
          <p:nvPr>
            <p:ph type="body" sz="quarter" idx="31"/>
          </p:nvPr>
        </p:nvSpPr>
        <p:spPr>
          <a:xfrm>
            <a:off x="7416886" y="1456896"/>
            <a:ext cx="4393416" cy="896552"/>
          </a:xfrm>
        </p:spPr>
        <p:txBody>
          <a:bodyPr/>
          <a:lstStyle/>
          <a:p>
            <a:pPr lvl="1"/>
            <a:r>
              <a:rPr lang="en-US" dirty="0"/>
              <a:t>You can use it for creating system image and system repair disk</a:t>
            </a:r>
          </a:p>
        </p:txBody>
      </p:sp>
      <p:sp>
        <p:nvSpPr>
          <p:cNvPr id="8" name="Text Placeholder 7">
            <a:extLst>
              <a:ext uri="{FF2B5EF4-FFF2-40B4-BE49-F238E27FC236}">
                <a16:creationId xmlns:a16="http://schemas.microsoft.com/office/drawing/2014/main" id="{4C970C09-C124-49EF-A806-956DD6EAA798}"/>
              </a:ext>
            </a:extLst>
          </p:cNvPr>
          <p:cNvSpPr>
            <a:spLocks noGrp="1"/>
          </p:cNvSpPr>
          <p:nvPr>
            <p:ph type="body" sz="quarter" idx="32"/>
          </p:nvPr>
        </p:nvSpPr>
        <p:spPr>
          <a:xfrm>
            <a:off x="7416886" y="2472176"/>
            <a:ext cx="4393416" cy="896552"/>
          </a:xfrm>
        </p:spPr>
        <p:txBody>
          <a:bodyPr/>
          <a:lstStyle/>
          <a:p>
            <a:pPr lvl="1"/>
            <a:r>
              <a:rPr lang="en-US" dirty="0"/>
              <a:t>Creates restore points, used by Previous Versions</a:t>
            </a:r>
          </a:p>
        </p:txBody>
      </p:sp>
      <p:sp>
        <p:nvSpPr>
          <p:cNvPr id="9" name="Text Placeholder 8">
            <a:extLst>
              <a:ext uri="{FF2B5EF4-FFF2-40B4-BE49-F238E27FC236}">
                <a16:creationId xmlns:a16="http://schemas.microsoft.com/office/drawing/2014/main" id="{597E9C1C-70B1-4FF1-BDCE-E3611225B156}"/>
              </a:ext>
            </a:extLst>
          </p:cNvPr>
          <p:cNvSpPr>
            <a:spLocks noGrp="1"/>
          </p:cNvSpPr>
          <p:nvPr>
            <p:ph type="body" sz="quarter" idx="33"/>
          </p:nvPr>
        </p:nvSpPr>
        <p:spPr>
          <a:xfrm>
            <a:off x="7416886" y="3841137"/>
            <a:ext cx="4393416" cy="896552"/>
          </a:xfrm>
        </p:spPr>
        <p:txBody>
          <a:bodyPr/>
          <a:lstStyle/>
          <a:p>
            <a:pPr lvl="1"/>
            <a:r>
              <a:rPr lang="en-US" dirty="0"/>
              <a:t>Restores data on original or alternate location</a:t>
            </a:r>
          </a:p>
        </p:txBody>
      </p:sp>
      <p:grpSp>
        <p:nvGrpSpPr>
          <p:cNvPr id="22" name="Group 21">
            <a:extLst>
              <a:ext uri="{FF2B5EF4-FFF2-40B4-BE49-F238E27FC236}">
                <a16:creationId xmlns:a16="http://schemas.microsoft.com/office/drawing/2014/main" id="{0E490041-C466-4C57-8A76-D830FB50438B}"/>
              </a:ext>
              <a:ext uri="{C183D7F6-B498-43B3-948B-1728B52AA6E4}">
                <adec:decorative xmlns:adec="http://schemas.microsoft.com/office/drawing/2017/decorative" val="1"/>
              </a:ext>
            </a:extLst>
          </p:cNvPr>
          <p:cNvGrpSpPr/>
          <p:nvPr/>
        </p:nvGrpSpPr>
        <p:grpSpPr>
          <a:xfrm>
            <a:off x="418643" y="2608222"/>
            <a:ext cx="896425" cy="896552"/>
            <a:chOff x="418643" y="2608222"/>
            <a:chExt cx="896425" cy="896552"/>
          </a:xfrm>
        </p:grpSpPr>
        <p:grpSp>
          <p:nvGrpSpPr>
            <p:cNvPr id="35" name="Group 34">
              <a:extLst>
                <a:ext uri="{FF2B5EF4-FFF2-40B4-BE49-F238E27FC236}">
                  <a16:creationId xmlns:a16="http://schemas.microsoft.com/office/drawing/2014/main" id="{D026501A-9247-4200-9C47-74A58A3FE5B6}"/>
                </a:ext>
                <a:ext uri="{C183D7F6-B498-43B3-948B-1728B52AA6E4}">
                  <adec:decorative xmlns:adec="http://schemas.microsoft.com/office/drawing/2017/decorative" val="1"/>
                </a:ext>
              </a:extLst>
            </p:cNvPr>
            <p:cNvGrpSpPr/>
            <p:nvPr/>
          </p:nvGrpSpPr>
          <p:grpSpPr>
            <a:xfrm>
              <a:off x="418643" y="2608222"/>
              <a:ext cx="896425" cy="896552"/>
              <a:chOff x="7962901" y="3032919"/>
              <a:chExt cx="981074" cy="981076"/>
            </a:xfrm>
          </p:grpSpPr>
          <p:sp>
            <p:nvSpPr>
              <p:cNvPr id="36" name="Freeform 5">
                <a:extLst>
                  <a:ext uri="{FF2B5EF4-FFF2-40B4-BE49-F238E27FC236}">
                    <a16:creationId xmlns:a16="http://schemas.microsoft.com/office/drawing/2014/main" id="{FE21A4F1-DA93-46CC-92EF-2E5C361695FB}"/>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7" name="Freeform 6">
                <a:extLst>
                  <a:ext uri="{FF2B5EF4-FFF2-40B4-BE49-F238E27FC236}">
                    <a16:creationId xmlns:a16="http://schemas.microsoft.com/office/drawing/2014/main" id="{CC7369D9-5BF7-4889-9AD1-BB555BED51D8}"/>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6" name="Picture 15">
              <a:extLst>
                <a:ext uri="{FF2B5EF4-FFF2-40B4-BE49-F238E27FC236}">
                  <a16:creationId xmlns:a16="http://schemas.microsoft.com/office/drawing/2014/main" id="{66347B57-C01A-4DDB-BF11-53DE3E351C92}"/>
                </a:ext>
              </a:extLst>
            </p:cNvPr>
            <p:cNvPicPr>
              <a:picLocks noChangeAspect="1"/>
            </p:cNvPicPr>
            <p:nvPr/>
          </p:nvPicPr>
          <p:blipFill>
            <a:blip r:embed="rId3"/>
            <a:stretch>
              <a:fillRect/>
            </a:stretch>
          </p:blipFill>
          <p:spPr>
            <a:xfrm>
              <a:off x="604987" y="2792367"/>
              <a:ext cx="540000" cy="540000"/>
            </a:xfrm>
            <a:prstGeom prst="rect">
              <a:avLst/>
            </a:prstGeom>
          </p:spPr>
        </p:pic>
      </p:grpSp>
      <p:grpSp>
        <p:nvGrpSpPr>
          <p:cNvPr id="24" name="Group 23">
            <a:extLst>
              <a:ext uri="{FF2B5EF4-FFF2-40B4-BE49-F238E27FC236}">
                <a16:creationId xmlns:a16="http://schemas.microsoft.com/office/drawing/2014/main" id="{A7959216-196B-40A1-AD3E-13F745DF2226}"/>
              </a:ext>
              <a:ext uri="{C183D7F6-B498-43B3-948B-1728B52AA6E4}">
                <adec:decorative xmlns:adec="http://schemas.microsoft.com/office/drawing/2017/decorative" val="1"/>
              </a:ext>
            </a:extLst>
          </p:cNvPr>
          <p:cNvGrpSpPr/>
          <p:nvPr/>
        </p:nvGrpSpPr>
        <p:grpSpPr>
          <a:xfrm>
            <a:off x="418643" y="1476554"/>
            <a:ext cx="896425" cy="896552"/>
            <a:chOff x="418643" y="1476554"/>
            <a:chExt cx="896425" cy="896552"/>
          </a:xfrm>
        </p:grpSpPr>
        <p:grpSp>
          <p:nvGrpSpPr>
            <p:cNvPr id="31" name="Group 30">
              <a:extLst>
                <a:ext uri="{FF2B5EF4-FFF2-40B4-BE49-F238E27FC236}">
                  <a16:creationId xmlns:a16="http://schemas.microsoft.com/office/drawing/2014/main" id="{8EE422D5-ABEB-4947-9A08-700622A8C08C}"/>
                </a:ext>
                <a:ext uri="{C183D7F6-B498-43B3-948B-1728B52AA6E4}">
                  <adec:decorative xmlns:adec="http://schemas.microsoft.com/office/drawing/2017/decorative" val="1"/>
                </a:ext>
              </a:extLst>
            </p:cNvPr>
            <p:cNvGrpSpPr/>
            <p:nvPr/>
          </p:nvGrpSpPr>
          <p:grpSpPr>
            <a:xfrm>
              <a:off x="418643" y="1476554"/>
              <a:ext cx="896425" cy="896552"/>
              <a:chOff x="7962901" y="3032919"/>
              <a:chExt cx="981074" cy="981076"/>
            </a:xfrm>
          </p:grpSpPr>
          <p:sp>
            <p:nvSpPr>
              <p:cNvPr id="32" name="Freeform 5">
                <a:extLst>
                  <a:ext uri="{FF2B5EF4-FFF2-40B4-BE49-F238E27FC236}">
                    <a16:creationId xmlns:a16="http://schemas.microsoft.com/office/drawing/2014/main" id="{3FA10FCC-BA26-441E-8707-EA1A85DEE62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4" name="Freeform 6">
                <a:extLst>
                  <a:ext uri="{FF2B5EF4-FFF2-40B4-BE49-F238E27FC236}">
                    <a16:creationId xmlns:a16="http://schemas.microsoft.com/office/drawing/2014/main" id="{4DC05F04-E63D-4681-A3E8-FCE2BFB272A7}"/>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3" name="Picture 22">
              <a:extLst>
                <a:ext uri="{FF2B5EF4-FFF2-40B4-BE49-F238E27FC236}">
                  <a16:creationId xmlns:a16="http://schemas.microsoft.com/office/drawing/2014/main" id="{E738E28E-499E-4EB6-B420-00280E637182}"/>
                </a:ext>
              </a:extLst>
            </p:cNvPr>
            <p:cNvPicPr>
              <a:picLocks noChangeAspect="1"/>
            </p:cNvPicPr>
            <p:nvPr/>
          </p:nvPicPr>
          <p:blipFill>
            <a:blip r:embed="rId4"/>
            <a:stretch>
              <a:fillRect/>
            </a:stretch>
          </p:blipFill>
          <p:spPr>
            <a:xfrm>
              <a:off x="663655" y="1723081"/>
              <a:ext cx="406400" cy="406400"/>
            </a:xfrm>
            <a:prstGeom prst="rect">
              <a:avLst/>
            </a:prstGeom>
          </p:spPr>
        </p:pic>
      </p:grpSp>
      <p:grpSp>
        <p:nvGrpSpPr>
          <p:cNvPr id="26" name="Group 25">
            <a:extLst>
              <a:ext uri="{FF2B5EF4-FFF2-40B4-BE49-F238E27FC236}">
                <a16:creationId xmlns:a16="http://schemas.microsoft.com/office/drawing/2014/main" id="{B6330D4F-206D-4CBE-907A-D3334A9B25F7}"/>
              </a:ext>
              <a:ext uri="{C183D7F6-B498-43B3-948B-1728B52AA6E4}">
                <adec:decorative xmlns:adec="http://schemas.microsoft.com/office/drawing/2017/decorative" val="1"/>
              </a:ext>
            </a:extLst>
          </p:cNvPr>
          <p:cNvGrpSpPr/>
          <p:nvPr/>
        </p:nvGrpSpPr>
        <p:grpSpPr>
          <a:xfrm>
            <a:off x="418643" y="3793916"/>
            <a:ext cx="896425" cy="896552"/>
            <a:chOff x="418643" y="3793916"/>
            <a:chExt cx="896425" cy="896552"/>
          </a:xfrm>
        </p:grpSpPr>
        <p:grpSp>
          <p:nvGrpSpPr>
            <p:cNvPr id="41" name="Group 40">
              <a:extLst>
                <a:ext uri="{FF2B5EF4-FFF2-40B4-BE49-F238E27FC236}">
                  <a16:creationId xmlns:a16="http://schemas.microsoft.com/office/drawing/2014/main" id="{682D906B-FC3D-4B8D-A0C1-6FAC6C4245BC}"/>
                </a:ext>
                <a:ext uri="{C183D7F6-B498-43B3-948B-1728B52AA6E4}">
                  <adec:decorative xmlns:adec="http://schemas.microsoft.com/office/drawing/2017/decorative" val="1"/>
                </a:ext>
              </a:extLst>
            </p:cNvPr>
            <p:cNvGrpSpPr/>
            <p:nvPr/>
          </p:nvGrpSpPr>
          <p:grpSpPr>
            <a:xfrm>
              <a:off x="418643" y="3793916"/>
              <a:ext cx="896425" cy="896552"/>
              <a:chOff x="7962901" y="3032919"/>
              <a:chExt cx="981074" cy="981076"/>
            </a:xfrm>
          </p:grpSpPr>
          <p:sp>
            <p:nvSpPr>
              <p:cNvPr id="46" name="Freeform 5">
                <a:extLst>
                  <a:ext uri="{FF2B5EF4-FFF2-40B4-BE49-F238E27FC236}">
                    <a16:creationId xmlns:a16="http://schemas.microsoft.com/office/drawing/2014/main" id="{D3599880-93D1-4FE3-803F-26119CEECC37}"/>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7" name="Freeform 6">
                <a:extLst>
                  <a:ext uri="{FF2B5EF4-FFF2-40B4-BE49-F238E27FC236}">
                    <a16:creationId xmlns:a16="http://schemas.microsoft.com/office/drawing/2014/main" id="{46043779-24A1-4A3D-B0EA-83EF29C9BDD1}"/>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5" name="Picture 24">
              <a:extLst>
                <a:ext uri="{FF2B5EF4-FFF2-40B4-BE49-F238E27FC236}">
                  <a16:creationId xmlns:a16="http://schemas.microsoft.com/office/drawing/2014/main" id="{A0774314-A579-49A7-83CC-B8040ACCB18B}"/>
                </a:ext>
              </a:extLst>
            </p:cNvPr>
            <p:cNvPicPr>
              <a:picLocks noChangeAspect="1"/>
            </p:cNvPicPr>
            <p:nvPr/>
          </p:nvPicPr>
          <p:blipFill>
            <a:blip r:embed="rId5"/>
            <a:stretch>
              <a:fillRect/>
            </a:stretch>
          </p:blipFill>
          <p:spPr>
            <a:xfrm>
              <a:off x="663655" y="4038992"/>
              <a:ext cx="406400" cy="406400"/>
            </a:xfrm>
            <a:prstGeom prst="rect">
              <a:avLst/>
            </a:prstGeom>
          </p:spPr>
        </p:pic>
      </p:grpSp>
      <p:grpSp>
        <p:nvGrpSpPr>
          <p:cNvPr id="28" name="Group 27">
            <a:extLst>
              <a:ext uri="{FF2B5EF4-FFF2-40B4-BE49-F238E27FC236}">
                <a16:creationId xmlns:a16="http://schemas.microsoft.com/office/drawing/2014/main" id="{3D304ACD-502E-47D3-83EE-8DAB9E0382D2}"/>
              </a:ext>
              <a:ext uri="{C183D7F6-B498-43B3-948B-1728B52AA6E4}">
                <adec:decorative xmlns:adec="http://schemas.microsoft.com/office/drawing/2017/decorative" val="1"/>
              </a:ext>
            </a:extLst>
          </p:cNvPr>
          <p:cNvGrpSpPr/>
          <p:nvPr/>
        </p:nvGrpSpPr>
        <p:grpSpPr>
          <a:xfrm>
            <a:off x="418643" y="4925506"/>
            <a:ext cx="896425" cy="896552"/>
            <a:chOff x="418643" y="4925506"/>
            <a:chExt cx="896425" cy="896552"/>
          </a:xfrm>
        </p:grpSpPr>
        <p:grpSp>
          <p:nvGrpSpPr>
            <p:cNvPr id="48" name="Group 47">
              <a:extLst>
                <a:ext uri="{FF2B5EF4-FFF2-40B4-BE49-F238E27FC236}">
                  <a16:creationId xmlns:a16="http://schemas.microsoft.com/office/drawing/2014/main" id="{EE7184A7-F6B6-49EE-A244-B2A9F9662CDD}"/>
                </a:ext>
                <a:ext uri="{C183D7F6-B498-43B3-948B-1728B52AA6E4}">
                  <adec:decorative xmlns:adec="http://schemas.microsoft.com/office/drawing/2017/decorative" val="1"/>
                </a:ext>
              </a:extLst>
            </p:cNvPr>
            <p:cNvGrpSpPr/>
            <p:nvPr/>
          </p:nvGrpSpPr>
          <p:grpSpPr>
            <a:xfrm>
              <a:off x="418643" y="4925506"/>
              <a:ext cx="896425" cy="896552"/>
              <a:chOff x="7962901" y="3032919"/>
              <a:chExt cx="981074" cy="981076"/>
            </a:xfrm>
          </p:grpSpPr>
          <p:sp>
            <p:nvSpPr>
              <p:cNvPr id="49" name="Freeform 5">
                <a:extLst>
                  <a:ext uri="{FF2B5EF4-FFF2-40B4-BE49-F238E27FC236}">
                    <a16:creationId xmlns:a16="http://schemas.microsoft.com/office/drawing/2014/main" id="{65F9C2FF-E62A-49E2-9DA2-3C7E10469A07}"/>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0" name="Freeform 6">
                <a:extLst>
                  <a:ext uri="{FF2B5EF4-FFF2-40B4-BE49-F238E27FC236}">
                    <a16:creationId xmlns:a16="http://schemas.microsoft.com/office/drawing/2014/main" id="{B08FB50B-EE15-448F-8491-CE66D3B4115F}"/>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7" name="Picture 26">
              <a:extLst>
                <a:ext uri="{FF2B5EF4-FFF2-40B4-BE49-F238E27FC236}">
                  <a16:creationId xmlns:a16="http://schemas.microsoft.com/office/drawing/2014/main" id="{FF485BA6-4189-4894-B013-820EF65D9B0B}"/>
                </a:ext>
              </a:extLst>
            </p:cNvPr>
            <p:cNvPicPr>
              <a:picLocks noChangeAspect="1"/>
            </p:cNvPicPr>
            <p:nvPr/>
          </p:nvPicPr>
          <p:blipFill>
            <a:blip r:embed="rId6"/>
            <a:stretch>
              <a:fillRect/>
            </a:stretch>
          </p:blipFill>
          <p:spPr>
            <a:xfrm>
              <a:off x="675007" y="5178246"/>
              <a:ext cx="406400" cy="406400"/>
            </a:xfrm>
            <a:prstGeom prst="rect">
              <a:avLst/>
            </a:prstGeom>
          </p:spPr>
        </p:pic>
      </p:grpSp>
      <p:grpSp>
        <p:nvGrpSpPr>
          <p:cNvPr id="30" name="Group 29">
            <a:extLst>
              <a:ext uri="{FF2B5EF4-FFF2-40B4-BE49-F238E27FC236}">
                <a16:creationId xmlns:a16="http://schemas.microsoft.com/office/drawing/2014/main" id="{B33FFB50-55BE-46A4-A773-DD9D09242CC7}"/>
              </a:ext>
              <a:ext uri="{C183D7F6-B498-43B3-948B-1728B52AA6E4}">
                <adec:decorative xmlns:adec="http://schemas.microsoft.com/office/drawing/2017/decorative" val="1"/>
              </a:ext>
            </a:extLst>
          </p:cNvPr>
          <p:cNvGrpSpPr/>
          <p:nvPr/>
        </p:nvGrpSpPr>
        <p:grpSpPr>
          <a:xfrm>
            <a:off x="6349913" y="1456896"/>
            <a:ext cx="896425" cy="896552"/>
            <a:chOff x="6349913" y="1456896"/>
            <a:chExt cx="896425" cy="896552"/>
          </a:xfrm>
        </p:grpSpPr>
        <p:grpSp>
          <p:nvGrpSpPr>
            <p:cNvPr id="105" name="Group 104">
              <a:extLst>
                <a:ext uri="{FF2B5EF4-FFF2-40B4-BE49-F238E27FC236}">
                  <a16:creationId xmlns:a16="http://schemas.microsoft.com/office/drawing/2014/main" id="{923ABB3E-1BFE-4211-AFB0-71837DB2C81F}"/>
                </a:ext>
                <a:ext uri="{C183D7F6-B498-43B3-948B-1728B52AA6E4}">
                  <adec:decorative xmlns:adec="http://schemas.microsoft.com/office/drawing/2017/decorative" val="1"/>
                </a:ext>
              </a:extLst>
            </p:cNvPr>
            <p:cNvGrpSpPr/>
            <p:nvPr/>
          </p:nvGrpSpPr>
          <p:grpSpPr>
            <a:xfrm>
              <a:off x="6349913" y="1456896"/>
              <a:ext cx="896425" cy="896552"/>
              <a:chOff x="7962901" y="3032919"/>
              <a:chExt cx="981074" cy="981076"/>
            </a:xfrm>
          </p:grpSpPr>
          <p:sp>
            <p:nvSpPr>
              <p:cNvPr id="107" name="Freeform 5">
                <a:extLst>
                  <a:ext uri="{FF2B5EF4-FFF2-40B4-BE49-F238E27FC236}">
                    <a16:creationId xmlns:a16="http://schemas.microsoft.com/office/drawing/2014/main" id="{31E1F766-9CFB-48FB-9C44-110F82CA2742}"/>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08" name="Freeform 6">
                <a:extLst>
                  <a:ext uri="{FF2B5EF4-FFF2-40B4-BE49-F238E27FC236}">
                    <a16:creationId xmlns:a16="http://schemas.microsoft.com/office/drawing/2014/main" id="{77ED142C-E649-406C-BF7E-52C8CAA77B30}"/>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9" name="Picture 28">
              <a:extLst>
                <a:ext uri="{FF2B5EF4-FFF2-40B4-BE49-F238E27FC236}">
                  <a16:creationId xmlns:a16="http://schemas.microsoft.com/office/drawing/2014/main" id="{41BCBCC7-0B75-474B-957C-6F66EE3E14B5}"/>
                </a:ext>
              </a:extLst>
            </p:cNvPr>
            <p:cNvPicPr>
              <a:picLocks noChangeAspect="1"/>
            </p:cNvPicPr>
            <p:nvPr/>
          </p:nvPicPr>
          <p:blipFill>
            <a:blip r:embed="rId7"/>
            <a:stretch>
              <a:fillRect/>
            </a:stretch>
          </p:blipFill>
          <p:spPr>
            <a:xfrm>
              <a:off x="6594925" y="1701972"/>
              <a:ext cx="406400" cy="406400"/>
            </a:xfrm>
            <a:prstGeom prst="rect">
              <a:avLst/>
            </a:prstGeom>
          </p:spPr>
        </p:pic>
      </p:grpSp>
      <p:grpSp>
        <p:nvGrpSpPr>
          <p:cNvPr id="38" name="Group 37">
            <a:extLst>
              <a:ext uri="{FF2B5EF4-FFF2-40B4-BE49-F238E27FC236}">
                <a16:creationId xmlns:a16="http://schemas.microsoft.com/office/drawing/2014/main" id="{E708F5B3-A28C-47E9-AC47-F8A34AD3A24C}"/>
              </a:ext>
              <a:ext uri="{C183D7F6-B498-43B3-948B-1728B52AA6E4}">
                <adec:decorative xmlns:adec="http://schemas.microsoft.com/office/drawing/2017/decorative" val="1"/>
              </a:ext>
            </a:extLst>
          </p:cNvPr>
          <p:cNvGrpSpPr/>
          <p:nvPr/>
        </p:nvGrpSpPr>
        <p:grpSpPr>
          <a:xfrm>
            <a:off x="6349913" y="2547291"/>
            <a:ext cx="896425" cy="896552"/>
            <a:chOff x="6349913" y="2547291"/>
            <a:chExt cx="896425" cy="896552"/>
          </a:xfrm>
        </p:grpSpPr>
        <p:grpSp>
          <p:nvGrpSpPr>
            <p:cNvPr id="110" name="Group 109">
              <a:extLst>
                <a:ext uri="{FF2B5EF4-FFF2-40B4-BE49-F238E27FC236}">
                  <a16:creationId xmlns:a16="http://schemas.microsoft.com/office/drawing/2014/main" id="{2D7823D9-0373-4CE5-8630-CD086B0C39D8}"/>
                </a:ext>
                <a:ext uri="{C183D7F6-B498-43B3-948B-1728B52AA6E4}">
                  <adec:decorative xmlns:adec="http://schemas.microsoft.com/office/drawing/2017/decorative" val="1"/>
                </a:ext>
              </a:extLst>
            </p:cNvPr>
            <p:cNvGrpSpPr/>
            <p:nvPr/>
          </p:nvGrpSpPr>
          <p:grpSpPr>
            <a:xfrm>
              <a:off x="6349913" y="2547291"/>
              <a:ext cx="896425" cy="896552"/>
              <a:chOff x="7962901" y="3032919"/>
              <a:chExt cx="981074" cy="981076"/>
            </a:xfrm>
          </p:grpSpPr>
          <p:sp>
            <p:nvSpPr>
              <p:cNvPr id="112" name="Freeform 5">
                <a:extLst>
                  <a:ext uri="{FF2B5EF4-FFF2-40B4-BE49-F238E27FC236}">
                    <a16:creationId xmlns:a16="http://schemas.microsoft.com/office/drawing/2014/main" id="{5050EE06-2280-46FA-9673-4A48B25A85F2}"/>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13" name="Freeform 6">
                <a:extLst>
                  <a:ext uri="{FF2B5EF4-FFF2-40B4-BE49-F238E27FC236}">
                    <a16:creationId xmlns:a16="http://schemas.microsoft.com/office/drawing/2014/main" id="{7B2A90FC-DF5E-4290-9A32-1B1965E6B750}"/>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3" name="Picture 32">
              <a:extLst>
                <a:ext uri="{FF2B5EF4-FFF2-40B4-BE49-F238E27FC236}">
                  <a16:creationId xmlns:a16="http://schemas.microsoft.com/office/drawing/2014/main" id="{10FD6DAC-BB09-4D5A-B4B4-1DF7EF52ECE4}"/>
                </a:ext>
              </a:extLst>
            </p:cNvPr>
            <p:cNvPicPr>
              <a:picLocks noChangeAspect="1"/>
            </p:cNvPicPr>
            <p:nvPr/>
          </p:nvPicPr>
          <p:blipFill>
            <a:blip r:embed="rId8"/>
            <a:stretch>
              <a:fillRect/>
            </a:stretch>
          </p:blipFill>
          <p:spPr>
            <a:xfrm>
              <a:off x="6577926" y="2790760"/>
              <a:ext cx="468000" cy="468000"/>
            </a:xfrm>
            <a:prstGeom prst="rect">
              <a:avLst/>
            </a:prstGeom>
          </p:spPr>
        </p:pic>
      </p:grpSp>
      <p:grpSp>
        <p:nvGrpSpPr>
          <p:cNvPr id="40" name="Group 39">
            <a:extLst>
              <a:ext uri="{FF2B5EF4-FFF2-40B4-BE49-F238E27FC236}">
                <a16:creationId xmlns:a16="http://schemas.microsoft.com/office/drawing/2014/main" id="{915400DA-DEE1-4D1C-A63A-C5FE7DCD70F9}"/>
              </a:ext>
              <a:ext uri="{C183D7F6-B498-43B3-948B-1728B52AA6E4}">
                <adec:decorative xmlns:adec="http://schemas.microsoft.com/office/drawing/2017/decorative" val="1"/>
              </a:ext>
            </a:extLst>
          </p:cNvPr>
          <p:cNvGrpSpPr/>
          <p:nvPr/>
        </p:nvGrpSpPr>
        <p:grpSpPr>
          <a:xfrm>
            <a:off x="6349913" y="3793916"/>
            <a:ext cx="896425" cy="896552"/>
            <a:chOff x="6349913" y="3793916"/>
            <a:chExt cx="896425" cy="896552"/>
          </a:xfrm>
        </p:grpSpPr>
        <p:grpSp>
          <p:nvGrpSpPr>
            <p:cNvPr id="115" name="Group 114">
              <a:extLst>
                <a:ext uri="{FF2B5EF4-FFF2-40B4-BE49-F238E27FC236}">
                  <a16:creationId xmlns:a16="http://schemas.microsoft.com/office/drawing/2014/main" id="{D801644B-C2AD-48BE-9A35-7C9B7EB7A5D2}"/>
                </a:ext>
                <a:ext uri="{C183D7F6-B498-43B3-948B-1728B52AA6E4}">
                  <adec:decorative xmlns:adec="http://schemas.microsoft.com/office/drawing/2017/decorative" val="1"/>
                </a:ext>
              </a:extLst>
            </p:cNvPr>
            <p:cNvGrpSpPr/>
            <p:nvPr/>
          </p:nvGrpSpPr>
          <p:grpSpPr>
            <a:xfrm>
              <a:off x="6349913" y="3793916"/>
              <a:ext cx="896425" cy="896552"/>
              <a:chOff x="7962901" y="3032919"/>
              <a:chExt cx="981074" cy="981076"/>
            </a:xfrm>
          </p:grpSpPr>
          <p:sp>
            <p:nvSpPr>
              <p:cNvPr id="117" name="Freeform 5">
                <a:extLst>
                  <a:ext uri="{FF2B5EF4-FFF2-40B4-BE49-F238E27FC236}">
                    <a16:creationId xmlns:a16="http://schemas.microsoft.com/office/drawing/2014/main" id="{B9AEA416-BDC6-4A8D-A251-CE19A071FD9F}"/>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18" name="Freeform 6">
                <a:extLst>
                  <a:ext uri="{FF2B5EF4-FFF2-40B4-BE49-F238E27FC236}">
                    <a16:creationId xmlns:a16="http://schemas.microsoft.com/office/drawing/2014/main" id="{B4D401AC-1254-4C7E-B546-9097B895726C}"/>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9" name="Picture 38">
              <a:extLst>
                <a:ext uri="{FF2B5EF4-FFF2-40B4-BE49-F238E27FC236}">
                  <a16:creationId xmlns:a16="http://schemas.microsoft.com/office/drawing/2014/main" id="{52B91823-0A3C-4C8E-9F2B-4FE1417193C6}"/>
                </a:ext>
              </a:extLst>
            </p:cNvPr>
            <p:cNvPicPr>
              <a:picLocks noChangeAspect="1"/>
            </p:cNvPicPr>
            <p:nvPr/>
          </p:nvPicPr>
          <p:blipFill>
            <a:blip r:embed="rId9"/>
            <a:stretch>
              <a:fillRect/>
            </a:stretch>
          </p:blipFill>
          <p:spPr>
            <a:xfrm>
              <a:off x="6594925" y="4038992"/>
              <a:ext cx="406400" cy="406400"/>
            </a:xfrm>
            <a:prstGeom prst="rect">
              <a:avLst/>
            </a:prstGeom>
          </p:spPr>
        </p:pic>
      </p:grpSp>
    </p:spTree>
    <p:extLst>
      <p:ext uri="{BB962C8B-B14F-4D97-AF65-F5344CB8AC3E}">
        <p14:creationId xmlns:p14="http://schemas.microsoft.com/office/powerpoint/2010/main" val="1527409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t>Restore files using the Previous Versions tab</a:t>
            </a:r>
          </a:p>
        </p:txBody>
      </p:sp>
      <p:sp>
        <p:nvSpPr>
          <p:cNvPr id="3" name="Text Placeholder 2">
            <a:extLst>
              <a:ext uri="{FF2B5EF4-FFF2-40B4-BE49-F238E27FC236}">
                <a16:creationId xmlns:a16="http://schemas.microsoft.com/office/drawing/2014/main" id="{7F3950B4-8AA3-E54A-A0FD-E9AF02B259D2}"/>
              </a:ext>
            </a:extLst>
          </p:cNvPr>
          <p:cNvSpPr>
            <a:spLocks noGrp="1"/>
          </p:cNvSpPr>
          <p:nvPr>
            <p:ph type="body" sz="quarter" idx="44"/>
          </p:nvPr>
        </p:nvSpPr>
        <p:spPr/>
        <p:txBody>
          <a:bodyPr/>
          <a:lstStyle/>
          <a:p>
            <a:pPr>
              <a:spcAft>
                <a:spcPts val="600"/>
              </a:spcAft>
            </a:pPr>
            <a:r>
              <a:rPr lang="en-US" sz="1800" b="1" dirty="0"/>
              <a:t>Enables user to view and restore previous versions:</a:t>
            </a:r>
          </a:p>
          <a:p>
            <a:pPr marL="285750" indent="-285750">
              <a:buFont typeface="Arial" panose="020B0604020202020204" pitchFamily="34" charset="0"/>
              <a:buChar char="•"/>
            </a:pPr>
            <a:r>
              <a:rPr lang="en-US" dirty="0"/>
              <a:t>Files, folders, and volumes</a:t>
            </a:r>
          </a:p>
        </p:txBody>
      </p:sp>
      <p:sp>
        <p:nvSpPr>
          <p:cNvPr id="4" name="Text Placeholder 3">
            <a:extLst>
              <a:ext uri="{FF2B5EF4-FFF2-40B4-BE49-F238E27FC236}">
                <a16:creationId xmlns:a16="http://schemas.microsoft.com/office/drawing/2014/main" id="{6C3C5881-FB2A-8B41-9CA7-F4E88A1AA257}"/>
              </a:ext>
            </a:extLst>
          </p:cNvPr>
          <p:cNvSpPr>
            <a:spLocks noGrp="1"/>
          </p:cNvSpPr>
          <p:nvPr>
            <p:ph type="body" sz="quarter" idx="45"/>
          </p:nvPr>
        </p:nvSpPr>
        <p:spPr/>
        <p:txBody>
          <a:bodyPr/>
          <a:lstStyle/>
          <a:p>
            <a:pPr>
              <a:spcAft>
                <a:spcPts val="600"/>
              </a:spcAft>
            </a:pPr>
            <a:r>
              <a:rPr lang="en-US" sz="1800" b="1" dirty="0"/>
              <a:t>Data comes from File History and restore points:</a:t>
            </a:r>
          </a:p>
          <a:p>
            <a:pPr marL="285750" indent="-285750">
              <a:spcAft>
                <a:spcPts val="600"/>
              </a:spcAft>
              <a:buFont typeface="Arial" panose="020B0604020202020204" pitchFamily="34" charset="0"/>
              <a:buChar char="•"/>
            </a:pPr>
            <a:r>
              <a:rPr lang="en-US" dirty="0"/>
              <a:t>Each time when File History runs</a:t>
            </a:r>
          </a:p>
          <a:p>
            <a:pPr marL="285750" indent="-285750">
              <a:spcAft>
                <a:spcPts val="600"/>
              </a:spcAft>
              <a:buFont typeface="Arial" panose="020B0604020202020204" pitchFamily="34" charset="0"/>
              <a:buChar char="•"/>
            </a:pPr>
            <a:r>
              <a:rPr lang="en-US" dirty="0"/>
              <a:t>When file is backed up by Backup and Restore (Windows 7)</a:t>
            </a:r>
          </a:p>
        </p:txBody>
      </p:sp>
      <p:grpSp>
        <p:nvGrpSpPr>
          <p:cNvPr id="9" name="Group 4" descr="Icons on the left of the slide depict the File History feature above the Backup and Restore (Windows 7) tool. An arrow from each of these icons points to the right to a screenshot of the File1.txt Properties dialog box, in which the user has selected the Previous Versions tab; the other tabs are labeled General, Security, and Details. The screenshot lists different versions of the File1.txt file based on the time at which they were modified, starting with the most recent.">
            <a:extLst>
              <a:ext uri="{FF2B5EF4-FFF2-40B4-BE49-F238E27FC236}">
                <a16:creationId xmlns:a16="http://schemas.microsoft.com/office/drawing/2014/main" id="{479677E4-1CBA-49B8-A7F4-2AB193D99813}"/>
              </a:ext>
            </a:extLst>
          </p:cNvPr>
          <p:cNvGrpSpPr/>
          <p:nvPr/>
        </p:nvGrpSpPr>
        <p:grpSpPr>
          <a:xfrm>
            <a:off x="6289844" y="2586734"/>
            <a:ext cx="5377067" cy="2348760"/>
            <a:chOff x="1070404" y="3467910"/>
            <a:chExt cx="7130493" cy="3114675"/>
          </a:xfrm>
        </p:grpSpPr>
        <p:pic>
          <p:nvPicPr>
            <p:cNvPr id="10" name="Picture 2" descr="Icons on the left of the slide depict the File History feature on top of the Backup and Restore (Windows 7) tool. An arrow from each of these icons points rightward to a screen shot of the File1.txt Properties dialog box, in which the Previous Versions tab is selected. The screen shot lists different file versions by name.&#10;&#10;">
              <a:extLst>
                <a:ext uri="{FF2B5EF4-FFF2-40B4-BE49-F238E27FC236}">
                  <a16:creationId xmlns:a16="http://schemas.microsoft.com/office/drawing/2014/main" id="{49D191B3-E922-47DF-A699-5D33A20BED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347" y="4576271"/>
              <a:ext cx="286702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descr="Icons on the left of the slide depict the File History feature on top of the Backup and Restore (Windows 7) tool. An arrow from each of these icons points rightward to a screen shot of the File1.txt Properties dialog box, in which the Previous Versions tab is selected. The screen shot lists different file versions by name.&#10;&#10;">
              <a:extLst>
                <a:ext uri="{FF2B5EF4-FFF2-40B4-BE49-F238E27FC236}">
                  <a16:creationId xmlns:a16="http://schemas.microsoft.com/office/drawing/2014/main" id="{65B7F201-1BA5-4580-9880-A8BFA26644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0404" y="5262085"/>
              <a:ext cx="26289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7" descr="Icons on the left of the slide depict the File History feature on top of the Backup and Restore (Windows 7) tool. An arrow from each of these icons points rightward to a screen shot of the File1.txt Properties dialog box, in which the Previous Versions tab is selected. The screen shot lists different file versions by name.&#10;&#10;">
              <a:extLst>
                <a:ext uri="{FF2B5EF4-FFF2-40B4-BE49-F238E27FC236}">
                  <a16:creationId xmlns:a16="http://schemas.microsoft.com/office/drawing/2014/main" id="{EE973AC6-BE40-4A11-937E-1A064146F3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272" y="3467910"/>
              <a:ext cx="3476625" cy="3114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Freeform 45" descr="Icons on the left of the slide depict the File History feature on top of the Backup and Restore (Windows 7) tool. An arrow from each of these icons points rightward to a screen shot of the File1.txt Properties dialog box, in which the Previous Versions tab is selected. The screen shot lists different file versions by name.&#10;&#10;">
              <a:extLst>
                <a:ext uri="{FF2B5EF4-FFF2-40B4-BE49-F238E27FC236}">
                  <a16:creationId xmlns:a16="http://schemas.microsoft.com/office/drawing/2014/main" id="{BEC910A1-F700-481A-BE60-6BAF3D8B3E38}"/>
                </a:ext>
              </a:extLst>
            </p:cNvPr>
            <p:cNvSpPr>
              <a:spLocks/>
            </p:cNvSpPr>
            <p:nvPr/>
          </p:nvSpPr>
          <p:spPr bwMode="auto">
            <a:xfrm rot="20908516" flipV="1">
              <a:off x="2125062" y="3808115"/>
              <a:ext cx="2422525" cy="678834"/>
            </a:xfrm>
            <a:custGeom>
              <a:avLst/>
              <a:gdLst>
                <a:gd name="T0" fmla="*/ 0 w 640"/>
                <a:gd name="T1" fmla="*/ 58 h 214"/>
                <a:gd name="T2" fmla="*/ 69 w 640"/>
                <a:gd name="T3" fmla="*/ 87 h 214"/>
                <a:gd name="T4" fmla="*/ 123 w 640"/>
                <a:gd name="T5" fmla="*/ 110 h 214"/>
                <a:gd name="T6" fmla="*/ 148 w 640"/>
                <a:gd name="T7" fmla="*/ 120 h 214"/>
                <a:gd name="T8" fmla="*/ 171 w 640"/>
                <a:gd name="T9" fmla="*/ 125 h 214"/>
                <a:gd name="T10" fmla="*/ 192 w 640"/>
                <a:gd name="T11" fmla="*/ 131 h 214"/>
                <a:gd name="T12" fmla="*/ 215 w 640"/>
                <a:gd name="T13" fmla="*/ 133 h 214"/>
                <a:gd name="T14" fmla="*/ 236 w 640"/>
                <a:gd name="T15" fmla="*/ 133 h 214"/>
                <a:gd name="T16" fmla="*/ 259 w 640"/>
                <a:gd name="T17" fmla="*/ 131 h 214"/>
                <a:gd name="T18" fmla="*/ 284 w 640"/>
                <a:gd name="T19" fmla="*/ 125 h 214"/>
                <a:gd name="T20" fmla="*/ 311 w 640"/>
                <a:gd name="T21" fmla="*/ 118 h 214"/>
                <a:gd name="T22" fmla="*/ 342 w 640"/>
                <a:gd name="T23" fmla="*/ 108 h 214"/>
                <a:gd name="T24" fmla="*/ 375 w 640"/>
                <a:gd name="T25" fmla="*/ 95 h 214"/>
                <a:gd name="T26" fmla="*/ 411 w 640"/>
                <a:gd name="T27" fmla="*/ 77 h 214"/>
                <a:gd name="T28" fmla="*/ 454 w 640"/>
                <a:gd name="T29" fmla="*/ 58 h 214"/>
                <a:gd name="T30" fmla="*/ 411 w 640"/>
                <a:gd name="T31" fmla="*/ 0 h 214"/>
                <a:gd name="T32" fmla="*/ 640 w 640"/>
                <a:gd name="T33" fmla="*/ 12 h 214"/>
                <a:gd name="T34" fmla="*/ 532 w 640"/>
                <a:gd name="T35" fmla="*/ 214 h 214"/>
                <a:gd name="T36" fmla="*/ 509 w 640"/>
                <a:gd name="T37" fmla="*/ 154 h 214"/>
                <a:gd name="T38" fmla="*/ 465 w 640"/>
                <a:gd name="T39" fmla="*/ 172 h 214"/>
                <a:gd name="T40" fmla="*/ 421 w 640"/>
                <a:gd name="T41" fmla="*/ 187 h 214"/>
                <a:gd name="T42" fmla="*/ 383 w 640"/>
                <a:gd name="T43" fmla="*/ 197 h 214"/>
                <a:gd name="T44" fmla="*/ 346 w 640"/>
                <a:gd name="T45" fmla="*/ 204 h 214"/>
                <a:gd name="T46" fmla="*/ 309 w 640"/>
                <a:gd name="T47" fmla="*/ 208 h 214"/>
                <a:gd name="T48" fmla="*/ 277 w 640"/>
                <a:gd name="T49" fmla="*/ 208 h 214"/>
                <a:gd name="T50" fmla="*/ 246 w 640"/>
                <a:gd name="T51" fmla="*/ 206 h 214"/>
                <a:gd name="T52" fmla="*/ 217 w 640"/>
                <a:gd name="T53" fmla="*/ 201 h 214"/>
                <a:gd name="T54" fmla="*/ 188 w 640"/>
                <a:gd name="T55" fmla="*/ 191 h 214"/>
                <a:gd name="T56" fmla="*/ 160 w 640"/>
                <a:gd name="T57" fmla="*/ 179 h 214"/>
                <a:gd name="T58" fmla="*/ 133 w 640"/>
                <a:gd name="T59" fmla="*/ 166 h 214"/>
                <a:gd name="T60" fmla="*/ 108 w 640"/>
                <a:gd name="T61" fmla="*/ 149 h 214"/>
                <a:gd name="T62" fmla="*/ 81 w 640"/>
                <a:gd name="T63" fmla="*/ 129 h 214"/>
                <a:gd name="T64" fmla="*/ 54 w 640"/>
                <a:gd name="T65" fmla="*/ 108 h 214"/>
                <a:gd name="T66" fmla="*/ 27 w 640"/>
                <a:gd name="T67" fmla="*/ 83 h 214"/>
                <a:gd name="T68" fmla="*/ 0 w 640"/>
                <a:gd name="T69" fmla="*/ 5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0" h="214">
                  <a:moveTo>
                    <a:pt x="0" y="58"/>
                  </a:moveTo>
                  <a:lnTo>
                    <a:pt x="69" y="87"/>
                  </a:lnTo>
                  <a:lnTo>
                    <a:pt x="123" y="110"/>
                  </a:lnTo>
                  <a:lnTo>
                    <a:pt x="148" y="120"/>
                  </a:lnTo>
                  <a:lnTo>
                    <a:pt x="171" y="125"/>
                  </a:lnTo>
                  <a:lnTo>
                    <a:pt x="192" y="131"/>
                  </a:lnTo>
                  <a:lnTo>
                    <a:pt x="215" y="133"/>
                  </a:lnTo>
                  <a:lnTo>
                    <a:pt x="236" y="133"/>
                  </a:lnTo>
                  <a:lnTo>
                    <a:pt x="259" y="131"/>
                  </a:lnTo>
                  <a:lnTo>
                    <a:pt x="284" y="125"/>
                  </a:lnTo>
                  <a:lnTo>
                    <a:pt x="311" y="118"/>
                  </a:lnTo>
                  <a:lnTo>
                    <a:pt x="342" y="108"/>
                  </a:lnTo>
                  <a:lnTo>
                    <a:pt x="375" y="95"/>
                  </a:lnTo>
                  <a:lnTo>
                    <a:pt x="411" y="77"/>
                  </a:lnTo>
                  <a:lnTo>
                    <a:pt x="454" y="58"/>
                  </a:lnTo>
                  <a:lnTo>
                    <a:pt x="411" y="0"/>
                  </a:lnTo>
                  <a:lnTo>
                    <a:pt x="640" y="12"/>
                  </a:lnTo>
                  <a:lnTo>
                    <a:pt x="532" y="214"/>
                  </a:lnTo>
                  <a:lnTo>
                    <a:pt x="509" y="154"/>
                  </a:lnTo>
                  <a:lnTo>
                    <a:pt x="465" y="172"/>
                  </a:lnTo>
                  <a:lnTo>
                    <a:pt x="421" y="187"/>
                  </a:lnTo>
                  <a:lnTo>
                    <a:pt x="383" y="197"/>
                  </a:lnTo>
                  <a:lnTo>
                    <a:pt x="346" y="204"/>
                  </a:lnTo>
                  <a:lnTo>
                    <a:pt x="309" y="208"/>
                  </a:lnTo>
                  <a:lnTo>
                    <a:pt x="277" y="208"/>
                  </a:lnTo>
                  <a:lnTo>
                    <a:pt x="246" y="206"/>
                  </a:lnTo>
                  <a:lnTo>
                    <a:pt x="217" y="201"/>
                  </a:lnTo>
                  <a:lnTo>
                    <a:pt x="188" y="191"/>
                  </a:lnTo>
                  <a:lnTo>
                    <a:pt x="160" y="179"/>
                  </a:lnTo>
                  <a:lnTo>
                    <a:pt x="133" y="166"/>
                  </a:lnTo>
                  <a:lnTo>
                    <a:pt x="108" y="149"/>
                  </a:lnTo>
                  <a:lnTo>
                    <a:pt x="81" y="129"/>
                  </a:lnTo>
                  <a:lnTo>
                    <a:pt x="54" y="108"/>
                  </a:lnTo>
                  <a:lnTo>
                    <a:pt x="27" y="83"/>
                  </a:lnTo>
                  <a:lnTo>
                    <a:pt x="0" y="58"/>
                  </a:lnTo>
                </a:path>
              </a:pathLst>
            </a:custGeom>
            <a:solidFill>
              <a:srgbClr val="FF0000"/>
            </a:solidFill>
            <a:ln w="6350" cap="flat" cmpd="sng">
              <a:noFill/>
              <a:prstDash val="solid"/>
              <a:miter lim="800000"/>
              <a:headEnd type="none" w="med" len="med"/>
              <a:tailEnd type="none" w="med" len="med"/>
            </a:ln>
            <a:effectLst/>
          </p:spPr>
          <p:txBody>
            <a:bodyPr wrap="none" tIns="27432" bIns="27432" anchor="ctr"/>
            <a:lstStyle/>
            <a:p>
              <a:pPr lvl="0"/>
              <a:endParaRPr lang="en-US">
                <a:solidFill>
                  <a:srgbClr val="000000"/>
                </a:solidFill>
              </a:endParaRPr>
            </a:p>
          </p:txBody>
        </p:sp>
        <p:sp>
          <p:nvSpPr>
            <p:cNvPr id="14" name="Freeform 45" descr="Icons on the left of the slide depict the File History feature on top of the Backup and Restore (Windows 7) tool. An arrow from each of these icons points rightward to a screen shot of the File1.txt Properties dialog box, in which the Previous Versions tab is selected. The screen shot lists different file versions by name.&#10;&#10;">
              <a:extLst>
                <a:ext uri="{FF2B5EF4-FFF2-40B4-BE49-F238E27FC236}">
                  <a16:creationId xmlns:a16="http://schemas.microsoft.com/office/drawing/2014/main" id="{F2DCC832-6F4E-4665-8760-4131F10B5D73}"/>
                </a:ext>
              </a:extLst>
            </p:cNvPr>
            <p:cNvSpPr>
              <a:spLocks/>
            </p:cNvSpPr>
            <p:nvPr/>
          </p:nvSpPr>
          <p:spPr bwMode="auto">
            <a:xfrm>
              <a:off x="2426290" y="5701188"/>
              <a:ext cx="2256542" cy="642514"/>
            </a:xfrm>
            <a:custGeom>
              <a:avLst/>
              <a:gdLst>
                <a:gd name="T0" fmla="*/ 0 w 640"/>
                <a:gd name="T1" fmla="*/ 58 h 214"/>
                <a:gd name="T2" fmla="*/ 69 w 640"/>
                <a:gd name="T3" fmla="*/ 87 h 214"/>
                <a:gd name="T4" fmla="*/ 123 w 640"/>
                <a:gd name="T5" fmla="*/ 110 h 214"/>
                <a:gd name="T6" fmla="*/ 148 w 640"/>
                <a:gd name="T7" fmla="*/ 120 h 214"/>
                <a:gd name="T8" fmla="*/ 171 w 640"/>
                <a:gd name="T9" fmla="*/ 125 h 214"/>
                <a:gd name="T10" fmla="*/ 192 w 640"/>
                <a:gd name="T11" fmla="*/ 131 h 214"/>
                <a:gd name="T12" fmla="*/ 215 w 640"/>
                <a:gd name="T13" fmla="*/ 133 h 214"/>
                <a:gd name="T14" fmla="*/ 236 w 640"/>
                <a:gd name="T15" fmla="*/ 133 h 214"/>
                <a:gd name="T16" fmla="*/ 259 w 640"/>
                <a:gd name="T17" fmla="*/ 131 h 214"/>
                <a:gd name="T18" fmla="*/ 284 w 640"/>
                <a:gd name="T19" fmla="*/ 125 h 214"/>
                <a:gd name="T20" fmla="*/ 311 w 640"/>
                <a:gd name="T21" fmla="*/ 118 h 214"/>
                <a:gd name="T22" fmla="*/ 342 w 640"/>
                <a:gd name="T23" fmla="*/ 108 h 214"/>
                <a:gd name="T24" fmla="*/ 375 w 640"/>
                <a:gd name="T25" fmla="*/ 95 h 214"/>
                <a:gd name="T26" fmla="*/ 411 w 640"/>
                <a:gd name="T27" fmla="*/ 77 h 214"/>
                <a:gd name="T28" fmla="*/ 454 w 640"/>
                <a:gd name="T29" fmla="*/ 58 h 214"/>
                <a:gd name="T30" fmla="*/ 411 w 640"/>
                <a:gd name="T31" fmla="*/ 0 h 214"/>
                <a:gd name="T32" fmla="*/ 640 w 640"/>
                <a:gd name="T33" fmla="*/ 12 h 214"/>
                <a:gd name="T34" fmla="*/ 532 w 640"/>
                <a:gd name="T35" fmla="*/ 214 h 214"/>
                <a:gd name="T36" fmla="*/ 509 w 640"/>
                <a:gd name="T37" fmla="*/ 154 h 214"/>
                <a:gd name="T38" fmla="*/ 465 w 640"/>
                <a:gd name="T39" fmla="*/ 172 h 214"/>
                <a:gd name="T40" fmla="*/ 421 w 640"/>
                <a:gd name="T41" fmla="*/ 187 h 214"/>
                <a:gd name="T42" fmla="*/ 383 w 640"/>
                <a:gd name="T43" fmla="*/ 197 h 214"/>
                <a:gd name="T44" fmla="*/ 346 w 640"/>
                <a:gd name="T45" fmla="*/ 204 h 214"/>
                <a:gd name="T46" fmla="*/ 309 w 640"/>
                <a:gd name="T47" fmla="*/ 208 h 214"/>
                <a:gd name="T48" fmla="*/ 277 w 640"/>
                <a:gd name="T49" fmla="*/ 208 h 214"/>
                <a:gd name="T50" fmla="*/ 246 w 640"/>
                <a:gd name="T51" fmla="*/ 206 h 214"/>
                <a:gd name="T52" fmla="*/ 217 w 640"/>
                <a:gd name="T53" fmla="*/ 201 h 214"/>
                <a:gd name="T54" fmla="*/ 188 w 640"/>
                <a:gd name="T55" fmla="*/ 191 h 214"/>
                <a:gd name="T56" fmla="*/ 160 w 640"/>
                <a:gd name="T57" fmla="*/ 179 h 214"/>
                <a:gd name="T58" fmla="*/ 133 w 640"/>
                <a:gd name="T59" fmla="*/ 166 h 214"/>
                <a:gd name="T60" fmla="*/ 108 w 640"/>
                <a:gd name="T61" fmla="*/ 149 h 214"/>
                <a:gd name="T62" fmla="*/ 81 w 640"/>
                <a:gd name="T63" fmla="*/ 129 h 214"/>
                <a:gd name="T64" fmla="*/ 54 w 640"/>
                <a:gd name="T65" fmla="*/ 108 h 214"/>
                <a:gd name="T66" fmla="*/ 27 w 640"/>
                <a:gd name="T67" fmla="*/ 83 h 214"/>
                <a:gd name="T68" fmla="*/ 0 w 640"/>
                <a:gd name="T69" fmla="*/ 5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0" h="214">
                  <a:moveTo>
                    <a:pt x="0" y="58"/>
                  </a:moveTo>
                  <a:lnTo>
                    <a:pt x="69" y="87"/>
                  </a:lnTo>
                  <a:lnTo>
                    <a:pt x="123" y="110"/>
                  </a:lnTo>
                  <a:lnTo>
                    <a:pt x="148" y="120"/>
                  </a:lnTo>
                  <a:lnTo>
                    <a:pt x="171" y="125"/>
                  </a:lnTo>
                  <a:lnTo>
                    <a:pt x="192" y="131"/>
                  </a:lnTo>
                  <a:lnTo>
                    <a:pt x="215" y="133"/>
                  </a:lnTo>
                  <a:lnTo>
                    <a:pt x="236" y="133"/>
                  </a:lnTo>
                  <a:lnTo>
                    <a:pt x="259" y="131"/>
                  </a:lnTo>
                  <a:lnTo>
                    <a:pt x="284" y="125"/>
                  </a:lnTo>
                  <a:lnTo>
                    <a:pt x="311" y="118"/>
                  </a:lnTo>
                  <a:lnTo>
                    <a:pt x="342" y="108"/>
                  </a:lnTo>
                  <a:lnTo>
                    <a:pt x="375" y="95"/>
                  </a:lnTo>
                  <a:lnTo>
                    <a:pt x="411" y="77"/>
                  </a:lnTo>
                  <a:lnTo>
                    <a:pt x="454" y="58"/>
                  </a:lnTo>
                  <a:lnTo>
                    <a:pt x="411" y="0"/>
                  </a:lnTo>
                  <a:lnTo>
                    <a:pt x="640" y="12"/>
                  </a:lnTo>
                  <a:lnTo>
                    <a:pt x="532" y="214"/>
                  </a:lnTo>
                  <a:lnTo>
                    <a:pt x="509" y="154"/>
                  </a:lnTo>
                  <a:lnTo>
                    <a:pt x="465" y="172"/>
                  </a:lnTo>
                  <a:lnTo>
                    <a:pt x="421" y="187"/>
                  </a:lnTo>
                  <a:lnTo>
                    <a:pt x="383" y="197"/>
                  </a:lnTo>
                  <a:lnTo>
                    <a:pt x="346" y="204"/>
                  </a:lnTo>
                  <a:lnTo>
                    <a:pt x="309" y="208"/>
                  </a:lnTo>
                  <a:lnTo>
                    <a:pt x="277" y="208"/>
                  </a:lnTo>
                  <a:lnTo>
                    <a:pt x="246" y="206"/>
                  </a:lnTo>
                  <a:lnTo>
                    <a:pt x="217" y="201"/>
                  </a:lnTo>
                  <a:lnTo>
                    <a:pt x="188" y="191"/>
                  </a:lnTo>
                  <a:lnTo>
                    <a:pt x="160" y="179"/>
                  </a:lnTo>
                  <a:lnTo>
                    <a:pt x="133" y="166"/>
                  </a:lnTo>
                  <a:lnTo>
                    <a:pt x="108" y="149"/>
                  </a:lnTo>
                  <a:lnTo>
                    <a:pt x="81" y="129"/>
                  </a:lnTo>
                  <a:lnTo>
                    <a:pt x="54" y="108"/>
                  </a:lnTo>
                  <a:lnTo>
                    <a:pt x="27" y="83"/>
                  </a:lnTo>
                  <a:lnTo>
                    <a:pt x="0" y="58"/>
                  </a:lnTo>
                </a:path>
              </a:pathLst>
            </a:custGeom>
            <a:solidFill>
              <a:srgbClr val="FF0000"/>
            </a:solidFill>
            <a:ln w="6350" cap="flat" cmpd="sng">
              <a:noFill/>
              <a:prstDash val="solid"/>
              <a:miter lim="800000"/>
              <a:headEnd type="none" w="med" len="med"/>
              <a:tailEnd type="none" w="med" len="med"/>
            </a:ln>
            <a:effectLst/>
          </p:spPr>
          <p:txBody>
            <a:bodyPr wrap="none" tIns="27432" bIns="27432" anchor="ctr"/>
            <a:lstStyle/>
            <a:p>
              <a:pPr lvl="0"/>
              <a:endParaRPr lang="en-US">
                <a:solidFill>
                  <a:srgbClr val="000000"/>
                </a:solidFill>
              </a:endParaRPr>
            </a:p>
          </p:txBody>
        </p:sp>
      </p:grpSp>
    </p:spTree>
    <p:extLst>
      <p:ext uri="{BB962C8B-B14F-4D97-AF65-F5344CB8AC3E}">
        <p14:creationId xmlns:p14="http://schemas.microsoft.com/office/powerpoint/2010/main" val="2982088399"/>
      </p:ext>
    </p:extLst>
  </p:cSld>
  <p:clrMapOvr>
    <a:masterClrMapping/>
  </p:clrMapOvr>
  <p:transition>
    <p:fade/>
  </p:transition>
</p:sld>
</file>

<file path=ppt/theme/theme1.xml><?xml version="1.0" encoding="utf-8"?>
<a:theme xmlns:a="http://schemas.openxmlformats.org/drawingml/2006/main" name="Microsoft 365 Template">
  <a:themeElements>
    <a:clrScheme name="Microsoft 365">
      <a:dk1>
        <a:srgbClr val="000000"/>
      </a:dk1>
      <a:lt1>
        <a:srgbClr val="FFFFFF"/>
      </a:lt1>
      <a:dk2>
        <a:srgbClr val="0078D4"/>
      </a:dk2>
      <a:lt2>
        <a:srgbClr val="F2F2F2"/>
      </a:lt2>
      <a:accent1>
        <a:srgbClr val="0078D4"/>
      </a:accent1>
      <a:accent2>
        <a:srgbClr val="243A5E"/>
      </a:accent2>
      <a:accent3>
        <a:srgbClr val="50E6FF"/>
      </a:accent3>
      <a:accent4>
        <a:srgbClr val="000000"/>
      </a:accent4>
      <a:accent5>
        <a:srgbClr val="505050"/>
      </a:accent5>
      <a:accent6>
        <a:srgbClr val="F2F2F2"/>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主题1">
  <a:themeElements>
    <a:clrScheme name="Microsoft 365">
      <a:dk1>
        <a:srgbClr val="000000"/>
      </a:dk1>
      <a:lt1>
        <a:srgbClr val="FFFFFF"/>
      </a:lt1>
      <a:dk2>
        <a:srgbClr val="0078D4"/>
      </a:dk2>
      <a:lt2>
        <a:srgbClr val="F2F2F2"/>
      </a:lt2>
      <a:accent1>
        <a:srgbClr val="0078D4"/>
      </a:accent1>
      <a:accent2>
        <a:srgbClr val="243A5E"/>
      </a:accent2>
      <a:accent3>
        <a:srgbClr val="50E6FF"/>
      </a:accent3>
      <a:accent4>
        <a:srgbClr val="000000"/>
      </a:accent4>
      <a:accent5>
        <a:srgbClr val="505050"/>
      </a:accent5>
      <a:accent6>
        <a:srgbClr val="F2F2F2"/>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时装设计">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主题1" id="{F1A05C8F-AB61-43CC-B80D-028134122A2C}" vid="{A45C09A9-EBA7-4074-85D3-5D90DEB1E36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1bad2278-f046-45e0-9f2a-b48eb19103d6" xsi:nil="true"/>
    <TaxCatchAll xmlns="230e9df3-be65-4c73-a93b-d1236ebd677e" xsi:nil="true"/>
    <lcf76f155ced4ddcb4097134ff3c332f xmlns="1bad2278-f046-45e0-9f2a-b48eb19103d6">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1AABA23C4C32146ADA35E17E93DA282" ma:contentTypeVersion="16" ma:contentTypeDescription="Create a new document." ma:contentTypeScope="" ma:versionID="d39e0f165dcb4aca81d9f4bbdde283ce">
  <xsd:schema xmlns:xsd="http://www.w3.org/2001/XMLSchema" xmlns:xs="http://www.w3.org/2001/XMLSchema" xmlns:p="http://schemas.microsoft.com/office/2006/metadata/properties" xmlns:ns1="http://schemas.microsoft.com/sharepoint/v3" xmlns:ns2="1bad2278-f046-45e0-9f2a-b48eb19103d6" xmlns:ns3="1b481494-f05a-47b7-834b-e11edac47ab6" xmlns:ns4="230e9df3-be65-4c73-a93b-d1236ebd677e" targetNamespace="http://schemas.microsoft.com/office/2006/metadata/properties" ma:root="true" ma:fieldsID="d181d3beedf3debb437e2aee55b7221b" ns1:_="" ns2:_="" ns3:_="" ns4:_="">
    <xsd:import namespace="http://schemas.microsoft.com/sharepoint/v3"/>
    <xsd:import namespace="1bad2278-f046-45e0-9f2a-b48eb19103d6"/>
    <xsd:import namespace="1b481494-f05a-47b7-834b-e11edac47ab6"/>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DateTaken" minOccurs="0"/>
                <xsd:element ref="ns2:MediaServiceAutoKeyPoints" minOccurs="0"/>
                <xsd:element ref="ns2:MediaServiceKeyPoints" minOccurs="0"/>
                <xsd:element ref="ns3:SharedWithUsers" minOccurs="0"/>
                <xsd:element ref="ns3:SharedWithDetails" minOccurs="0"/>
                <xsd:element ref="ns1:_ip_UnifiedCompliancePolicyProperties" minOccurs="0"/>
                <xsd:element ref="ns1:_ip_UnifiedCompliancePolicyUIAction" minOccurs="0"/>
                <xsd:element ref="ns2:MediaServiceGenerationTime" minOccurs="0"/>
                <xsd:element ref="ns2:MediaServiceEventHashCod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bad2278-f046-45e0-9f2a-b48eb19103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DateTaken" ma:index="11" nillable="true" ma:displayName="MediaServiceDateTaken" ma:hidden="true" ma:internalName="MediaServiceDateTaken" ma:readOnly="true">
      <xsd:simpleType>
        <xsd:restriction base="dms:Text"/>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fals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b481494-f05a-47b7-834b-e11edac47ab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2e3b7fcd-ebde-418d-8896-5e6de28a4ddf}" ma:internalName="TaxCatchAll" ma:showField="CatchAllData" ma:web="1b481494-f05a-47b7-834b-e11edac47ab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10db0749-eddb-4627-97e5-bcd86b41c8cd"/>
    <ds:schemaRef ds:uri="a4bc753f-e3bb-4cba-8373-da173ea1515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schemas.microsoft.com/sharepoint/v3"/>
    <ds:schemaRef ds:uri="ed971524-76e7-40a8-a01a-f99956bd178c"/>
    <ds:schemaRef ds:uri="1bad2278-f046-45e0-9f2a-b48eb19103d6"/>
    <ds:schemaRef ds:uri="230e9df3-be65-4c73-a93b-d1236ebd677e"/>
  </ds:schemaRefs>
</ds:datastoreItem>
</file>

<file path=customXml/itemProps2.xml><?xml version="1.0" encoding="utf-8"?>
<ds:datastoreItem xmlns:ds="http://schemas.openxmlformats.org/officeDocument/2006/customXml" ds:itemID="{868F32B6-6A82-4C41-ADF4-FF9FF75495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bad2278-f046-45e0-9f2a-b48eb19103d6"/>
    <ds:schemaRef ds:uri="1b481494-f05a-47b7-834b-e11edac47ab6"/>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1125</TotalTime>
  <Words>4778</Words>
  <Application>Microsoft Office PowerPoint</Application>
  <PresentationFormat>Widescreen</PresentationFormat>
  <Paragraphs>552</Paragraphs>
  <Slides>45</Slides>
  <Notes>40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45</vt:i4>
      </vt:variant>
    </vt:vector>
  </HeadingPairs>
  <TitlesOfParts>
    <vt:vector size="55" baseType="lpstr">
      <vt:lpstr>adobe-clean</vt:lpstr>
      <vt:lpstr>Arial</vt:lpstr>
      <vt:lpstr>Segoe UI</vt:lpstr>
      <vt:lpstr>Segoe UI (Body)</vt:lpstr>
      <vt:lpstr>Segoe UI Light</vt:lpstr>
      <vt:lpstr>Segoe UI Semibold</vt:lpstr>
      <vt:lpstr>Symbol</vt:lpstr>
      <vt:lpstr>Wingdings</vt:lpstr>
      <vt:lpstr>Microsoft 365 Template</vt:lpstr>
      <vt:lpstr>主题1</vt:lpstr>
      <vt:lpstr>Learning Path 10 :  Troubleshoot the Windows client operating system and apps</vt:lpstr>
      <vt:lpstr>Learning Path Agenda</vt:lpstr>
      <vt:lpstr>Module 1: Employ file recovery in Windows client</vt:lpstr>
      <vt:lpstr>Module 1: Employ file recovery in Windows client</vt:lpstr>
      <vt:lpstr>Explain the importance of file recovery</vt:lpstr>
      <vt:lpstr>Explain file history</vt:lpstr>
      <vt:lpstr>Protect files using Azure Backup</vt:lpstr>
      <vt:lpstr>Restore files using Backup and Restore (Windows 7)</vt:lpstr>
      <vt:lpstr>Restore files using the Previous Versions tab</vt:lpstr>
      <vt:lpstr>Compare file recovery options</vt:lpstr>
      <vt:lpstr>Troubleshoot file recovery options</vt:lpstr>
      <vt:lpstr>Knowledge Check</vt:lpstr>
      <vt:lpstr>Module 2: Explore application troubleshooting</vt:lpstr>
      <vt:lpstr>Module 2: Explore application troubleshooting </vt:lpstr>
      <vt:lpstr>Troubleshoot Windows Installer issues</vt:lpstr>
      <vt:lpstr>Resolve desktop app deployment issues</vt:lpstr>
      <vt:lpstr>Identify issues related to desktop app operations</vt:lpstr>
      <vt:lpstr>Resolve issues related to desktop app operations</vt:lpstr>
      <vt:lpstr>Resolve issues related to Universal Windows Platform apps</vt:lpstr>
      <vt:lpstr>Troubleshoot common Microsoft 365 App issues</vt:lpstr>
      <vt:lpstr>Explore the Application Compatibility Toolkit</vt:lpstr>
      <vt:lpstr>Knowledge Check</vt:lpstr>
      <vt:lpstr>Module 3: Troubleshoot Windows startup</vt:lpstr>
      <vt:lpstr>Module 3: Troubleshoot Windows startup  </vt:lpstr>
      <vt:lpstr>Explore the Windows client startup architecture</vt:lpstr>
      <vt:lpstr>Compare device recovery procedures</vt:lpstr>
      <vt:lpstr>Use the Windows Recovery Environment</vt:lpstr>
      <vt:lpstr>Explore advanced startup options</vt:lpstr>
      <vt:lpstr>Use the Reset This PC feature</vt:lpstr>
      <vt:lpstr>Examine the System Restore feature</vt:lpstr>
      <vt:lpstr>Explore additional recovery tools in Windows Recovery Environment</vt:lpstr>
      <vt:lpstr>Explore the Windows client Boot Configuration Data store</vt:lpstr>
      <vt:lpstr>Configure the BCD settings</vt:lpstr>
      <vt:lpstr>Knowledge Check</vt:lpstr>
      <vt:lpstr>Module 4: Troubleshoot operating system service issues</vt:lpstr>
      <vt:lpstr>Module 4: Troubleshoot operating system service issues   </vt:lpstr>
      <vt:lpstr>Examine operating system services</vt:lpstr>
      <vt:lpstr>Identify failed operating system services</vt:lpstr>
      <vt:lpstr>Disable operating system services</vt:lpstr>
      <vt:lpstr>Troubleshoot locked accounts in Windows clients</vt:lpstr>
      <vt:lpstr>Identify sign-in errors</vt:lpstr>
      <vt:lpstr>Knowledge Check</vt:lpstr>
      <vt:lpstr>Practice Labs</vt:lpstr>
      <vt:lpstr>Learning Path Review</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365 Template</dc:title>
  <dc:creator>Celene Abramson</dc:creator>
  <cp:lastModifiedBy>Randy Stearman</cp:lastModifiedBy>
  <cp:revision>313</cp:revision>
  <dcterms:created xsi:type="dcterms:W3CDTF">2020-04-30T00:33:59Z</dcterms:created>
  <dcterms:modified xsi:type="dcterms:W3CDTF">2022-11-14T18:28:15Z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0x010100A1AABA23C4C32146ADA35E17E93DA282</vt:lpwstr>
  </property>
  <property fmtid="{D5CDD505-2E9C-101B-9397-08002B2CF9AE}" pid="10" name="MediaServiceImageTags">
    <vt:lpwstr/>
  </property>
</Properties>
</file>