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34"/>
  </p:notesMasterIdLst>
  <p:handoutMasterIdLst>
    <p:handoutMasterId r:id="rId35"/>
  </p:handoutMasterIdLst>
  <p:sldIdLst>
    <p:sldId id="1758" r:id="rId5"/>
    <p:sldId id="1778" r:id="rId6"/>
    <p:sldId id="1792" r:id="rId7"/>
    <p:sldId id="1791" r:id="rId8"/>
    <p:sldId id="1794" r:id="rId9"/>
    <p:sldId id="1795" r:id="rId10"/>
    <p:sldId id="1796" r:id="rId11"/>
    <p:sldId id="1797" r:id="rId12"/>
    <p:sldId id="1798" r:id="rId13"/>
    <p:sldId id="1836" r:id="rId14"/>
    <p:sldId id="1799" r:id="rId15"/>
    <p:sldId id="1816" r:id="rId16"/>
    <p:sldId id="1801" r:id="rId17"/>
    <p:sldId id="1802" r:id="rId18"/>
    <p:sldId id="1803" r:id="rId19"/>
    <p:sldId id="1804" r:id="rId20"/>
    <p:sldId id="1805" r:id="rId21"/>
    <p:sldId id="1837" r:id="rId22"/>
    <p:sldId id="1806" r:id="rId23"/>
    <p:sldId id="1817" r:id="rId24"/>
    <p:sldId id="1808" r:id="rId25"/>
    <p:sldId id="1809" r:id="rId26"/>
    <p:sldId id="1810" r:id="rId27"/>
    <p:sldId id="1811" r:id="rId28"/>
    <p:sldId id="1812" r:id="rId29"/>
    <p:sldId id="1838" r:id="rId30"/>
    <p:sldId id="1815" r:id="rId31"/>
    <p:sldId id="1814" r:id="rId32"/>
    <p:sldId id="1786" r:id="rId3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B4D9"/>
    <a:srgbClr val="EBEBEB"/>
    <a:srgbClr val="FFFFFF"/>
    <a:srgbClr val="FFF100"/>
    <a:srgbClr val="75757A"/>
    <a:srgbClr val="3C3C41"/>
    <a:srgbClr val="30E5D0"/>
    <a:srgbClr val="008272"/>
    <a:srgbClr val="0777D3"/>
    <a:srgbClr val="0000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0513DA-5624-4A5A-8027-957BC91749D3}" v="3" dt="2022-04-29T15:31:46.4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7" autoAdjust="0"/>
    <p:restoredTop sz="74105" autoAdjust="0"/>
  </p:normalViewPr>
  <p:slideViewPr>
    <p:cSldViewPr snapToGrid="0">
      <p:cViewPr varScale="1">
        <p:scale>
          <a:sx n="78" d="100"/>
          <a:sy n="78" d="100"/>
        </p:scale>
        <p:origin x="1872" y="126"/>
      </p:cViewPr>
      <p:guideLst/>
    </p:cSldViewPr>
  </p:slideViewPr>
  <p:outlineViewPr>
    <p:cViewPr>
      <p:scale>
        <a:sx n="33" d="100"/>
        <a:sy n="33" d="100"/>
      </p:scale>
      <p:origin x="0" y="-67032"/>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Quinlan" userId="S::maquinl@microsoft.com::255634d8-b803-417a-a2de-8b895e420c9b" providerId="AD" clId="Web-{B8C9B0CB-B024-C952-254C-EBF5156C6402}"/>
    <pc:docChg chg="modSld">
      <pc:chgData name="Matt Quinlan" userId="S::maquinl@microsoft.com::255634d8-b803-417a-a2de-8b895e420c9b" providerId="AD" clId="Web-{B8C9B0CB-B024-C952-254C-EBF5156C6402}" dt="2022-02-15T23:24:23.504" v="3" actId="20577"/>
      <pc:docMkLst>
        <pc:docMk/>
      </pc:docMkLst>
      <pc:sldChg chg="modSp">
        <pc:chgData name="Matt Quinlan" userId="S::maquinl@microsoft.com::255634d8-b803-417a-a2de-8b895e420c9b" providerId="AD" clId="Web-{B8C9B0CB-B024-C952-254C-EBF5156C6402}" dt="2022-02-15T23:24:23.504" v="3" actId="20577"/>
        <pc:sldMkLst>
          <pc:docMk/>
          <pc:sldMk cId="1359081573" sldId="1758"/>
        </pc:sldMkLst>
        <pc:spChg chg="mod">
          <ac:chgData name="Matt Quinlan" userId="S::maquinl@microsoft.com::255634d8-b803-417a-a2de-8b895e420c9b" providerId="AD" clId="Web-{B8C9B0CB-B024-C952-254C-EBF5156C6402}" dt="2022-02-15T23:24:23.504" v="3" actId="20577"/>
          <ac:spMkLst>
            <pc:docMk/>
            <pc:sldMk cId="1359081573" sldId="1758"/>
            <ac:spMk id="12" creationId="{0FC03EE4-EC05-4E66-B3C2-1A512670E236}"/>
          </ac:spMkLst>
        </pc:spChg>
      </pc:sldChg>
    </pc:docChg>
  </pc:docChgLst>
  <pc:docChgLst>
    <pc:chgData name="Matt Quinlan" userId="255634d8-b803-417a-a2de-8b895e420c9b" providerId="ADAL" clId="{9EC42424-BAD2-4A43-ABB2-A76905433D29}"/>
    <pc:docChg chg="undo custSel addSld delSld modSld">
      <pc:chgData name="Matt Quinlan" userId="255634d8-b803-417a-a2de-8b895e420c9b" providerId="ADAL" clId="{9EC42424-BAD2-4A43-ABB2-A76905433D29}" dt="2022-02-16T17:08:12.121" v="65"/>
      <pc:docMkLst>
        <pc:docMk/>
      </pc:docMkLst>
      <pc:sldChg chg="modSp mod">
        <pc:chgData name="Matt Quinlan" userId="255634d8-b803-417a-a2de-8b895e420c9b" providerId="ADAL" clId="{9EC42424-BAD2-4A43-ABB2-A76905433D29}" dt="2022-02-16T15:47:10.515" v="6"/>
        <pc:sldMkLst>
          <pc:docMk/>
          <pc:sldMk cId="4244671936" sldId="1778"/>
        </pc:sldMkLst>
        <pc:spChg chg="mod">
          <ac:chgData name="Matt Quinlan" userId="255634d8-b803-417a-a2de-8b895e420c9b" providerId="ADAL" clId="{9EC42424-BAD2-4A43-ABB2-A76905433D29}" dt="2022-02-16T15:46:52.615" v="3"/>
          <ac:spMkLst>
            <pc:docMk/>
            <pc:sldMk cId="4244671936" sldId="1778"/>
            <ac:spMk id="2" creationId="{00000000-0000-0000-0000-000000000000}"/>
          </ac:spMkLst>
        </pc:spChg>
        <pc:spChg chg="mod">
          <ac:chgData name="Matt Quinlan" userId="255634d8-b803-417a-a2de-8b895e420c9b" providerId="ADAL" clId="{9EC42424-BAD2-4A43-ABB2-A76905433D29}" dt="2022-02-16T15:47:10.515" v="6"/>
          <ac:spMkLst>
            <pc:docMk/>
            <pc:sldMk cId="4244671936" sldId="1778"/>
            <ac:spMk id="3" creationId="{00000000-0000-0000-0000-000000000000}"/>
          </ac:spMkLst>
        </pc:spChg>
        <pc:spChg chg="mod">
          <ac:chgData name="Matt Quinlan" userId="255634d8-b803-417a-a2de-8b895e420c9b" providerId="ADAL" clId="{9EC42424-BAD2-4A43-ABB2-A76905433D29}" dt="2022-02-16T15:46:25.236" v="0"/>
          <ac:spMkLst>
            <pc:docMk/>
            <pc:sldMk cId="4244671936" sldId="1778"/>
            <ac:spMk id="6" creationId="{00000000-0000-0000-0000-000000000000}"/>
          </ac:spMkLst>
        </pc:spChg>
      </pc:sldChg>
      <pc:sldChg chg="modSp add mod">
        <pc:chgData name="Matt Quinlan" userId="255634d8-b803-417a-a2de-8b895e420c9b" providerId="ADAL" clId="{9EC42424-BAD2-4A43-ABB2-A76905433D29}" dt="2022-02-16T15:50:50.325" v="37" actId="5793"/>
        <pc:sldMkLst>
          <pc:docMk/>
          <pc:sldMk cId="871783081" sldId="1791"/>
        </pc:sldMkLst>
        <pc:spChg chg="mod">
          <ac:chgData name="Matt Quinlan" userId="255634d8-b803-417a-a2de-8b895e420c9b" providerId="ADAL" clId="{9EC42424-BAD2-4A43-ABB2-A76905433D29}" dt="2022-02-16T15:50:50.325" v="37" actId="5793"/>
          <ac:spMkLst>
            <pc:docMk/>
            <pc:sldMk cId="871783081" sldId="1791"/>
            <ac:spMk id="2" creationId="{44A49DAE-79D6-48FB-BB90-ED534D0C7C09}"/>
          </ac:spMkLst>
        </pc:spChg>
        <pc:spChg chg="mod">
          <ac:chgData name="Matt Quinlan" userId="255634d8-b803-417a-a2de-8b895e420c9b" providerId="ADAL" clId="{9EC42424-BAD2-4A43-ABB2-A76905433D29}" dt="2022-02-16T15:47:59.324" v="10"/>
          <ac:spMkLst>
            <pc:docMk/>
            <pc:sldMk cId="871783081" sldId="1791"/>
            <ac:spMk id="9" creationId="{6B293DD1-BCDD-4DDD-82EC-8675E4FB99CC}"/>
          </ac:spMkLst>
        </pc:spChg>
      </pc:sldChg>
      <pc:sldChg chg="modSp mod">
        <pc:chgData name="Matt Quinlan" userId="255634d8-b803-417a-a2de-8b895e420c9b" providerId="ADAL" clId="{9EC42424-BAD2-4A43-ABB2-A76905433D29}" dt="2022-02-16T15:48:30.323" v="14" actId="20577"/>
        <pc:sldMkLst>
          <pc:docMk/>
          <pc:sldMk cId="1005883325" sldId="1792"/>
        </pc:sldMkLst>
        <pc:spChg chg="mod">
          <ac:chgData name="Matt Quinlan" userId="255634d8-b803-417a-a2de-8b895e420c9b" providerId="ADAL" clId="{9EC42424-BAD2-4A43-ABB2-A76905433D29}" dt="2022-02-16T15:48:30.323" v="14" actId="20577"/>
          <ac:spMkLst>
            <pc:docMk/>
            <pc:sldMk cId="1005883325" sldId="1792"/>
            <ac:spMk id="5" creationId="{007C2C26-EFD2-E847-AEA7-5CEF245E0904}"/>
          </ac:spMkLst>
        </pc:spChg>
      </pc:sldChg>
      <pc:sldChg chg="del">
        <pc:chgData name="Matt Quinlan" userId="255634d8-b803-417a-a2de-8b895e420c9b" providerId="ADAL" clId="{9EC42424-BAD2-4A43-ABB2-A76905433D29}" dt="2022-02-16T15:48:13.556" v="11" actId="47"/>
        <pc:sldMkLst>
          <pc:docMk/>
          <pc:sldMk cId="3382134907" sldId="1793"/>
        </pc:sldMkLst>
      </pc:sldChg>
      <pc:sldChg chg="modSp mod">
        <pc:chgData name="Matt Quinlan" userId="255634d8-b803-417a-a2de-8b895e420c9b" providerId="ADAL" clId="{9EC42424-BAD2-4A43-ABB2-A76905433D29}" dt="2022-02-16T15:50:02.311" v="27" actId="14100"/>
        <pc:sldMkLst>
          <pc:docMk/>
          <pc:sldMk cId="2871713454" sldId="1794"/>
        </pc:sldMkLst>
        <pc:spChg chg="mod">
          <ac:chgData name="Matt Quinlan" userId="255634d8-b803-417a-a2de-8b895e420c9b" providerId="ADAL" clId="{9EC42424-BAD2-4A43-ABB2-A76905433D29}" dt="2022-02-16T15:50:02.311" v="27" actId="14100"/>
          <ac:spMkLst>
            <pc:docMk/>
            <pc:sldMk cId="2871713454" sldId="1794"/>
            <ac:spMk id="2" creationId="{D2542854-46B9-3C46-86ED-051FEA185446}"/>
          </ac:spMkLst>
        </pc:spChg>
      </pc:sldChg>
      <pc:sldChg chg="modSp mod">
        <pc:chgData name="Matt Quinlan" userId="255634d8-b803-417a-a2de-8b895e420c9b" providerId="ADAL" clId="{9EC42424-BAD2-4A43-ABB2-A76905433D29}" dt="2022-02-16T15:50:10.603" v="28"/>
        <pc:sldMkLst>
          <pc:docMk/>
          <pc:sldMk cId="691771340" sldId="1795"/>
        </pc:sldMkLst>
        <pc:spChg chg="mod">
          <ac:chgData name="Matt Quinlan" userId="255634d8-b803-417a-a2de-8b895e420c9b" providerId="ADAL" clId="{9EC42424-BAD2-4A43-ABB2-A76905433D29}" dt="2022-02-16T15:50:10.603" v="28"/>
          <ac:spMkLst>
            <pc:docMk/>
            <pc:sldMk cId="691771340" sldId="1795"/>
            <ac:spMk id="2" creationId="{D2542854-46B9-3C46-86ED-051FEA185446}"/>
          </ac:spMkLst>
        </pc:spChg>
      </pc:sldChg>
      <pc:sldChg chg="modSp mod">
        <pc:chgData name="Matt Quinlan" userId="255634d8-b803-417a-a2de-8b895e420c9b" providerId="ADAL" clId="{9EC42424-BAD2-4A43-ABB2-A76905433D29}" dt="2022-02-16T15:50:27.124" v="32"/>
        <pc:sldMkLst>
          <pc:docMk/>
          <pc:sldMk cId="3710626927" sldId="1796"/>
        </pc:sldMkLst>
        <pc:spChg chg="mod">
          <ac:chgData name="Matt Quinlan" userId="255634d8-b803-417a-a2de-8b895e420c9b" providerId="ADAL" clId="{9EC42424-BAD2-4A43-ABB2-A76905433D29}" dt="2022-02-16T15:50:27.124" v="32"/>
          <ac:spMkLst>
            <pc:docMk/>
            <pc:sldMk cId="3710626927" sldId="1796"/>
            <ac:spMk id="2" creationId="{D2542854-46B9-3C46-86ED-051FEA185446}"/>
          </ac:spMkLst>
        </pc:spChg>
      </pc:sldChg>
      <pc:sldChg chg="modSp mod">
        <pc:chgData name="Matt Quinlan" userId="255634d8-b803-417a-a2de-8b895e420c9b" providerId="ADAL" clId="{9EC42424-BAD2-4A43-ABB2-A76905433D29}" dt="2022-02-16T15:50:36.755" v="33"/>
        <pc:sldMkLst>
          <pc:docMk/>
          <pc:sldMk cId="376173257" sldId="1797"/>
        </pc:sldMkLst>
        <pc:spChg chg="mod">
          <ac:chgData name="Matt Quinlan" userId="255634d8-b803-417a-a2de-8b895e420c9b" providerId="ADAL" clId="{9EC42424-BAD2-4A43-ABB2-A76905433D29}" dt="2022-02-16T15:50:36.755" v="33"/>
          <ac:spMkLst>
            <pc:docMk/>
            <pc:sldMk cId="376173257" sldId="1797"/>
            <ac:spMk id="14" creationId="{E307D465-5D56-0B41-96C4-901FFC2422DF}"/>
          </ac:spMkLst>
        </pc:spChg>
      </pc:sldChg>
      <pc:sldChg chg="modSp mod">
        <pc:chgData name="Matt Quinlan" userId="255634d8-b803-417a-a2de-8b895e420c9b" providerId="ADAL" clId="{9EC42424-BAD2-4A43-ABB2-A76905433D29}" dt="2022-02-16T15:50:54.796" v="38"/>
        <pc:sldMkLst>
          <pc:docMk/>
          <pc:sldMk cId="1275854404" sldId="1798"/>
        </pc:sldMkLst>
        <pc:spChg chg="mod">
          <ac:chgData name="Matt Quinlan" userId="255634d8-b803-417a-a2de-8b895e420c9b" providerId="ADAL" clId="{9EC42424-BAD2-4A43-ABB2-A76905433D29}" dt="2022-02-16T15:50:54.796" v="38"/>
          <ac:spMkLst>
            <pc:docMk/>
            <pc:sldMk cId="1275854404" sldId="1798"/>
            <ac:spMk id="14" creationId="{E307D465-5D56-0B41-96C4-901FFC2422DF}"/>
          </ac:spMkLst>
        </pc:spChg>
      </pc:sldChg>
      <pc:sldChg chg="modSp mod">
        <pc:chgData name="Matt Quinlan" userId="255634d8-b803-417a-a2de-8b895e420c9b" providerId="ADAL" clId="{9EC42424-BAD2-4A43-ABB2-A76905433D29}" dt="2022-02-16T15:46:59.897" v="5" actId="20577"/>
        <pc:sldMkLst>
          <pc:docMk/>
          <pc:sldMk cId="17255613" sldId="1799"/>
        </pc:sldMkLst>
        <pc:spChg chg="mod">
          <ac:chgData name="Matt Quinlan" userId="255634d8-b803-417a-a2de-8b895e420c9b" providerId="ADAL" clId="{9EC42424-BAD2-4A43-ABB2-A76905433D29}" dt="2022-02-16T15:46:59.897" v="5" actId="20577"/>
          <ac:spMkLst>
            <pc:docMk/>
            <pc:sldMk cId="17255613" sldId="1799"/>
            <ac:spMk id="5" creationId="{007C2C26-EFD2-E847-AEA7-5CEF245E0904}"/>
          </ac:spMkLst>
        </pc:spChg>
      </pc:sldChg>
      <pc:sldChg chg="del">
        <pc:chgData name="Matt Quinlan" userId="255634d8-b803-417a-a2de-8b895e420c9b" providerId="ADAL" clId="{9EC42424-BAD2-4A43-ABB2-A76905433D29}" dt="2022-02-16T15:49:00.081" v="18" actId="47"/>
        <pc:sldMkLst>
          <pc:docMk/>
          <pc:sldMk cId="871318419" sldId="1800"/>
        </pc:sldMkLst>
      </pc:sldChg>
      <pc:sldChg chg="modSp mod">
        <pc:chgData name="Matt Quinlan" userId="255634d8-b803-417a-a2de-8b895e420c9b" providerId="ADAL" clId="{9EC42424-BAD2-4A43-ABB2-A76905433D29}" dt="2022-02-16T15:51:13.617" v="40"/>
        <pc:sldMkLst>
          <pc:docMk/>
          <pc:sldMk cId="1742604845" sldId="1801"/>
        </pc:sldMkLst>
        <pc:spChg chg="mod">
          <ac:chgData name="Matt Quinlan" userId="255634d8-b803-417a-a2de-8b895e420c9b" providerId="ADAL" clId="{9EC42424-BAD2-4A43-ABB2-A76905433D29}" dt="2022-02-16T15:51:13.617" v="40"/>
          <ac:spMkLst>
            <pc:docMk/>
            <pc:sldMk cId="1742604845" sldId="1801"/>
            <ac:spMk id="14" creationId="{E307D465-5D56-0B41-96C4-901FFC2422DF}"/>
          </ac:spMkLst>
        </pc:spChg>
      </pc:sldChg>
      <pc:sldChg chg="modSp mod">
        <pc:chgData name="Matt Quinlan" userId="255634d8-b803-417a-a2de-8b895e420c9b" providerId="ADAL" clId="{9EC42424-BAD2-4A43-ABB2-A76905433D29}" dt="2022-02-16T15:51:21.798" v="41"/>
        <pc:sldMkLst>
          <pc:docMk/>
          <pc:sldMk cId="4233645390" sldId="1802"/>
        </pc:sldMkLst>
        <pc:spChg chg="mod">
          <ac:chgData name="Matt Quinlan" userId="255634d8-b803-417a-a2de-8b895e420c9b" providerId="ADAL" clId="{9EC42424-BAD2-4A43-ABB2-A76905433D29}" dt="2022-02-16T15:51:21.798" v="41"/>
          <ac:spMkLst>
            <pc:docMk/>
            <pc:sldMk cId="4233645390" sldId="1802"/>
            <ac:spMk id="14" creationId="{E307D465-5D56-0B41-96C4-901FFC2422DF}"/>
          </ac:spMkLst>
        </pc:spChg>
      </pc:sldChg>
      <pc:sldChg chg="modSp mod">
        <pc:chgData name="Matt Quinlan" userId="255634d8-b803-417a-a2de-8b895e420c9b" providerId="ADAL" clId="{9EC42424-BAD2-4A43-ABB2-A76905433D29}" dt="2022-02-16T15:51:41.023" v="45"/>
        <pc:sldMkLst>
          <pc:docMk/>
          <pc:sldMk cId="3959145797" sldId="1803"/>
        </pc:sldMkLst>
        <pc:spChg chg="mod">
          <ac:chgData name="Matt Quinlan" userId="255634d8-b803-417a-a2de-8b895e420c9b" providerId="ADAL" clId="{9EC42424-BAD2-4A43-ABB2-A76905433D29}" dt="2022-02-16T15:51:41.023" v="45"/>
          <ac:spMkLst>
            <pc:docMk/>
            <pc:sldMk cId="3959145797" sldId="1803"/>
            <ac:spMk id="14" creationId="{E307D465-5D56-0B41-96C4-901FFC2422DF}"/>
          </ac:spMkLst>
        </pc:spChg>
      </pc:sldChg>
      <pc:sldChg chg="modSp mod">
        <pc:chgData name="Matt Quinlan" userId="255634d8-b803-417a-a2de-8b895e420c9b" providerId="ADAL" clId="{9EC42424-BAD2-4A43-ABB2-A76905433D29}" dt="2022-02-16T15:51:49.770" v="46"/>
        <pc:sldMkLst>
          <pc:docMk/>
          <pc:sldMk cId="2947820130" sldId="1804"/>
        </pc:sldMkLst>
        <pc:spChg chg="mod">
          <ac:chgData name="Matt Quinlan" userId="255634d8-b803-417a-a2de-8b895e420c9b" providerId="ADAL" clId="{9EC42424-BAD2-4A43-ABB2-A76905433D29}" dt="2022-02-16T15:51:49.770" v="46"/>
          <ac:spMkLst>
            <pc:docMk/>
            <pc:sldMk cId="2947820130" sldId="1804"/>
            <ac:spMk id="14" creationId="{E307D465-5D56-0B41-96C4-901FFC2422DF}"/>
          </ac:spMkLst>
        </pc:spChg>
      </pc:sldChg>
      <pc:sldChg chg="modSp mod">
        <pc:chgData name="Matt Quinlan" userId="255634d8-b803-417a-a2de-8b895e420c9b" providerId="ADAL" clId="{9EC42424-BAD2-4A43-ABB2-A76905433D29}" dt="2022-02-16T15:52:10.242" v="50"/>
        <pc:sldMkLst>
          <pc:docMk/>
          <pc:sldMk cId="1382331523" sldId="1805"/>
        </pc:sldMkLst>
        <pc:spChg chg="mod">
          <ac:chgData name="Matt Quinlan" userId="255634d8-b803-417a-a2de-8b895e420c9b" providerId="ADAL" clId="{9EC42424-BAD2-4A43-ABB2-A76905433D29}" dt="2022-02-16T15:52:10.242" v="50"/>
          <ac:spMkLst>
            <pc:docMk/>
            <pc:sldMk cId="1382331523" sldId="1805"/>
            <ac:spMk id="14" creationId="{E307D465-5D56-0B41-96C4-901FFC2422DF}"/>
          </ac:spMkLst>
        </pc:spChg>
      </pc:sldChg>
      <pc:sldChg chg="modSp mod">
        <pc:chgData name="Matt Quinlan" userId="255634d8-b803-417a-a2de-8b895e420c9b" providerId="ADAL" clId="{9EC42424-BAD2-4A43-ABB2-A76905433D29}" dt="2022-02-16T15:47:20.705" v="8" actId="20577"/>
        <pc:sldMkLst>
          <pc:docMk/>
          <pc:sldMk cId="1523266538" sldId="1806"/>
        </pc:sldMkLst>
        <pc:spChg chg="mod">
          <ac:chgData name="Matt Quinlan" userId="255634d8-b803-417a-a2de-8b895e420c9b" providerId="ADAL" clId="{9EC42424-BAD2-4A43-ABB2-A76905433D29}" dt="2022-02-16T15:47:20.705" v="8" actId="20577"/>
          <ac:spMkLst>
            <pc:docMk/>
            <pc:sldMk cId="1523266538" sldId="1806"/>
            <ac:spMk id="5" creationId="{007C2C26-EFD2-E847-AEA7-5CEF245E0904}"/>
          </ac:spMkLst>
        </pc:spChg>
      </pc:sldChg>
      <pc:sldChg chg="del">
        <pc:chgData name="Matt Quinlan" userId="255634d8-b803-417a-a2de-8b895e420c9b" providerId="ADAL" clId="{9EC42424-BAD2-4A43-ABB2-A76905433D29}" dt="2022-02-16T15:49:21.528" v="22" actId="47"/>
        <pc:sldMkLst>
          <pc:docMk/>
          <pc:sldMk cId="248166208" sldId="1807"/>
        </pc:sldMkLst>
      </pc:sldChg>
      <pc:sldChg chg="modSp mod">
        <pc:chgData name="Matt Quinlan" userId="255634d8-b803-417a-a2de-8b895e420c9b" providerId="ADAL" clId="{9EC42424-BAD2-4A43-ABB2-A76905433D29}" dt="2022-02-16T15:52:36.751" v="52"/>
        <pc:sldMkLst>
          <pc:docMk/>
          <pc:sldMk cId="3353865829" sldId="1808"/>
        </pc:sldMkLst>
        <pc:spChg chg="mod">
          <ac:chgData name="Matt Quinlan" userId="255634d8-b803-417a-a2de-8b895e420c9b" providerId="ADAL" clId="{9EC42424-BAD2-4A43-ABB2-A76905433D29}" dt="2022-02-16T15:52:36.751" v="52"/>
          <ac:spMkLst>
            <pc:docMk/>
            <pc:sldMk cId="3353865829" sldId="1808"/>
            <ac:spMk id="14" creationId="{E307D465-5D56-0B41-96C4-901FFC2422DF}"/>
          </ac:spMkLst>
        </pc:spChg>
      </pc:sldChg>
      <pc:sldChg chg="modSp mod">
        <pc:chgData name="Matt Quinlan" userId="255634d8-b803-417a-a2de-8b895e420c9b" providerId="ADAL" clId="{9EC42424-BAD2-4A43-ABB2-A76905433D29}" dt="2022-02-16T15:52:44.841" v="53"/>
        <pc:sldMkLst>
          <pc:docMk/>
          <pc:sldMk cId="1320055288" sldId="1809"/>
        </pc:sldMkLst>
        <pc:spChg chg="mod">
          <ac:chgData name="Matt Quinlan" userId="255634d8-b803-417a-a2de-8b895e420c9b" providerId="ADAL" clId="{9EC42424-BAD2-4A43-ABB2-A76905433D29}" dt="2022-02-16T15:52:44.841" v="53"/>
          <ac:spMkLst>
            <pc:docMk/>
            <pc:sldMk cId="1320055288" sldId="1809"/>
            <ac:spMk id="14" creationId="{E307D465-5D56-0B41-96C4-901FFC2422DF}"/>
          </ac:spMkLst>
        </pc:spChg>
      </pc:sldChg>
      <pc:sldChg chg="modSp mod">
        <pc:chgData name="Matt Quinlan" userId="255634d8-b803-417a-a2de-8b895e420c9b" providerId="ADAL" clId="{9EC42424-BAD2-4A43-ABB2-A76905433D29}" dt="2022-02-16T15:53:05.642" v="57"/>
        <pc:sldMkLst>
          <pc:docMk/>
          <pc:sldMk cId="1585954022" sldId="1810"/>
        </pc:sldMkLst>
        <pc:spChg chg="mod">
          <ac:chgData name="Matt Quinlan" userId="255634d8-b803-417a-a2de-8b895e420c9b" providerId="ADAL" clId="{9EC42424-BAD2-4A43-ABB2-A76905433D29}" dt="2022-02-16T15:53:05.642" v="57"/>
          <ac:spMkLst>
            <pc:docMk/>
            <pc:sldMk cId="1585954022" sldId="1810"/>
            <ac:spMk id="14" creationId="{E307D465-5D56-0B41-96C4-901FFC2422DF}"/>
          </ac:spMkLst>
        </pc:spChg>
      </pc:sldChg>
      <pc:sldChg chg="modSp mod">
        <pc:chgData name="Matt Quinlan" userId="255634d8-b803-417a-a2de-8b895e420c9b" providerId="ADAL" clId="{9EC42424-BAD2-4A43-ABB2-A76905433D29}" dt="2022-02-16T15:53:13.890" v="58"/>
        <pc:sldMkLst>
          <pc:docMk/>
          <pc:sldMk cId="4064443644" sldId="1811"/>
        </pc:sldMkLst>
        <pc:spChg chg="mod">
          <ac:chgData name="Matt Quinlan" userId="255634d8-b803-417a-a2de-8b895e420c9b" providerId="ADAL" clId="{9EC42424-BAD2-4A43-ABB2-A76905433D29}" dt="2022-02-16T15:53:13.890" v="58"/>
          <ac:spMkLst>
            <pc:docMk/>
            <pc:sldMk cId="4064443644" sldId="1811"/>
            <ac:spMk id="14" creationId="{E307D465-5D56-0B41-96C4-901FFC2422DF}"/>
          </ac:spMkLst>
        </pc:spChg>
      </pc:sldChg>
      <pc:sldChg chg="modSp mod">
        <pc:chgData name="Matt Quinlan" userId="255634d8-b803-417a-a2de-8b895e420c9b" providerId="ADAL" clId="{9EC42424-BAD2-4A43-ABB2-A76905433D29}" dt="2022-02-16T15:53:36.287" v="62"/>
        <pc:sldMkLst>
          <pc:docMk/>
          <pc:sldMk cId="3035622208" sldId="1812"/>
        </pc:sldMkLst>
        <pc:spChg chg="mod">
          <ac:chgData name="Matt Quinlan" userId="255634d8-b803-417a-a2de-8b895e420c9b" providerId="ADAL" clId="{9EC42424-BAD2-4A43-ABB2-A76905433D29}" dt="2022-02-16T15:53:36.287" v="62"/>
          <ac:spMkLst>
            <pc:docMk/>
            <pc:sldMk cId="3035622208" sldId="1812"/>
            <ac:spMk id="14" creationId="{E307D465-5D56-0B41-96C4-901FFC2422DF}"/>
          </ac:spMkLst>
        </pc:spChg>
      </pc:sldChg>
      <pc:sldChg chg="modSp add mod">
        <pc:chgData name="Matt Quinlan" userId="255634d8-b803-417a-a2de-8b895e420c9b" providerId="ADAL" clId="{9EC42424-BAD2-4A43-ABB2-A76905433D29}" dt="2022-02-16T15:52:02.281" v="49"/>
        <pc:sldMkLst>
          <pc:docMk/>
          <pc:sldMk cId="1536865294" sldId="1816"/>
        </pc:sldMkLst>
        <pc:spChg chg="mod">
          <ac:chgData name="Matt Quinlan" userId="255634d8-b803-417a-a2de-8b895e420c9b" providerId="ADAL" clId="{9EC42424-BAD2-4A43-ABB2-A76905433D29}" dt="2022-02-16T15:52:02.281" v="49"/>
          <ac:spMkLst>
            <pc:docMk/>
            <pc:sldMk cId="1536865294" sldId="1816"/>
            <ac:spMk id="2" creationId="{44A49DAE-79D6-48FB-BB90-ED534D0C7C09}"/>
          </ac:spMkLst>
        </pc:spChg>
        <pc:spChg chg="mod">
          <ac:chgData name="Matt Quinlan" userId="255634d8-b803-417a-a2de-8b895e420c9b" providerId="ADAL" clId="{9EC42424-BAD2-4A43-ABB2-A76905433D29}" dt="2022-02-16T15:48:51.916" v="17"/>
          <ac:spMkLst>
            <pc:docMk/>
            <pc:sldMk cId="1536865294" sldId="1816"/>
            <ac:spMk id="9" creationId="{6B293DD1-BCDD-4DDD-82EC-8675E4FB99CC}"/>
          </ac:spMkLst>
        </pc:spChg>
      </pc:sldChg>
      <pc:sldChg chg="modSp add mod">
        <pc:chgData name="Matt Quinlan" userId="255634d8-b803-417a-a2de-8b895e420c9b" providerId="ADAL" clId="{9EC42424-BAD2-4A43-ABB2-A76905433D29}" dt="2022-02-16T15:53:31.092" v="61"/>
        <pc:sldMkLst>
          <pc:docMk/>
          <pc:sldMk cId="12940011" sldId="1817"/>
        </pc:sldMkLst>
        <pc:spChg chg="mod">
          <ac:chgData name="Matt Quinlan" userId="255634d8-b803-417a-a2de-8b895e420c9b" providerId="ADAL" clId="{9EC42424-BAD2-4A43-ABB2-A76905433D29}" dt="2022-02-16T15:53:31.092" v="61"/>
          <ac:spMkLst>
            <pc:docMk/>
            <pc:sldMk cId="12940011" sldId="1817"/>
            <ac:spMk id="2" creationId="{44A49DAE-79D6-48FB-BB90-ED534D0C7C09}"/>
          </ac:spMkLst>
        </pc:spChg>
        <pc:spChg chg="mod">
          <ac:chgData name="Matt Quinlan" userId="255634d8-b803-417a-a2de-8b895e420c9b" providerId="ADAL" clId="{9EC42424-BAD2-4A43-ABB2-A76905433D29}" dt="2022-02-16T15:49:18.336" v="21"/>
          <ac:spMkLst>
            <pc:docMk/>
            <pc:sldMk cId="12940011" sldId="1817"/>
            <ac:spMk id="9" creationId="{6B293DD1-BCDD-4DDD-82EC-8675E4FB99CC}"/>
          </ac:spMkLst>
        </pc:spChg>
      </pc:sldChg>
      <pc:sldChg chg="add">
        <pc:chgData name="Matt Quinlan" userId="255634d8-b803-417a-a2de-8b895e420c9b" providerId="ADAL" clId="{9EC42424-BAD2-4A43-ABB2-A76905433D29}" dt="2022-02-16T17:08:02.074" v="63"/>
        <pc:sldMkLst>
          <pc:docMk/>
          <pc:sldMk cId="3761814541" sldId="1836"/>
        </pc:sldMkLst>
      </pc:sldChg>
      <pc:sldChg chg="add">
        <pc:chgData name="Matt Quinlan" userId="255634d8-b803-417a-a2de-8b895e420c9b" providerId="ADAL" clId="{9EC42424-BAD2-4A43-ABB2-A76905433D29}" dt="2022-02-16T17:08:06.355" v="64"/>
        <pc:sldMkLst>
          <pc:docMk/>
          <pc:sldMk cId="3505775697" sldId="1837"/>
        </pc:sldMkLst>
      </pc:sldChg>
      <pc:sldChg chg="add">
        <pc:chgData name="Matt Quinlan" userId="255634d8-b803-417a-a2de-8b895e420c9b" providerId="ADAL" clId="{9EC42424-BAD2-4A43-ABB2-A76905433D29}" dt="2022-02-16T17:08:12.121" v="65"/>
        <pc:sldMkLst>
          <pc:docMk/>
          <pc:sldMk cId="3769903721" sldId="1838"/>
        </pc:sldMkLst>
      </pc:sldChg>
    </pc:docChg>
  </pc:docChgLst>
  <pc:docChgLst>
    <pc:chgData name="Brian Hinkelman" userId="bb920ec3-1f5b-4dbc-84af-061d9b95fe4c" providerId="ADAL" clId="{98ABC15D-1CC9-4A9A-B72C-5564AD735238}"/>
    <pc:docChg chg="undo custSel modSld">
      <pc:chgData name="Brian Hinkelman" userId="bb920ec3-1f5b-4dbc-84af-061d9b95fe4c" providerId="ADAL" clId="{98ABC15D-1CC9-4A9A-B72C-5564AD735238}" dt="2021-12-14T16:16:00.052" v="553" actId="6549"/>
      <pc:docMkLst>
        <pc:docMk/>
      </pc:docMkLst>
      <pc:sldChg chg="modSp mod">
        <pc:chgData name="Brian Hinkelman" userId="bb920ec3-1f5b-4dbc-84af-061d9b95fe4c" providerId="ADAL" clId="{98ABC15D-1CC9-4A9A-B72C-5564AD735238}" dt="2021-12-14T15:42:15.311" v="5" actId="20577"/>
        <pc:sldMkLst>
          <pc:docMk/>
          <pc:sldMk cId="1359081573" sldId="1758"/>
        </pc:sldMkLst>
        <pc:spChg chg="mod">
          <ac:chgData name="Brian Hinkelman" userId="bb920ec3-1f5b-4dbc-84af-061d9b95fe4c" providerId="ADAL" clId="{98ABC15D-1CC9-4A9A-B72C-5564AD735238}" dt="2021-12-14T15:42:15.311" v="5" actId="20577"/>
          <ac:spMkLst>
            <pc:docMk/>
            <pc:sldMk cId="1359081573" sldId="1758"/>
            <ac:spMk id="10" creationId="{65D3A628-B5D3-4547-998D-B6F9065838D5}"/>
          </ac:spMkLst>
        </pc:spChg>
      </pc:sldChg>
      <pc:sldChg chg="modSp mod modNotesTx">
        <pc:chgData name="Brian Hinkelman" userId="bb920ec3-1f5b-4dbc-84af-061d9b95fe4c" providerId="ADAL" clId="{98ABC15D-1CC9-4A9A-B72C-5564AD735238}" dt="2021-12-14T16:06:46.060" v="189" actId="255"/>
        <pc:sldMkLst>
          <pc:docMk/>
          <pc:sldMk cId="3710626927" sldId="1796"/>
        </pc:sldMkLst>
        <pc:spChg chg="mod">
          <ac:chgData name="Brian Hinkelman" userId="bb920ec3-1f5b-4dbc-84af-061d9b95fe4c" providerId="ADAL" clId="{98ABC15D-1CC9-4A9A-B72C-5564AD735238}" dt="2021-12-14T16:06:46.060" v="189" actId="255"/>
          <ac:spMkLst>
            <pc:docMk/>
            <pc:sldMk cId="3710626927" sldId="1796"/>
            <ac:spMk id="6" creationId="{02C2CE11-69B8-B642-A76F-134436A8702D}"/>
          </ac:spMkLst>
        </pc:spChg>
        <pc:spChg chg="mod">
          <ac:chgData name="Brian Hinkelman" userId="bb920ec3-1f5b-4dbc-84af-061d9b95fe4c" providerId="ADAL" clId="{98ABC15D-1CC9-4A9A-B72C-5564AD735238}" dt="2021-12-14T16:05:55.378" v="181" actId="255"/>
          <ac:spMkLst>
            <pc:docMk/>
            <pc:sldMk cId="3710626927" sldId="1796"/>
            <ac:spMk id="8" creationId="{617AFA75-EEC9-9649-A657-E11F94B845FB}"/>
          </ac:spMkLst>
        </pc:spChg>
      </pc:sldChg>
      <pc:sldChg chg="modSp mod">
        <pc:chgData name="Brian Hinkelman" userId="bb920ec3-1f5b-4dbc-84af-061d9b95fe4c" providerId="ADAL" clId="{98ABC15D-1CC9-4A9A-B72C-5564AD735238}" dt="2021-12-14T16:16:00.052" v="553" actId="6549"/>
        <pc:sldMkLst>
          <pc:docMk/>
          <pc:sldMk cId="1742604845" sldId="1801"/>
        </pc:sldMkLst>
        <pc:spChg chg="mod">
          <ac:chgData name="Brian Hinkelman" userId="bb920ec3-1f5b-4dbc-84af-061d9b95fe4c" providerId="ADAL" clId="{98ABC15D-1CC9-4A9A-B72C-5564AD735238}" dt="2021-12-14T16:16:00.052" v="553" actId="6549"/>
          <ac:spMkLst>
            <pc:docMk/>
            <pc:sldMk cId="1742604845" sldId="1801"/>
            <ac:spMk id="3" creationId="{AA185E1C-174B-427E-8173-3D6B22758871}"/>
          </ac:spMkLst>
        </pc:spChg>
      </pc:sldChg>
    </pc:docChg>
  </pc:docChgLst>
  <pc:docChgLst>
    <pc:chgData name="Brian Hinkelman" userId="bb920ec3-1f5b-4dbc-84af-061d9b95fe4c" providerId="ADAL" clId="{02442257-06A6-4E1D-BC39-8F98CD4141B7}"/>
    <pc:docChg chg="undo custSel addSld delSld modSld">
      <pc:chgData name="Brian Hinkelman" userId="bb920ec3-1f5b-4dbc-84af-061d9b95fe4c" providerId="ADAL" clId="{02442257-06A6-4E1D-BC39-8F98CD4141B7}" dt="2021-02-11T16:12:48.554" v="14"/>
      <pc:docMkLst>
        <pc:docMk/>
      </pc:docMkLst>
      <pc:sldChg chg="addSp delSp modSp del mod">
        <pc:chgData name="Brian Hinkelman" userId="bb920ec3-1f5b-4dbc-84af-061d9b95fe4c" providerId="ADAL" clId="{02442257-06A6-4E1D-BC39-8F98CD4141B7}" dt="2021-02-11T16:12:27.973" v="8" actId="2696"/>
        <pc:sldMkLst>
          <pc:docMk/>
          <pc:sldMk cId="502297087" sldId="1813"/>
        </pc:sldMkLst>
        <pc:spChg chg="add del mod">
          <ac:chgData name="Brian Hinkelman" userId="bb920ec3-1f5b-4dbc-84af-061d9b95fe4c" providerId="ADAL" clId="{02442257-06A6-4E1D-BC39-8F98CD4141B7}" dt="2021-02-11T16:11:26.830" v="2" actId="478"/>
          <ac:spMkLst>
            <pc:docMk/>
            <pc:sldMk cId="502297087" sldId="1813"/>
            <ac:spMk id="4" creationId="{7940A3B4-FB94-40CE-8AAD-F2CEDB6D35CE}"/>
          </ac:spMkLst>
        </pc:spChg>
        <pc:spChg chg="del">
          <ac:chgData name="Brian Hinkelman" userId="bb920ec3-1f5b-4dbc-84af-061d9b95fe4c" providerId="ADAL" clId="{02442257-06A6-4E1D-BC39-8F98CD4141B7}" dt="2021-02-11T16:11:20.986" v="0" actId="478"/>
          <ac:spMkLst>
            <pc:docMk/>
            <pc:sldMk cId="502297087" sldId="1813"/>
            <ac:spMk id="6" creationId="{00000000-0000-0000-0000-000000000000}"/>
          </ac:spMkLst>
        </pc:spChg>
        <pc:spChg chg="add mod">
          <ac:chgData name="Brian Hinkelman" userId="bb920ec3-1f5b-4dbc-84af-061d9b95fe4c" providerId="ADAL" clId="{02442257-06A6-4E1D-BC39-8F98CD4141B7}" dt="2021-02-11T16:12:03.540" v="6" actId="1582"/>
          <ac:spMkLst>
            <pc:docMk/>
            <pc:sldMk cId="502297087" sldId="1813"/>
            <ac:spMk id="10" creationId="{3E36FA0A-091D-4853-8E1B-66EC8CD439DA}"/>
          </ac:spMkLst>
        </pc:spChg>
        <pc:spChg chg="add mod">
          <ac:chgData name="Brian Hinkelman" userId="bb920ec3-1f5b-4dbc-84af-061d9b95fe4c" providerId="ADAL" clId="{02442257-06A6-4E1D-BC39-8F98CD4141B7}" dt="2021-02-11T16:12:03.540" v="6" actId="1582"/>
          <ac:spMkLst>
            <pc:docMk/>
            <pc:sldMk cId="502297087" sldId="1813"/>
            <ac:spMk id="11" creationId="{75327EAE-0FC6-49CE-AB87-205AD1C6C6E5}"/>
          </ac:spMkLst>
        </pc:spChg>
        <pc:spChg chg="mod">
          <ac:chgData name="Brian Hinkelman" userId="bb920ec3-1f5b-4dbc-84af-061d9b95fe4c" providerId="ADAL" clId="{02442257-06A6-4E1D-BC39-8F98CD4141B7}" dt="2021-02-11T16:11:21.567" v="1"/>
          <ac:spMkLst>
            <pc:docMk/>
            <pc:sldMk cId="502297087" sldId="1813"/>
            <ac:spMk id="15" creationId="{04C9DB49-016C-44F0-95F3-A3481CC8E12E}"/>
          </ac:spMkLst>
        </pc:spChg>
        <pc:spChg chg="mod">
          <ac:chgData name="Brian Hinkelman" userId="bb920ec3-1f5b-4dbc-84af-061d9b95fe4c" providerId="ADAL" clId="{02442257-06A6-4E1D-BC39-8F98CD4141B7}" dt="2021-02-11T16:11:21.567" v="1"/>
          <ac:spMkLst>
            <pc:docMk/>
            <pc:sldMk cId="502297087" sldId="1813"/>
            <ac:spMk id="16" creationId="{E0D13778-703B-4EB4-B61D-CADAED67E077}"/>
          </ac:spMkLst>
        </pc:spChg>
        <pc:spChg chg="mod">
          <ac:chgData name="Brian Hinkelman" userId="bb920ec3-1f5b-4dbc-84af-061d9b95fe4c" providerId="ADAL" clId="{02442257-06A6-4E1D-BC39-8F98CD4141B7}" dt="2021-02-11T16:11:21.567" v="1"/>
          <ac:spMkLst>
            <pc:docMk/>
            <pc:sldMk cId="502297087" sldId="1813"/>
            <ac:spMk id="21" creationId="{E7ED557D-4109-4210-B412-93D88737D7F4}"/>
          </ac:spMkLst>
        </pc:spChg>
        <pc:spChg chg="mod">
          <ac:chgData name="Brian Hinkelman" userId="bb920ec3-1f5b-4dbc-84af-061d9b95fe4c" providerId="ADAL" clId="{02442257-06A6-4E1D-BC39-8F98CD4141B7}" dt="2021-02-11T16:11:21.567" v="1"/>
          <ac:spMkLst>
            <pc:docMk/>
            <pc:sldMk cId="502297087" sldId="1813"/>
            <ac:spMk id="22" creationId="{C401CECB-ECA8-4071-A372-FD36B2512AC0}"/>
          </ac:spMkLst>
        </pc:spChg>
        <pc:grpChg chg="del">
          <ac:chgData name="Brian Hinkelman" userId="bb920ec3-1f5b-4dbc-84af-061d9b95fe4c" providerId="ADAL" clId="{02442257-06A6-4E1D-BC39-8F98CD4141B7}" dt="2021-02-11T16:11:20.986" v="0" actId="478"/>
          <ac:grpSpMkLst>
            <pc:docMk/>
            <pc:sldMk cId="502297087" sldId="1813"/>
            <ac:grpSpMk id="3" creationId="{AF3214F1-6706-4D39-B6B0-F124B895D68A}"/>
          </ac:grpSpMkLst>
        </pc:grpChg>
        <pc:grpChg chg="add mod">
          <ac:chgData name="Brian Hinkelman" userId="bb920ec3-1f5b-4dbc-84af-061d9b95fe4c" providerId="ADAL" clId="{02442257-06A6-4E1D-BC39-8F98CD4141B7}" dt="2021-02-11T16:11:21.567" v="1"/>
          <ac:grpSpMkLst>
            <pc:docMk/>
            <pc:sldMk cId="502297087" sldId="1813"/>
            <ac:grpSpMk id="12" creationId="{1E47400A-D8F9-4B25-8E48-FF654A335875}"/>
          </ac:grpSpMkLst>
        </pc:grpChg>
        <pc:grpChg chg="mod">
          <ac:chgData name="Brian Hinkelman" userId="bb920ec3-1f5b-4dbc-84af-061d9b95fe4c" providerId="ADAL" clId="{02442257-06A6-4E1D-BC39-8F98CD4141B7}" dt="2021-02-11T16:11:21.567" v="1"/>
          <ac:grpSpMkLst>
            <pc:docMk/>
            <pc:sldMk cId="502297087" sldId="1813"/>
            <ac:grpSpMk id="13" creationId="{6E0B5279-A621-4A29-BE52-2869DAD0F094}"/>
          </ac:grpSpMkLst>
        </pc:grpChg>
        <pc:grpChg chg="add mod">
          <ac:chgData name="Brian Hinkelman" userId="bb920ec3-1f5b-4dbc-84af-061d9b95fe4c" providerId="ADAL" clId="{02442257-06A6-4E1D-BC39-8F98CD4141B7}" dt="2021-02-11T16:11:21.567" v="1"/>
          <ac:grpSpMkLst>
            <pc:docMk/>
            <pc:sldMk cId="502297087" sldId="1813"/>
            <ac:grpSpMk id="18" creationId="{D70FE5F9-43FD-439E-B9C3-D14C413E0660}"/>
          </ac:grpSpMkLst>
        </pc:grpChg>
        <pc:grpChg chg="mod">
          <ac:chgData name="Brian Hinkelman" userId="bb920ec3-1f5b-4dbc-84af-061d9b95fe4c" providerId="ADAL" clId="{02442257-06A6-4E1D-BC39-8F98CD4141B7}" dt="2021-02-11T16:11:21.567" v="1"/>
          <ac:grpSpMkLst>
            <pc:docMk/>
            <pc:sldMk cId="502297087" sldId="1813"/>
            <ac:grpSpMk id="19" creationId="{554E56C4-567C-463D-A09C-3D44DB632899}"/>
          </ac:grpSpMkLst>
        </pc:grpChg>
        <pc:picChg chg="mod">
          <ac:chgData name="Brian Hinkelman" userId="bb920ec3-1f5b-4dbc-84af-061d9b95fe4c" providerId="ADAL" clId="{02442257-06A6-4E1D-BC39-8F98CD4141B7}" dt="2021-02-11T16:11:21.567" v="1"/>
          <ac:picMkLst>
            <pc:docMk/>
            <pc:sldMk cId="502297087" sldId="1813"/>
            <ac:picMk id="14" creationId="{342E6EC5-D176-4962-A83F-B884A2337AB3}"/>
          </ac:picMkLst>
        </pc:picChg>
        <pc:picChg chg="mod">
          <ac:chgData name="Brian Hinkelman" userId="bb920ec3-1f5b-4dbc-84af-061d9b95fe4c" providerId="ADAL" clId="{02442257-06A6-4E1D-BC39-8F98CD4141B7}" dt="2021-02-11T16:11:21.567" v="1"/>
          <ac:picMkLst>
            <pc:docMk/>
            <pc:sldMk cId="502297087" sldId="1813"/>
            <ac:picMk id="20" creationId="{CB79B3A1-0E52-454E-9857-C10FE6014FD1}"/>
          </ac:picMkLst>
        </pc:picChg>
      </pc:sldChg>
      <pc:sldChg chg="modSp add mod">
        <pc:chgData name="Brian Hinkelman" userId="bb920ec3-1f5b-4dbc-84af-061d9b95fe4c" providerId="ADAL" clId="{02442257-06A6-4E1D-BC39-8F98CD4141B7}" dt="2021-02-11T16:12:48.554" v="14"/>
        <pc:sldMkLst>
          <pc:docMk/>
          <pc:sldMk cId="3475355015" sldId="1815"/>
        </pc:sldMkLst>
        <pc:spChg chg="mod">
          <ac:chgData name="Brian Hinkelman" userId="bb920ec3-1f5b-4dbc-84af-061d9b95fe4c" providerId="ADAL" clId="{02442257-06A6-4E1D-BC39-8F98CD4141B7}" dt="2021-02-11T16:12:48.554" v="14"/>
          <ac:spMkLst>
            <pc:docMk/>
            <pc:sldMk cId="3475355015" sldId="1815"/>
            <ac:spMk id="3" creationId="{ECD5E4E6-E2D8-48B3-AEE7-EFC203101F71}"/>
          </ac:spMkLst>
        </pc:spChg>
        <pc:spChg chg="mod">
          <ac:chgData name="Brian Hinkelman" userId="bb920ec3-1f5b-4dbc-84af-061d9b95fe4c" providerId="ADAL" clId="{02442257-06A6-4E1D-BC39-8F98CD4141B7}" dt="2021-02-11T16:12:38.223" v="11"/>
          <ac:spMkLst>
            <pc:docMk/>
            <pc:sldMk cId="3475355015" sldId="1815"/>
            <ac:spMk id="16" creationId="{2723EE74-D03B-43E6-8DA4-03A69A4F70CE}"/>
          </ac:spMkLst>
        </pc:spChg>
      </pc:sldChg>
    </pc:docChg>
  </pc:docChgLst>
  <pc:docChgLst>
    <pc:chgData name="Brian Hinkelman" userId="bb920ec3-1f5b-4dbc-84af-061d9b95fe4c" providerId="ADAL" clId="{710513DA-5624-4A5A-8027-957BC91749D3}"/>
    <pc:docChg chg="custSel modSld">
      <pc:chgData name="Brian Hinkelman" userId="bb920ec3-1f5b-4dbc-84af-061d9b95fe4c" providerId="ADAL" clId="{710513DA-5624-4A5A-8027-957BC91749D3}" dt="2022-04-29T15:31:48.072" v="2" actId="478"/>
      <pc:docMkLst>
        <pc:docMk/>
      </pc:docMkLst>
      <pc:sldChg chg="addSp delSp modSp mod">
        <pc:chgData name="Brian Hinkelman" userId="bb920ec3-1f5b-4dbc-84af-061d9b95fe4c" providerId="ADAL" clId="{710513DA-5624-4A5A-8027-957BC91749D3}" dt="2022-04-29T15:31:48.072" v="2" actId="478"/>
        <pc:sldMkLst>
          <pc:docMk/>
          <pc:sldMk cId="3475355015" sldId="1815"/>
        </pc:sldMkLst>
        <pc:spChg chg="del">
          <ac:chgData name="Brian Hinkelman" userId="bb920ec3-1f5b-4dbc-84af-061d9b95fe4c" providerId="ADAL" clId="{710513DA-5624-4A5A-8027-957BC91749D3}" dt="2022-04-29T15:31:45.065" v="0" actId="478"/>
          <ac:spMkLst>
            <pc:docMk/>
            <pc:sldMk cId="3475355015" sldId="1815"/>
            <ac:spMk id="3" creationId="{ECD5E4E6-E2D8-48B3-AEE7-EFC203101F71}"/>
          </ac:spMkLst>
        </pc:spChg>
        <pc:spChg chg="add del mod">
          <ac:chgData name="Brian Hinkelman" userId="bb920ec3-1f5b-4dbc-84af-061d9b95fe4c" providerId="ADAL" clId="{710513DA-5624-4A5A-8027-957BC91749D3}" dt="2022-04-29T15:31:48.072" v="2" actId="478"/>
          <ac:spMkLst>
            <pc:docMk/>
            <pc:sldMk cId="3475355015" sldId="1815"/>
            <ac:spMk id="8" creationId="{66F697BC-CA00-44A8-932E-8B9FED998C57}"/>
          </ac:spMkLst>
        </pc:spChg>
        <pc:grpChg chg="del">
          <ac:chgData name="Brian Hinkelman" userId="bb920ec3-1f5b-4dbc-84af-061d9b95fe4c" providerId="ADAL" clId="{710513DA-5624-4A5A-8027-957BC91749D3}" dt="2022-04-29T15:31:46.408" v="1" actId="478"/>
          <ac:grpSpMkLst>
            <pc:docMk/>
            <pc:sldMk cId="3475355015" sldId="1815"/>
            <ac:grpSpMk id="4" creationId="{A175ECFE-3EA8-4961-9956-8238DB72E085}"/>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11/14/2022 11:28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11/14/2022 11:28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youtu.be/XO2U-0MLCKw"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youtu.be/t2DH-BXbW8Q"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youtu.be/BWn3m3-90cQ"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youtu.be/CR5M9QVICl0"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youtu.be/n817QbRvAW0"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youtu.be/cvbuVMLWjd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youtu.be/Ofpe9n0vm3g"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youtu.be/KZ4rl89VYvI"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youtu.be/TKVCAB4zu08"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youtu.be/gD3xR77T4FM" TargetMode="External"/><Relationship Id="rId7" Type="http://schemas.openxmlformats.org/officeDocument/2006/relationships/hyperlink" Target="https://youtu.be/9Z1BFiS4bz4"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youtu.be/Wxu3xWcgx3I" TargetMode="External"/><Relationship Id="rId5" Type="http://schemas.openxmlformats.org/officeDocument/2006/relationships/hyperlink" Target="https://youtu.be/opiFrC2wLEQ" TargetMode="External"/><Relationship Id="rId4" Type="http://schemas.openxmlformats.org/officeDocument/2006/relationships/hyperlink" Target="https://youtu.be/3NDxEIectpo"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youtu.be/ueVPig_xCWU"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youtu.be/cs8RIB9iuY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youtu.be/FdsitXL3maU"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4286252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721032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567281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Supporting videos for instructor or student use:</a:t>
            </a:r>
          </a:p>
          <a:p>
            <a:r>
              <a:rPr lang="en-US" altLang="zh-CN" sz="882" b="1" u="none" kern="1200" dirty="0">
                <a:solidFill>
                  <a:schemeClr val="tx1"/>
                </a:solidFill>
                <a:effectLst/>
                <a:latin typeface="Segoe UI Light" pitchFamily="34" charset="0"/>
                <a:ea typeface="+mn-ea"/>
                <a:cs typeface="+mn-cs"/>
              </a:rPr>
              <a:t>Interview: What are some common hardware related issues you encounter supporting Windows? </a:t>
            </a:r>
            <a:br>
              <a:rPr lang="en-US" altLang="zh-CN" sz="882" b="1" kern="1200" dirty="0">
                <a:solidFill>
                  <a:schemeClr val="tx1"/>
                </a:solidFill>
                <a:effectLst/>
                <a:latin typeface="Segoe UI Light" pitchFamily="34" charset="0"/>
                <a:ea typeface="+mn-ea"/>
                <a:cs typeface="+mn-cs"/>
              </a:rPr>
            </a:br>
            <a:r>
              <a:rPr lang="en-US" altLang="zh-CN" sz="882" b="0" u="sng" kern="1200" dirty="0">
                <a:solidFill>
                  <a:schemeClr val="tx1"/>
                </a:solidFill>
                <a:effectLst/>
                <a:latin typeface="Segoe UI Light" pitchFamily="34" charset="0"/>
                <a:ea typeface="+mn-ea"/>
                <a:cs typeface="+mn-cs"/>
                <a:hlinkClick r:id="rId3"/>
              </a:rPr>
              <a:t>https://youtu.be/XO2U-0MLCKw</a:t>
            </a:r>
            <a:endParaRPr lang="en-US" altLang="zh-CN" sz="882" b="0" kern="1200" dirty="0">
              <a:solidFill>
                <a:schemeClr val="tx1"/>
              </a:solidFill>
              <a:effectLst/>
              <a:latin typeface="Segoe UI Light" pitchFamily="34" charset="0"/>
              <a:ea typeface="+mn-ea"/>
              <a:cs typeface="+mn-cs"/>
            </a:endParaRPr>
          </a:p>
          <a:p>
            <a:endParaRPr lang="en-US" altLang="zh-C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690336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Supporting videos for instructor or student use:</a:t>
            </a:r>
          </a:p>
          <a:p>
            <a:r>
              <a:rPr lang="en-US" altLang="zh-CN" sz="882" b="1" u="none" kern="1200" dirty="0">
                <a:solidFill>
                  <a:schemeClr val="tx1"/>
                </a:solidFill>
                <a:effectLst/>
                <a:latin typeface="Segoe UI Light" pitchFamily="34" charset="0"/>
                <a:ea typeface="+mn-ea"/>
                <a:cs typeface="+mn-cs"/>
              </a:rPr>
              <a:t>Interview: What scenarios do you encounter supporting USB devices? </a:t>
            </a:r>
            <a:br>
              <a:rPr lang="en-US" altLang="zh-CN" sz="882" b="1" kern="1200" dirty="0">
                <a:solidFill>
                  <a:schemeClr val="tx1"/>
                </a:solidFill>
                <a:effectLst/>
                <a:latin typeface="Segoe UI Light" pitchFamily="34" charset="0"/>
                <a:ea typeface="+mn-ea"/>
                <a:cs typeface="+mn-cs"/>
              </a:rPr>
            </a:br>
            <a:r>
              <a:rPr lang="en-US" altLang="zh-CN" sz="882" b="0" u="sng" kern="1200" dirty="0">
                <a:solidFill>
                  <a:schemeClr val="tx1"/>
                </a:solidFill>
                <a:effectLst/>
                <a:latin typeface="Segoe UI Light" pitchFamily="34" charset="0"/>
                <a:ea typeface="+mn-ea"/>
                <a:cs typeface="+mn-cs"/>
                <a:hlinkClick r:id="rId3"/>
              </a:rPr>
              <a:t>https://youtu.be/t2DH-BXbW8Q</a:t>
            </a:r>
            <a:endParaRPr lang="en-US" altLang="zh-CN" sz="882" b="0" kern="1200" dirty="0">
              <a:solidFill>
                <a:schemeClr val="tx1"/>
              </a:solidFill>
              <a:effectLst/>
              <a:latin typeface="Segoe UI Light" pitchFamily="34" charset="0"/>
              <a:ea typeface="+mn-ea"/>
              <a:cs typeface="+mn-cs"/>
            </a:endParaRPr>
          </a:p>
          <a:p>
            <a:endParaRPr lang="en-US" altLang="zh-C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933101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Supporting videos for instructor or student use:</a:t>
            </a:r>
          </a:p>
          <a:p>
            <a:r>
              <a:rPr lang="en-US" altLang="zh-CN" sz="882" b="1" u="none" kern="1200" dirty="0">
                <a:solidFill>
                  <a:schemeClr val="tx1"/>
                </a:solidFill>
                <a:effectLst/>
                <a:latin typeface="Segoe UI Light" pitchFamily="34" charset="0"/>
                <a:ea typeface="+mn-ea"/>
                <a:cs typeface="+mn-cs"/>
              </a:rPr>
              <a:t>Interview: What scenarios do you encounter supporting Bluetooth devices? </a:t>
            </a:r>
            <a:br>
              <a:rPr lang="en-US" altLang="zh-CN" sz="882" b="1" kern="1200" dirty="0">
                <a:solidFill>
                  <a:schemeClr val="tx1"/>
                </a:solidFill>
                <a:effectLst/>
                <a:latin typeface="Segoe UI Light" pitchFamily="34" charset="0"/>
                <a:ea typeface="+mn-ea"/>
                <a:cs typeface="+mn-cs"/>
              </a:rPr>
            </a:br>
            <a:r>
              <a:rPr lang="en-US" altLang="zh-CN" sz="882" b="0" u="sng" kern="1200" dirty="0">
                <a:solidFill>
                  <a:schemeClr val="tx1"/>
                </a:solidFill>
                <a:effectLst/>
                <a:latin typeface="Segoe UI Light" pitchFamily="34" charset="0"/>
                <a:ea typeface="+mn-ea"/>
                <a:cs typeface="+mn-cs"/>
                <a:hlinkClick r:id="rId3"/>
              </a:rPr>
              <a:t>https://youtu.be/BWn3m3-90cQ</a:t>
            </a:r>
            <a:endParaRPr lang="en-US" altLang="zh-CN" sz="882" b="0" kern="1200" dirty="0">
              <a:solidFill>
                <a:schemeClr val="tx1"/>
              </a:solidFill>
              <a:effectLst/>
              <a:latin typeface="Segoe UI Light" pitchFamily="34" charset="0"/>
              <a:ea typeface="+mn-ea"/>
              <a:cs typeface="+mn-cs"/>
            </a:endParaRPr>
          </a:p>
          <a:p>
            <a:endParaRPr lang="en-US" altLang="zh-C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644518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736826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Supporting videos for instructor or student use:</a:t>
            </a:r>
          </a:p>
          <a:p>
            <a:r>
              <a:rPr lang="en-US" altLang="zh-CN" sz="882" b="1" u="none" kern="1200" dirty="0">
                <a:solidFill>
                  <a:schemeClr val="tx1"/>
                </a:solidFill>
                <a:effectLst/>
                <a:latin typeface="Segoe UI Light" pitchFamily="34" charset="0"/>
                <a:ea typeface="+mn-ea"/>
                <a:cs typeface="+mn-cs"/>
              </a:rPr>
              <a:t>Interview: What are some of your hardware troubleshooting best practices? </a:t>
            </a:r>
            <a:br>
              <a:rPr lang="en-US" altLang="zh-CN" sz="882" b="1" kern="1200" dirty="0">
                <a:solidFill>
                  <a:schemeClr val="tx1"/>
                </a:solidFill>
                <a:effectLst/>
                <a:latin typeface="Segoe UI Light" pitchFamily="34" charset="0"/>
                <a:ea typeface="+mn-ea"/>
                <a:cs typeface="+mn-cs"/>
              </a:rPr>
            </a:br>
            <a:r>
              <a:rPr lang="en-US" altLang="zh-CN" sz="882" b="0" u="sng" kern="1200" dirty="0">
                <a:solidFill>
                  <a:schemeClr val="tx1"/>
                </a:solidFill>
                <a:effectLst/>
                <a:latin typeface="Segoe UI Light" pitchFamily="34" charset="0"/>
                <a:ea typeface="+mn-ea"/>
                <a:cs typeface="+mn-cs"/>
                <a:hlinkClick r:id="rId3"/>
              </a:rPr>
              <a:t>https://youtu.be/CR5M9QVICl0</a:t>
            </a:r>
            <a:endParaRPr lang="en-US" altLang="zh-CN" sz="882" b="0" kern="1200" dirty="0">
              <a:solidFill>
                <a:schemeClr val="tx1"/>
              </a:solidFill>
              <a:effectLst/>
              <a:latin typeface="Segoe UI Light" pitchFamily="34" charset="0"/>
              <a:ea typeface="+mn-ea"/>
              <a:cs typeface="+mn-cs"/>
            </a:endParaRPr>
          </a:p>
          <a:p>
            <a:endParaRPr lang="en-US" altLang="zh-C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847539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614857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20498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275874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11/14/2022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417639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Supporting videos for instructor or student use:</a:t>
            </a:r>
          </a:p>
          <a:p>
            <a:r>
              <a:rPr lang="en-US" altLang="zh-CN" sz="882" b="1" u="none" kern="1200" dirty="0">
                <a:solidFill>
                  <a:schemeClr val="tx1"/>
                </a:solidFill>
                <a:effectLst/>
                <a:latin typeface="Segoe UI Light" pitchFamily="34" charset="0"/>
                <a:ea typeface="+mn-ea"/>
                <a:cs typeface="+mn-cs"/>
              </a:rPr>
              <a:t>Interview: What is your approach to troubleshooting hardware? </a:t>
            </a:r>
            <a:br>
              <a:rPr lang="en-US" altLang="zh-CN" sz="882" b="1" kern="1200" dirty="0">
                <a:solidFill>
                  <a:schemeClr val="tx1"/>
                </a:solidFill>
                <a:effectLst/>
                <a:latin typeface="Segoe UI Light" pitchFamily="34" charset="0"/>
                <a:ea typeface="+mn-ea"/>
                <a:cs typeface="+mn-cs"/>
              </a:rPr>
            </a:br>
            <a:r>
              <a:rPr lang="en-US" altLang="zh-CN" sz="882" b="0" u="sng" kern="1200" dirty="0">
                <a:solidFill>
                  <a:schemeClr val="tx1"/>
                </a:solidFill>
                <a:effectLst/>
                <a:latin typeface="Segoe UI Light" pitchFamily="34" charset="0"/>
                <a:ea typeface="+mn-ea"/>
                <a:cs typeface="+mn-cs"/>
                <a:hlinkClick r:id="rId3"/>
              </a:rPr>
              <a:t>https://youtu.be/n817QbRvAW0</a:t>
            </a:r>
            <a:endParaRPr lang="en-US" altLang="zh-CN" sz="882" b="0" kern="1200" dirty="0">
              <a:solidFill>
                <a:schemeClr val="tx1"/>
              </a:solidFill>
              <a:effectLst/>
              <a:latin typeface="Segoe UI Light" pitchFamily="34" charset="0"/>
              <a:ea typeface="+mn-ea"/>
              <a:cs typeface="+mn-cs"/>
            </a:endParaRPr>
          </a:p>
          <a:p>
            <a:endParaRPr lang="en-US" altLang="zh-C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544881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Supporting videos for instructor or student use:</a:t>
            </a:r>
          </a:p>
          <a:p>
            <a:r>
              <a:rPr lang="en-US" altLang="zh-CN" sz="882" b="1" u="none" kern="1200" dirty="0">
                <a:solidFill>
                  <a:schemeClr val="tx1"/>
                </a:solidFill>
                <a:effectLst/>
                <a:latin typeface="Segoe UI Light" pitchFamily="34" charset="0"/>
                <a:ea typeface="+mn-ea"/>
                <a:cs typeface="+mn-cs"/>
              </a:rPr>
              <a:t>Interview: What is your approach to diagnosing memory issues on a Windows machine?</a:t>
            </a:r>
            <a:r>
              <a:rPr lang="en-US" altLang="zh-CN" sz="882" b="1" kern="1200" dirty="0">
                <a:solidFill>
                  <a:schemeClr val="tx1"/>
                </a:solidFill>
                <a:effectLst/>
                <a:latin typeface="Segoe UI Light" pitchFamily="34" charset="0"/>
                <a:ea typeface="+mn-ea"/>
                <a:cs typeface="+mn-cs"/>
              </a:rPr>
              <a:t> </a:t>
            </a:r>
            <a:br>
              <a:rPr lang="en-US" altLang="zh-CN" sz="882" b="1" kern="1200" dirty="0">
                <a:solidFill>
                  <a:schemeClr val="tx1"/>
                </a:solidFill>
                <a:effectLst/>
                <a:latin typeface="Segoe UI Light" pitchFamily="34" charset="0"/>
                <a:ea typeface="+mn-ea"/>
                <a:cs typeface="+mn-cs"/>
              </a:rPr>
            </a:br>
            <a:r>
              <a:rPr lang="en-US" altLang="zh-CN" sz="882" b="0" u="sng" kern="1200" dirty="0">
                <a:solidFill>
                  <a:schemeClr val="tx1"/>
                </a:solidFill>
                <a:effectLst/>
                <a:latin typeface="Segoe UI Light" pitchFamily="34" charset="0"/>
                <a:ea typeface="+mn-ea"/>
                <a:cs typeface="+mn-cs"/>
                <a:hlinkClick r:id="rId3"/>
              </a:rPr>
              <a:t>https://youtu.be/cvbuVMLWjdg</a:t>
            </a:r>
            <a:endParaRPr lang="en-US" altLang="zh-CN" sz="882" b="0" u="sng" kern="1200" dirty="0">
              <a:solidFill>
                <a:schemeClr val="tx1"/>
              </a:solidFill>
              <a:effectLst/>
              <a:latin typeface="Segoe UI Light" pitchFamily="34" charset="0"/>
              <a:ea typeface="+mn-ea"/>
              <a:cs typeface="+mn-cs"/>
            </a:endParaRPr>
          </a:p>
          <a:p>
            <a:endParaRPr lang="en-US" altLang="zh-CN" sz="882" b="1" kern="1200" dirty="0">
              <a:solidFill>
                <a:schemeClr val="tx1"/>
              </a:solidFill>
              <a:effectLst/>
              <a:latin typeface="Segoe UI Light" pitchFamily="34" charset="0"/>
              <a:ea typeface="+mn-ea"/>
              <a:cs typeface="+mn-cs"/>
            </a:endParaRPr>
          </a:p>
          <a:p>
            <a:r>
              <a:rPr lang="en-US" altLang="zh-CN" sz="882" b="1" u="none" kern="1200" dirty="0">
                <a:solidFill>
                  <a:schemeClr val="tx1"/>
                </a:solidFill>
                <a:effectLst/>
                <a:latin typeface="Segoe UI Light" pitchFamily="34" charset="0"/>
                <a:ea typeface="+mn-ea"/>
                <a:cs typeface="+mn-cs"/>
              </a:rPr>
              <a:t>Interview: What is your approach to diagnosing memory issues on a Windows machine?</a:t>
            </a:r>
            <a:r>
              <a:rPr lang="en-US" altLang="zh-CN" sz="882" b="1" kern="1200" dirty="0">
                <a:solidFill>
                  <a:schemeClr val="tx1"/>
                </a:solidFill>
                <a:effectLst/>
                <a:latin typeface="Segoe UI Light" pitchFamily="34" charset="0"/>
                <a:ea typeface="+mn-ea"/>
                <a:cs typeface="+mn-cs"/>
              </a:rPr>
              <a:t> </a:t>
            </a:r>
            <a:br>
              <a:rPr lang="en-US" altLang="zh-CN" sz="882" b="1" kern="1200" dirty="0">
                <a:solidFill>
                  <a:schemeClr val="tx1"/>
                </a:solidFill>
                <a:effectLst/>
                <a:latin typeface="Segoe UI Light" pitchFamily="34" charset="0"/>
                <a:ea typeface="+mn-ea"/>
                <a:cs typeface="+mn-cs"/>
              </a:rPr>
            </a:br>
            <a:r>
              <a:rPr lang="en-US" altLang="zh-CN" sz="882" b="0" u="sng" kern="1200" dirty="0">
                <a:solidFill>
                  <a:schemeClr val="tx1"/>
                </a:solidFill>
                <a:effectLst/>
                <a:latin typeface="Segoe UI Light" pitchFamily="34" charset="0"/>
                <a:ea typeface="+mn-ea"/>
                <a:cs typeface="+mn-cs"/>
                <a:hlinkClick r:id="rId4"/>
              </a:rPr>
              <a:t>https://youtu.be/Ofpe9n0vm3g</a:t>
            </a:r>
            <a:endParaRPr lang="en-US" altLang="zh-CN" sz="882" b="0" kern="1200" dirty="0">
              <a:solidFill>
                <a:schemeClr val="tx1"/>
              </a:solidFill>
              <a:effectLst/>
              <a:latin typeface="Segoe UI Light" pitchFamily="34" charset="0"/>
              <a:ea typeface="+mn-ea"/>
              <a:cs typeface="+mn-cs"/>
            </a:endParaRPr>
          </a:p>
          <a:p>
            <a:endParaRPr lang="en-US" altLang="zh-C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49442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Supporting videos for instructor or student use:</a:t>
            </a:r>
          </a:p>
          <a:p>
            <a:r>
              <a:rPr lang="en-US" altLang="zh-CN" sz="882" b="1" u="none" kern="1200" dirty="0">
                <a:solidFill>
                  <a:schemeClr val="tx1"/>
                </a:solidFill>
                <a:effectLst/>
                <a:latin typeface="Segoe UI Light" pitchFamily="34" charset="0"/>
                <a:ea typeface="+mn-ea"/>
                <a:cs typeface="+mn-cs"/>
              </a:rPr>
              <a:t>Interview: What is your approach to troubleshooting disk problems? </a:t>
            </a:r>
            <a:br>
              <a:rPr lang="en-US" altLang="zh-CN" sz="882" b="1" kern="1200" dirty="0">
                <a:solidFill>
                  <a:schemeClr val="tx1"/>
                </a:solidFill>
                <a:effectLst/>
                <a:latin typeface="Segoe UI Light" pitchFamily="34" charset="0"/>
                <a:ea typeface="+mn-ea"/>
                <a:cs typeface="+mn-cs"/>
              </a:rPr>
            </a:br>
            <a:r>
              <a:rPr lang="en-US" altLang="zh-CN" sz="882" b="0" u="sng" kern="1200" dirty="0">
                <a:solidFill>
                  <a:schemeClr val="tx1"/>
                </a:solidFill>
                <a:effectLst/>
                <a:latin typeface="Segoe UI Light" pitchFamily="34" charset="0"/>
                <a:ea typeface="+mn-ea"/>
                <a:cs typeface="+mn-cs"/>
                <a:hlinkClick r:id="rId3"/>
              </a:rPr>
              <a:t>https://youtu.be/KZ4rl89VYvI</a:t>
            </a:r>
            <a:endParaRPr lang="en-US" altLang="zh-CN" sz="882" b="0" u="sng" kern="1200" dirty="0">
              <a:solidFill>
                <a:schemeClr val="tx1"/>
              </a:solidFill>
              <a:effectLst/>
              <a:latin typeface="Segoe UI Light" pitchFamily="34" charset="0"/>
              <a:ea typeface="+mn-ea"/>
              <a:cs typeface="+mn-cs"/>
            </a:endParaRPr>
          </a:p>
          <a:p>
            <a:endParaRPr lang="en-US" altLang="zh-CN" sz="882" b="1" kern="1200" dirty="0">
              <a:solidFill>
                <a:schemeClr val="tx1"/>
              </a:solidFill>
              <a:effectLst/>
              <a:latin typeface="Segoe UI Light" pitchFamily="34" charset="0"/>
              <a:ea typeface="+mn-ea"/>
              <a:cs typeface="+mn-cs"/>
            </a:endParaRPr>
          </a:p>
          <a:p>
            <a:r>
              <a:rPr lang="en-US" altLang="zh-CN" sz="882" b="1" u="none" kern="1200" dirty="0">
                <a:solidFill>
                  <a:schemeClr val="tx1"/>
                </a:solidFill>
                <a:effectLst/>
                <a:latin typeface="Segoe UI Light" pitchFamily="34" charset="0"/>
                <a:ea typeface="+mn-ea"/>
                <a:cs typeface="+mn-cs"/>
              </a:rPr>
              <a:t>Interview: What is your approach to troubleshooting disk problems? </a:t>
            </a:r>
            <a:br>
              <a:rPr lang="en-US" altLang="zh-CN" sz="882" b="1" kern="1200" dirty="0">
                <a:solidFill>
                  <a:schemeClr val="tx1"/>
                </a:solidFill>
                <a:effectLst/>
                <a:latin typeface="Segoe UI Light" pitchFamily="34" charset="0"/>
                <a:ea typeface="+mn-ea"/>
                <a:cs typeface="+mn-cs"/>
              </a:rPr>
            </a:br>
            <a:r>
              <a:rPr lang="en-US" altLang="zh-CN" sz="882" b="0" u="sng" kern="1200" dirty="0">
                <a:solidFill>
                  <a:schemeClr val="tx1"/>
                </a:solidFill>
                <a:effectLst/>
                <a:latin typeface="Segoe UI Light" pitchFamily="34" charset="0"/>
                <a:ea typeface="+mn-ea"/>
                <a:cs typeface="+mn-cs"/>
                <a:hlinkClick r:id="rId4"/>
              </a:rPr>
              <a:t>https://youtu.be/TKVCAB4zu08</a:t>
            </a:r>
            <a:endParaRPr lang="en-US" altLang="zh-CN"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864700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11/14/2022 11:28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283905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971017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8516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630198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sz="882" b="0" u="none" kern="1200" dirty="0">
                <a:solidFill>
                  <a:schemeClr val="tx1"/>
                </a:solidFill>
                <a:effectLst/>
                <a:latin typeface="Segoe UI Light" pitchFamily="34" charset="0"/>
                <a:ea typeface="+mn-ea"/>
                <a:cs typeface="+mn-cs"/>
              </a:rPr>
              <a:t>Supporting videos for instructor or student use:</a:t>
            </a:r>
          </a:p>
          <a:p>
            <a:r>
              <a:rPr lang="en-US" altLang="zh-CN" sz="882" b="1" u="none" kern="1200" dirty="0">
                <a:solidFill>
                  <a:schemeClr val="tx1"/>
                </a:solidFill>
                <a:effectLst/>
                <a:latin typeface="Segoe UI Light" pitchFamily="34" charset="0"/>
                <a:ea typeface="+mn-ea"/>
                <a:cs typeface="+mn-cs"/>
              </a:rPr>
              <a:t>Interview: When do you use Device Manager to support Windows 10? </a:t>
            </a:r>
            <a:br>
              <a:rPr lang="en-US" altLang="zh-CN" sz="882" b="1" kern="1200" dirty="0">
                <a:solidFill>
                  <a:schemeClr val="tx1"/>
                </a:solidFill>
                <a:effectLst/>
                <a:latin typeface="Segoe UI Light" pitchFamily="34" charset="0"/>
                <a:ea typeface="+mn-ea"/>
                <a:cs typeface="+mn-cs"/>
              </a:rPr>
            </a:br>
            <a:r>
              <a:rPr lang="en-US" altLang="zh-CN" sz="882" b="0" u="sng" kern="1200" dirty="0">
                <a:solidFill>
                  <a:schemeClr val="tx1"/>
                </a:solidFill>
                <a:effectLst/>
                <a:latin typeface="Segoe UI Light" pitchFamily="34" charset="0"/>
                <a:ea typeface="+mn-ea"/>
                <a:cs typeface="+mn-cs"/>
                <a:hlinkClick r:id="rId3"/>
              </a:rPr>
              <a:t>https://youtu.be/gD3xR77T4FM</a:t>
            </a:r>
            <a:endParaRPr lang="en-US" altLang="zh-CN" sz="882" b="0" kern="1200" dirty="0">
              <a:solidFill>
                <a:schemeClr val="tx1"/>
              </a:solidFill>
              <a:effectLst/>
              <a:latin typeface="Segoe UI Light" pitchFamily="34" charset="0"/>
              <a:ea typeface="+mn-ea"/>
              <a:cs typeface="+mn-cs"/>
            </a:endParaRPr>
          </a:p>
          <a:p>
            <a:r>
              <a:rPr lang="en-US" altLang="zh-CN" sz="882" kern="1200" dirty="0">
                <a:solidFill>
                  <a:schemeClr val="tx1"/>
                </a:solidFill>
                <a:effectLst/>
                <a:latin typeface="Segoe UI Light" pitchFamily="34" charset="0"/>
                <a:ea typeface="+mn-ea"/>
                <a:cs typeface="+mn-cs"/>
              </a:rPr>
              <a:t> </a:t>
            </a:r>
          </a:p>
          <a:p>
            <a:r>
              <a:rPr lang="en-US" altLang="zh-CN" sz="882" b="1" u="none" kern="1200" dirty="0">
                <a:solidFill>
                  <a:schemeClr val="tx1"/>
                </a:solidFill>
                <a:effectLst/>
                <a:latin typeface="Segoe UI Light" pitchFamily="34" charset="0"/>
                <a:ea typeface="+mn-ea"/>
                <a:cs typeface="+mn-cs"/>
              </a:rPr>
              <a:t>Interview: What are scenarios for using Device Manager? </a:t>
            </a:r>
            <a:br>
              <a:rPr lang="en-US" altLang="zh-CN" sz="882" b="1" kern="1200" dirty="0">
                <a:solidFill>
                  <a:schemeClr val="tx1"/>
                </a:solidFill>
                <a:effectLst/>
                <a:latin typeface="Segoe UI Light" pitchFamily="34" charset="0"/>
                <a:ea typeface="+mn-ea"/>
                <a:cs typeface="+mn-cs"/>
              </a:rPr>
            </a:br>
            <a:r>
              <a:rPr lang="en-US" altLang="zh-CN" sz="882" b="0" u="sng" kern="1200" dirty="0">
                <a:solidFill>
                  <a:schemeClr val="tx1"/>
                </a:solidFill>
                <a:effectLst/>
                <a:latin typeface="Segoe UI Light" pitchFamily="34" charset="0"/>
                <a:ea typeface="+mn-ea"/>
                <a:cs typeface="+mn-cs"/>
                <a:hlinkClick r:id="rId4"/>
              </a:rPr>
              <a:t>https://youtu.be/3NDxEIectpo</a:t>
            </a:r>
            <a:endParaRPr lang="en-US" altLang="zh-CN" sz="882" b="0" u="sng" kern="1200" dirty="0">
              <a:solidFill>
                <a:schemeClr val="tx1"/>
              </a:solidFill>
              <a:effectLst/>
              <a:latin typeface="Segoe UI Light" pitchFamily="34" charset="0"/>
              <a:ea typeface="+mn-ea"/>
              <a:cs typeface="+mn-cs"/>
            </a:endParaRPr>
          </a:p>
          <a:p>
            <a:endParaRPr lang="en-US" altLang="zh-CN" sz="882" b="0" u="sng" kern="1200" dirty="0">
              <a:solidFill>
                <a:schemeClr val="tx1"/>
              </a:solidFill>
              <a:effectLst/>
              <a:latin typeface="Segoe UI Light" pitchFamily="34" charset="0"/>
              <a:ea typeface="+mn-ea"/>
              <a:cs typeface="+mn-cs"/>
            </a:endParaRPr>
          </a:p>
          <a:p>
            <a:r>
              <a:rPr lang="en-US" altLang="zh-CN" sz="882" b="1" u="none" kern="1200" dirty="0">
                <a:solidFill>
                  <a:schemeClr val="tx1"/>
                </a:solidFill>
                <a:effectLst/>
                <a:latin typeface="Segoe UI Light" pitchFamily="34" charset="0"/>
                <a:ea typeface="+mn-ea"/>
                <a:cs typeface="+mn-cs"/>
              </a:rPr>
              <a:t>Demonstration: Uninstall a Device Driver </a:t>
            </a:r>
            <a:br>
              <a:rPr lang="en-US" altLang="zh-CN" sz="882" b="1" kern="1200" dirty="0">
                <a:solidFill>
                  <a:schemeClr val="tx1"/>
                </a:solidFill>
                <a:effectLst/>
                <a:latin typeface="Segoe UI Light" pitchFamily="34" charset="0"/>
                <a:ea typeface="+mn-ea"/>
                <a:cs typeface="+mn-cs"/>
              </a:rPr>
            </a:br>
            <a:r>
              <a:rPr lang="en-US" altLang="zh-CN" sz="882" b="0" u="sng" kern="1200" dirty="0">
                <a:solidFill>
                  <a:schemeClr val="tx1"/>
                </a:solidFill>
                <a:effectLst/>
                <a:latin typeface="Segoe UI Light" pitchFamily="34" charset="0"/>
                <a:ea typeface="+mn-ea"/>
                <a:cs typeface="+mn-cs"/>
                <a:hlinkClick r:id="rId5"/>
              </a:rPr>
              <a:t>https://youtu.be/opiFrC2wLEQ</a:t>
            </a:r>
            <a:endParaRPr lang="en-US" altLang="zh-CN" sz="882" b="0" u="sng" kern="1200" dirty="0">
              <a:solidFill>
                <a:schemeClr val="tx1"/>
              </a:solidFill>
              <a:effectLst/>
              <a:latin typeface="Segoe UI Light" pitchFamily="34" charset="0"/>
              <a:ea typeface="+mn-ea"/>
              <a:cs typeface="+mn-cs"/>
            </a:endParaRPr>
          </a:p>
          <a:p>
            <a:endParaRPr lang="en-US" altLang="zh-CN" sz="882" b="0" u="sng" kern="1200" dirty="0">
              <a:solidFill>
                <a:schemeClr val="tx1"/>
              </a:solidFill>
              <a:effectLst/>
              <a:latin typeface="Segoe UI Light" pitchFamily="34" charset="0"/>
              <a:ea typeface="+mn-ea"/>
              <a:cs typeface="+mn-cs"/>
            </a:endParaRPr>
          </a:p>
          <a:p>
            <a:r>
              <a:rPr lang="en-US" altLang="zh-CN" sz="882" b="1" u="none" kern="1200" dirty="0">
                <a:solidFill>
                  <a:schemeClr val="tx1"/>
                </a:solidFill>
                <a:effectLst/>
                <a:latin typeface="Segoe UI Light" pitchFamily="34" charset="0"/>
                <a:ea typeface="+mn-ea"/>
                <a:cs typeface="+mn-cs"/>
              </a:rPr>
              <a:t>Interview: What device driver scenarios do you encounter</a:t>
            </a:r>
            <a:r>
              <a:rPr lang="en-US" altLang="zh-CN" sz="882" b="1" u="sng" kern="1200" dirty="0">
                <a:solidFill>
                  <a:schemeClr val="tx1"/>
                </a:solidFill>
                <a:effectLst/>
                <a:latin typeface="Segoe UI Light" pitchFamily="34" charset="0"/>
                <a:ea typeface="+mn-ea"/>
                <a:cs typeface="+mn-cs"/>
              </a:rPr>
              <a:t>?</a:t>
            </a:r>
            <a:r>
              <a:rPr lang="en-US" altLang="zh-CN" sz="882" b="1" kern="1200" dirty="0">
                <a:solidFill>
                  <a:schemeClr val="tx1"/>
                </a:solidFill>
                <a:effectLst/>
                <a:latin typeface="Segoe UI Light" pitchFamily="34" charset="0"/>
                <a:ea typeface="+mn-ea"/>
                <a:cs typeface="+mn-cs"/>
              </a:rPr>
              <a:t> </a:t>
            </a:r>
            <a:br>
              <a:rPr lang="en-US" altLang="zh-CN" sz="882" b="1" kern="1200" dirty="0">
                <a:solidFill>
                  <a:schemeClr val="tx1"/>
                </a:solidFill>
                <a:effectLst/>
                <a:latin typeface="Segoe UI Light" pitchFamily="34" charset="0"/>
                <a:ea typeface="+mn-ea"/>
                <a:cs typeface="+mn-cs"/>
              </a:rPr>
            </a:br>
            <a:r>
              <a:rPr lang="en-US" altLang="zh-CN" sz="882" b="0" u="sng" kern="1200" dirty="0">
                <a:solidFill>
                  <a:schemeClr val="tx1"/>
                </a:solidFill>
                <a:effectLst/>
                <a:latin typeface="Segoe UI Light" pitchFamily="34" charset="0"/>
                <a:ea typeface="+mn-ea"/>
                <a:cs typeface="+mn-cs"/>
                <a:hlinkClick r:id="rId6"/>
              </a:rPr>
              <a:t>https://youtu.be/Wxu3xWcgx3I</a:t>
            </a:r>
            <a:endParaRPr lang="en-US" altLang="zh-CN" sz="882" b="0" kern="1200" dirty="0">
              <a:solidFill>
                <a:schemeClr val="tx1"/>
              </a:solidFill>
              <a:effectLst/>
              <a:latin typeface="Segoe UI Light" pitchFamily="34" charset="0"/>
              <a:ea typeface="+mn-ea"/>
              <a:cs typeface="+mn-cs"/>
            </a:endParaRPr>
          </a:p>
          <a:p>
            <a:r>
              <a:rPr lang="en-US" altLang="zh-CN" sz="882" kern="1200" dirty="0">
                <a:solidFill>
                  <a:schemeClr val="tx1"/>
                </a:solidFill>
                <a:effectLst/>
                <a:latin typeface="Segoe UI Light" pitchFamily="34" charset="0"/>
                <a:ea typeface="+mn-ea"/>
                <a:cs typeface="+mn-cs"/>
              </a:rPr>
              <a:t> </a:t>
            </a:r>
          </a:p>
          <a:p>
            <a:r>
              <a:rPr lang="en-US" altLang="zh-CN" sz="882" b="1" u="none" kern="1200" dirty="0">
                <a:solidFill>
                  <a:schemeClr val="tx1"/>
                </a:solidFill>
                <a:effectLst/>
                <a:latin typeface="Segoe UI Light" pitchFamily="34" charset="0"/>
                <a:ea typeface="+mn-ea"/>
                <a:cs typeface="+mn-cs"/>
              </a:rPr>
              <a:t>Managing Device Drivers in Windows 10</a:t>
            </a:r>
          </a:p>
          <a:p>
            <a:r>
              <a:rPr lang="en-US" altLang="zh-CN" sz="882" b="0" u="sng" kern="1200" dirty="0">
                <a:solidFill>
                  <a:schemeClr val="tx1"/>
                </a:solidFill>
                <a:effectLst/>
                <a:latin typeface="Segoe UI Light" pitchFamily="34" charset="0"/>
                <a:ea typeface="+mn-ea"/>
                <a:cs typeface="+mn-cs"/>
                <a:hlinkClick r:id="rId7"/>
              </a:rPr>
              <a:t>https://youtu.be/9Z1BFiS4bz4</a:t>
            </a:r>
            <a:endParaRPr lang="en-US" altLang="zh-CN" sz="882" b="0" kern="1200" dirty="0">
              <a:solidFill>
                <a:schemeClr val="tx1"/>
              </a:solidFill>
              <a:effectLst/>
              <a:latin typeface="Segoe UI Light" pitchFamily="34" charset="0"/>
              <a:ea typeface="+mn-ea"/>
              <a:cs typeface="+mn-cs"/>
            </a:endParaRPr>
          </a:p>
          <a:p>
            <a:endParaRPr lang="en-US" altLang="zh-CN" sz="882" b="0" kern="1200" dirty="0">
              <a:solidFill>
                <a:schemeClr val="tx1"/>
              </a:solidFill>
              <a:effectLst/>
              <a:latin typeface="Segoe UI Light" pitchFamily="34" charset="0"/>
              <a:ea typeface="+mn-ea"/>
              <a:cs typeface="+mn-cs"/>
            </a:endParaRPr>
          </a:p>
          <a:p>
            <a:endParaRPr lang="en-US" altLang="zh-C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452114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Note</a:t>
            </a:r>
            <a:r>
              <a:rPr lang="en-US" altLang="zh-CN" sz="880" dirty="0">
                <a:latin typeface="Segoe UI Light" panose="020B0502040204020203" pitchFamily="34" charset="0"/>
                <a:ea typeface="Calibri" panose="020F0502020204030204" pitchFamily="34" charset="0"/>
                <a:cs typeface="Segoe UI Light" panose="020B0502040204020203" pitchFamily="34" charset="0"/>
              </a:rPr>
              <a:t>: This topic has one additional slide.</a:t>
            </a: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Introduce Driver Roll Back as a nondestructive option to install a previous version of a device driver. Point out that this option replaces only the device driver, and leaves all other system settings and user data intact. Mention that you can roll back a driver only if a previous version of the driver exists; this option is unavailable if an older version does not exist. Mention that the Roll Back Driver option is available for all devices except printers. You can also mention other options for potentially resolving driver issues, such as System Restore, system image recovery, and Reset PC, but point out that they are more destructive than Driver Roll Back. Mention that you will demonstrate Driver Roll Back in the next topic.</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Question</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Why is the Roll Back Driver option unavailable for some devices?</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Answer</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The Roll Back Driver option reverts the device driver to the previously used device driver. If the device is using the first and only version of the device driver, the Roll Back Driver option is unavailable for that device.</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Question</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Can you roll back device drivers for printers in Device Manager?</a:t>
            </a:r>
          </a:p>
          <a:p>
            <a:pPr>
              <a:lnSpc>
                <a:spcPct val="107000"/>
              </a:lnSpc>
              <a:spcAft>
                <a:spcPts val="800"/>
              </a:spcAft>
            </a:pPr>
            <a:r>
              <a:rPr lang="en-US" altLang="zh-CN" sz="880" b="1" dirty="0">
                <a:latin typeface="Segoe UI Light" panose="020B0502040204020203" pitchFamily="34" charset="0"/>
                <a:ea typeface="Calibri" panose="020F0502020204030204" pitchFamily="34" charset="0"/>
                <a:cs typeface="Segoe UI Light" panose="020B0502040204020203" pitchFamily="34" charset="0"/>
              </a:rPr>
              <a:t>Answer</a:t>
            </a: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No, Device Manager does not provide an option to roll back device drivers for printers (print queues). This is because you manage Printers in Devices and Printers, not in Device Manager. </a:t>
            </a:r>
          </a:p>
          <a:p>
            <a:pPr>
              <a:lnSpc>
                <a:spcPct val="107000"/>
              </a:lnSpc>
              <a:spcAft>
                <a:spcPts val="800"/>
              </a:spcAft>
            </a:pP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spcAft>
                <a:spcPts val="800"/>
              </a:spcAft>
            </a:pPr>
            <a:r>
              <a:rPr lang="en-US" altLang="zh-CN" sz="880" dirty="0">
                <a:latin typeface="Segoe UI Light" panose="020B0502040204020203" pitchFamily="34" charset="0"/>
                <a:ea typeface="Calibri" panose="020F0502020204030204" pitchFamily="34" charset="0"/>
                <a:cs typeface="Segoe UI Light" panose="020B0502040204020203" pitchFamily="34" charset="0"/>
              </a:rPr>
              <a:t>Supporting videos for instructor or student use:</a:t>
            </a:r>
          </a:p>
          <a:p>
            <a:r>
              <a:rPr lang="en-US" altLang="zh-CN" sz="880" b="1" u="none" kern="1200" dirty="0">
                <a:solidFill>
                  <a:schemeClr val="tx1"/>
                </a:solidFill>
                <a:effectLst/>
                <a:latin typeface="Segoe UI Light" panose="020B0502040204020203" pitchFamily="34" charset="0"/>
                <a:ea typeface="+mn-ea"/>
                <a:cs typeface="Segoe UI Light" panose="020B0502040204020203" pitchFamily="34" charset="0"/>
              </a:rPr>
              <a:t>Demonstration: Uninstall a Device Driver</a:t>
            </a:r>
            <a:r>
              <a:rPr lang="en-US" altLang="zh-CN" sz="880" u="none" kern="1200" dirty="0">
                <a:solidFill>
                  <a:schemeClr val="tx1"/>
                </a:solidFill>
                <a:effectLst/>
                <a:latin typeface="Segoe UI Light" panose="020B0502040204020203" pitchFamily="34" charset="0"/>
                <a:ea typeface="+mn-ea"/>
                <a:cs typeface="Segoe UI Light" panose="020B0502040204020203" pitchFamily="34" charset="0"/>
              </a:rPr>
              <a:t> </a:t>
            </a:r>
            <a:br>
              <a:rPr lang="en-US" altLang="zh-CN" sz="880" b="1" kern="1200" dirty="0">
                <a:solidFill>
                  <a:schemeClr val="tx1"/>
                </a:solidFill>
                <a:effectLst/>
                <a:latin typeface="Segoe UI Light" panose="020B0502040204020203" pitchFamily="34" charset="0"/>
                <a:ea typeface="+mn-ea"/>
                <a:cs typeface="Segoe UI Light" panose="020B0502040204020203" pitchFamily="34" charset="0"/>
              </a:rPr>
            </a:br>
            <a:r>
              <a:rPr lang="en-US" altLang="zh-CN" sz="880" u="sng" kern="1200" dirty="0">
                <a:solidFill>
                  <a:schemeClr val="tx1"/>
                </a:solidFill>
                <a:effectLst/>
                <a:latin typeface="Segoe UI Light" panose="020B0502040204020203" pitchFamily="34" charset="0"/>
                <a:ea typeface="+mn-ea"/>
                <a:cs typeface="Segoe UI Light" panose="020B0502040204020203" pitchFamily="34" charset="0"/>
                <a:hlinkClick r:id="rId3"/>
              </a:rPr>
              <a:t>https://youtu.be/ueVPig_xCWU</a:t>
            </a:r>
            <a:endParaRPr lang="en-US" altLang="zh-CN" sz="880" kern="1200" dirty="0">
              <a:solidFill>
                <a:schemeClr val="tx1"/>
              </a:solidFill>
              <a:effectLst/>
              <a:latin typeface="Segoe UI Light" panose="020B0502040204020203" pitchFamily="34" charset="0"/>
              <a:ea typeface="+mn-ea"/>
              <a:cs typeface="Segoe UI Light" panose="020B0502040204020203" pitchFamily="34" charset="0"/>
            </a:endParaRPr>
          </a:p>
          <a:p>
            <a:pPr>
              <a:lnSpc>
                <a:spcPct val="107000"/>
              </a:lnSpc>
              <a:spcAft>
                <a:spcPts val="800"/>
              </a:spcAft>
            </a:pPr>
            <a:endParaRPr lang="en-US" altLang="zh-CN" sz="880" dirty="0">
              <a:latin typeface="Segoe UI Light" panose="020B0502040204020203" pitchFamily="34" charset="0"/>
              <a:ea typeface="Calibri" panose="020F0502020204030204"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700575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00"/>
              </a:spcAft>
            </a:pPr>
            <a:r>
              <a:rPr lang="en-GB" altLang="zh-CN" sz="880" dirty="0">
                <a:latin typeface="Segoe UI Light" panose="020B0502040204020203" pitchFamily="34" charset="0"/>
                <a:ea typeface="Calibri"/>
                <a:cs typeface="Segoe UI Light" panose="020B0502040204020203" pitchFamily="34" charset="0"/>
              </a:rPr>
              <a:t>Point out that the 64-bit editions of Windows 10 require that all device drivers be signed digitally by default. With Window 11 being 64-bit only, this is all drivers. Conversely, 32-bit editions of Windows 10 do not enforce such requirements. However, we recommend that you use only signed device drivers. Ask students what driver-signing policies they use and whether those policies modify the device-driver functionality in any way. Point out that you can verify if a device driver is signed in Device Manager, but only on a device-by-device basis. Discuss the Sigverif.exe tool, which can verify the signatures of all device drivers at once, and consider demonstrating it. However, in general, you should not spend too much time on this topic, as 32-bit installations are uncommon now.</a:t>
            </a:r>
          </a:p>
          <a:p>
            <a:pPr>
              <a:lnSpc>
                <a:spcPct val="115000"/>
              </a:lnSpc>
              <a:spcAft>
                <a:spcPts val="1000"/>
              </a:spcAft>
            </a:pPr>
            <a:endParaRPr lang="en-GB" altLang="zh-CN" sz="880" dirty="0">
              <a:latin typeface="Segoe UI Light" panose="020B0502040204020203" pitchFamily="34" charset="0"/>
              <a:ea typeface="Calibri"/>
              <a:cs typeface="Segoe UI Light" panose="020B0502040204020203" pitchFamily="34" charset="0"/>
            </a:endParaRPr>
          </a:p>
          <a:p>
            <a:pPr>
              <a:lnSpc>
                <a:spcPct val="115000"/>
              </a:lnSpc>
              <a:spcAft>
                <a:spcPts val="1000"/>
              </a:spcAft>
            </a:pPr>
            <a:r>
              <a:rPr lang="en-US" altLang="zh-CN" sz="880" dirty="0">
                <a:latin typeface="Segoe UI Light" panose="020B0502040204020203" pitchFamily="34" charset="0"/>
                <a:ea typeface="Calibri"/>
                <a:cs typeface="Segoe UI Light" panose="020B0502040204020203" pitchFamily="34" charset="0"/>
              </a:rPr>
              <a:t>Supporting videos for instructor or student use:</a:t>
            </a:r>
            <a:endParaRPr lang="en-GB" altLang="zh-CN" sz="880" dirty="0">
              <a:latin typeface="Segoe UI Light" panose="020B0502040204020203" pitchFamily="34" charset="0"/>
              <a:ea typeface="Calibri"/>
              <a:cs typeface="Segoe UI Light" panose="020B0502040204020203" pitchFamily="34" charset="0"/>
            </a:endParaRPr>
          </a:p>
          <a:p>
            <a:pPr marL="0" marR="0" lvl="0" indent="0" algn="l" defTabSz="914367" rtl="0" eaLnBrk="1" fontAlgn="auto" latinLnBrk="0" hangingPunct="1">
              <a:lnSpc>
                <a:spcPct val="115000"/>
              </a:lnSpc>
              <a:spcBef>
                <a:spcPts val="0"/>
              </a:spcBef>
              <a:spcAft>
                <a:spcPts val="1000"/>
              </a:spcAft>
              <a:buClrTx/>
              <a:buSzTx/>
              <a:buFontTx/>
              <a:buNone/>
              <a:tabLst/>
              <a:defRPr/>
            </a:pPr>
            <a:r>
              <a:rPr lang="en-US" altLang="zh-CN" sz="880" b="1" kern="1200" dirty="0">
                <a:solidFill>
                  <a:schemeClr val="tx1"/>
                </a:solidFill>
                <a:effectLst/>
                <a:latin typeface="Segoe UI Light" panose="020B0502040204020203" pitchFamily="34" charset="0"/>
                <a:ea typeface="+mn-ea"/>
                <a:cs typeface="Segoe UI Light" panose="020B0502040204020203" pitchFamily="34" charset="0"/>
              </a:rPr>
              <a:t>Interview: What advice do you have for supporting signed drivers?</a:t>
            </a:r>
            <a:br>
              <a:rPr lang="en-US" altLang="zh-CN" sz="880" b="1" kern="1200" dirty="0">
                <a:solidFill>
                  <a:schemeClr val="tx1"/>
                </a:solidFill>
                <a:effectLst/>
                <a:latin typeface="Segoe UI Light" panose="020B0502040204020203" pitchFamily="34" charset="0"/>
                <a:ea typeface="+mn-ea"/>
                <a:cs typeface="Segoe UI Light" panose="020B0502040204020203" pitchFamily="34" charset="0"/>
              </a:rPr>
            </a:br>
            <a:r>
              <a:rPr lang="en-US" altLang="zh-CN" sz="880" b="0" u="sng" kern="1200" dirty="0">
                <a:solidFill>
                  <a:schemeClr val="tx1"/>
                </a:solidFill>
                <a:effectLst/>
                <a:latin typeface="Segoe UI Light" panose="020B0502040204020203" pitchFamily="34" charset="0"/>
                <a:ea typeface="+mn-ea"/>
                <a:cs typeface="Segoe UI Light" panose="020B0502040204020203" pitchFamily="34" charset="0"/>
                <a:hlinkClick r:id="rId3"/>
              </a:rPr>
              <a:t>https://youtu.be/cs8RIB9iuYg</a:t>
            </a:r>
            <a:endParaRPr lang="en-US" altLang="zh-CN" sz="880" b="0" kern="1200" dirty="0">
              <a:solidFill>
                <a:schemeClr val="tx1"/>
              </a:solidFill>
              <a:effectLst/>
              <a:latin typeface="Segoe UI Light" panose="020B0502040204020203" pitchFamily="34" charset="0"/>
              <a:ea typeface="+mn-ea"/>
              <a:cs typeface="Segoe UI Light" panose="020B0502040204020203" pitchFamily="34" charset="0"/>
            </a:endParaRPr>
          </a:p>
          <a:p>
            <a:pPr>
              <a:lnSpc>
                <a:spcPct val="115000"/>
              </a:lnSpc>
              <a:spcAft>
                <a:spcPts val="1000"/>
              </a:spcAft>
            </a:pPr>
            <a:endParaRPr lang="en-GB" altLang="zh-CN" sz="880" dirty="0">
              <a:latin typeface="Segoe UI Light" panose="020B0502040204020203" pitchFamily="34" charset="0"/>
              <a:ea typeface="Calibri"/>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830135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u="none" dirty="0"/>
              <a:t>Supporting videos for instructor or student use:</a:t>
            </a:r>
          </a:p>
          <a:p>
            <a:r>
              <a:rPr lang="en-US" altLang="zh-CN" sz="882" b="1" u="none" kern="1200" dirty="0">
                <a:solidFill>
                  <a:schemeClr val="tx1"/>
                </a:solidFill>
                <a:effectLst/>
                <a:latin typeface="Segoe UI Light" pitchFamily="34" charset="0"/>
                <a:ea typeface="+mn-ea"/>
                <a:cs typeface="+mn-cs"/>
              </a:rPr>
              <a:t>Interview: What experience do you have supporting driver packages? </a:t>
            </a:r>
            <a:br>
              <a:rPr lang="en-US" altLang="zh-CN" sz="882" b="1" kern="1200" dirty="0">
                <a:solidFill>
                  <a:schemeClr val="tx1"/>
                </a:solidFill>
                <a:effectLst/>
                <a:latin typeface="Segoe UI Light" pitchFamily="34" charset="0"/>
                <a:ea typeface="+mn-ea"/>
                <a:cs typeface="+mn-cs"/>
              </a:rPr>
            </a:br>
            <a:r>
              <a:rPr lang="en-US" altLang="zh-CN" sz="882" b="0" u="sng" kern="1200" dirty="0">
                <a:solidFill>
                  <a:schemeClr val="tx1"/>
                </a:solidFill>
                <a:effectLst/>
                <a:latin typeface="Segoe UI Light" pitchFamily="34" charset="0"/>
                <a:ea typeface="+mn-ea"/>
                <a:cs typeface="+mn-cs"/>
                <a:hlinkClick r:id="rId3"/>
              </a:rPr>
              <a:t>https://youtu.be/FdsitXL3maU</a:t>
            </a:r>
            <a:endParaRPr lang="en-US" altLang="zh-CN" sz="882" b="0" kern="1200" dirty="0">
              <a:solidFill>
                <a:schemeClr val="tx1"/>
              </a:solidFill>
              <a:effectLst/>
              <a:latin typeface="Segoe UI Light" pitchFamily="34" charset="0"/>
              <a:ea typeface="+mn-ea"/>
              <a:cs typeface="+mn-cs"/>
            </a:endParaRPr>
          </a:p>
          <a:p>
            <a:endParaRPr lang="en-US" altLang="zh-CN"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567442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3355376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3" name="MS logo gray - EMF" descr="Microsoft 365 logo">
            <a:extLst>
              <a:ext uri="{FF2B5EF4-FFF2-40B4-BE49-F238E27FC236}">
                <a16:creationId xmlns:a16="http://schemas.microsoft.com/office/drawing/2014/main" id="{51DE49BF-90C8-4C34-99EF-F2B02655BBA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136885" y="159690"/>
            <a:ext cx="2356088" cy="871753"/>
          </a:xfrm>
          <a:prstGeom prst="rect">
            <a:avLst/>
          </a:prstGeom>
        </p:spPr>
      </p:pic>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2"/>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2"/>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6" name="Picture 5" descr="A picture containing drawing&#10;&#10;Description automatically generated">
            <a:extLst>
              <a:ext uri="{FF2B5EF4-FFF2-40B4-BE49-F238E27FC236}">
                <a16:creationId xmlns:a16="http://schemas.microsoft.com/office/drawing/2014/main" id="{1FC799F1-AEBC-419D-8B98-D92C7F54F1F8}"/>
              </a:ext>
            </a:extLst>
          </p:cNvPr>
          <p:cNvPicPr>
            <a:picLocks noChangeAspect="1"/>
          </p:cNvPicPr>
          <p:nvPr userDrawn="1"/>
        </p:nvPicPr>
        <p:blipFill>
          <a:blip r:embed="rId2"/>
          <a:stretch>
            <a:fillRect/>
          </a:stretch>
        </p:blipFill>
        <p:spPr>
          <a:xfrm>
            <a:off x="136885" y="159690"/>
            <a:ext cx="2363505" cy="868680"/>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2"/>
                </a:solidFill>
              </a:defRPr>
            </a:lvl1pPr>
          </a:lstStyle>
          <a:p>
            <a:r>
              <a:rPr lang="en-US"/>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Microsoft 365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3" name="Picture Placeholder 3" descr="Two people walking through walkway inside a big building and looking at Surface screen and another guy is holding a side back.">
            <a:extLst>
              <a:ext uri="{FF2B5EF4-FFF2-40B4-BE49-F238E27FC236}">
                <a16:creationId xmlns:a16="http://schemas.microsoft.com/office/drawing/2014/main" id="{8DED05CE-0D04-475E-A3C9-B7D5A17FC5B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312" t="-40" r="12674"/>
          <a:stretch/>
        </p:blipFill>
        <p:spPr>
          <a:xfrm>
            <a:off x="6228994" y="-1"/>
            <a:ext cx="5963006" cy="6858001"/>
          </a:xfrm>
          <a:prstGeom prst="rect">
            <a:avLst/>
          </a:prstGeom>
        </p:spPr>
      </p:pic>
      <p:pic>
        <p:nvPicPr>
          <p:cNvPr id="4" name="MS logo gray - EMF" descr="Microsoft 365 logo">
            <a:extLst>
              <a:ext uri="{FF2B5EF4-FFF2-40B4-BE49-F238E27FC236}">
                <a16:creationId xmlns:a16="http://schemas.microsoft.com/office/drawing/2014/main" id="{0C7362BD-1B0C-4530-8B0C-3A1BA7E773B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136885" y="159690"/>
            <a:ext cx="2356088" cy="871753"/>
          </a:xfrm>
          <a:prstGeom prst="rect">
            <a:avLst/>
          </a:prstGeom>
        </p:spPr>
      </p:pic>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endParaRPr lang="en-US" dirty="0"/>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Microsoft 365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grpSp>
        <p:nvGrpSpPr>
          <p:cNvPr id="55" name="Group 54">
            <a:extLst>
              <a:ext uri="{FF2B5EF4-FFF2-40B4-BE49-F238E27FC236}">
                <a16:creationId xmlns:a16="http://schemas.microsoft.com/office/drawing/2014/main" id="{DC2530ED-4F1B-464C-8389-EBF536F75D61}"/>
              </a:ext>
              <a:ext uri="{C183D7F6-B498-43B3-948B-1728B52AA6E4}">
                <adec:decorative xmlns:adec="http://schemas.microsoft.com/office/drawing/2017/decorative" val="1"/>
              </a:ext>
            </a:extLst>
          </p:cNvPr>
          <p:cNvGrpSpPr/>
          <p:nvPr userDrawn="1"/>
        </p:nvGrpSpPr>
        <p:grpSpPr>
          <a:xfrm>
            <a:off x="6383137" y="589416"/>
            <a:ext cx="5671978" cy="5679168"/>
            <a:chOff x="6659722" y="627517"/>
            <a:chExt cx="5671978" cy="5679168"/>
          </a:xfrm>
        </p:grpSpPr>
        <p:sp>
          <p:nvSpPr>
            <p:cNvPr id="56" name="Oval 55">
              <a:extLst>
                <a:ext uri="{FF2B5EF4-FFF2-40B4-BE49-F238E27FC236}">
                  <a16:creationId xmlns:a16="http://schemas.microsoft.com/office/drawing/2014/main" id="{590CB5A0-214F-4297-ACBE-E228814F4583}"/>
                </a:ext>
              </a:extLst>
            </p:cNvPr>
            <p:cNvSpPr/>
            <p:nvPr userDrawn="1"/>
          </p:nvSpPr>
          <p:spPr bwMode="auto">
            <a:xfrm>
              <a:off x="6970871" y="939060"/>
              <a:ext cx="5049680" cy="505608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a:extLst>
                <a:ext uri="{FF2B5EF4-FFF2-40B4-BE49-F238E27FC236}">
                  <a16:creationId xmlns:a16="http://schemas.microsoft.com/office/drawing/2014/main" id="{7C3A4F63-B6B5-48F7-8245-E3D2369A857D}"/>
                </a:ext>
              </a:extLst>
            </p:cNvPr>
            <p:cNvGrpSpPr/>
            <p:nvPr userDrawn="1"/>
          </p:nvGrpSpPr>
          <p:grpSpPr>
            <a:xfrm>
              <a:off x="7990047" y="1957479"/>
              <a:ext cx="3011328" cy="3019242"/>
              <a:chOff x="7856223" y="1765415"/>
              <a:chExt cx="3624263" cy="3633788"/>
            </a:xfrm>
          </p:grpSpPr>
          <p:grpSp>
            <p:nvGrpSpPr>
              <p:cNvPr id="59" name="Group 4">
                <a:extLst>
                  <a:ext uri="{FF2B5EF4-FFF2-40B4-BE49-F238E27FC236}">
                    <a16:creationId xmlns:a16="http://schemas.microsoft.com/office/drawing/2014/main" id="{76333FEB-CE13-411C-910A-646DD5054CD3}"/>
                  </a:ext>
                </a:extLst>
              </p:cNvPr>
              <p:cNvGrpSpPr>
                <a:grpSpLocks noChangeAspect="1"/>
              </p:cNvGrpSpPr>
              <p:nvPr/>
            </p:nvGrpSpPr>
            <p:grpSpPr bwMode="auto">
              <a:xfrm>
                <a:off x="7856223" y="1969146"/>
                <a:ext cx="773946" cy="580460"/>
                <a:chOff x="5022" y="1271"/>
                <a:chExt cx="532" cy="399"/>
              </a:xfrm>
            </p:grpSpPr>
            <p:sp>
              <p:nvSpPr>
                <p:cNvPr id="67" name="Freeform 5">
                  <a:extLst>
                    <a:ext uri="{FF2B5EF4-FFF2-40B4-BE49-F238E27FC236}">
                      <a16:creationId xmlns:a16="http://schemas.microsoft.com/office/drawing/2014/main" id="{F97CA7D6-C5B4-48F0-821D-DCC879A74311}"/>
                    </a:ext>
                  </a:extLst>
                </p:cNvPr>
                <p:cNvSpPr>
                  <a:spLocks/>
                </p:cNvSpPr>
                <p:nvPr/>
              </p:nvSpPr>
              <p:spPr bwMode="auto">
                <a:xfrm>
                  <a:off x="5156" y="1403"/>
                  <a:ext cx="398" cy="267"/>
                </a:xfrm>
                <a:custGeom>
                  <a:avLst/>
                  <a:gdLst>
                    <a:gd name="T0" fmla="*/ 169 w 169"/>
                    <a:gd name="T1" fmla="*/ 0 h 113"/>
                    <a:gd name="T2" fmla="*/ 169 w 169"/>
                    <a:gd name="T3" fmla="*/ 0 h 113"/>
                    <a:gd name="T4" fmla="*/ 141 w 169"/>
                    <a:gd name="T5" fmla="*/ 0 h 113"/>
                    <a:gd name="T6" fmla="*/ 141 w 169"/>
                    <a:gd name="T7" fmla="*/ 85 h 113"/>
                    <a:gd name="T8" fmla="*/ 0 w 169"/>
                    <a:gd name="T9" fmla="*/ 85 h 113"/>
                    <a:gd name="T10" fmla="*/ 0 w 169"/>
                    <a:gd name="T11" fmla="*/ 113 h 113"/>
                    <a:gd name="T12" fmla="*/ 169 w 169"/>
                    <a:gd name="T13" fmla="*/ 113 h 113"/>
                    <a:gd name="T14" fmla="*/ 169 w 169"/>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13">
                      <a:moveTo>
                        <a:pt x="169" y="0"/>
                      </a:moveTo>
                      <a:lnTo>
                        <a:pt x="169" y="0"/>
                      </a:lnTo>
                      <a:lnTo>
                        <a:pt x="141" y="0"/>
                      </a:lnTo>
                      <a:lnTo>
                        <a:pt x="141" y="85"/>
                      </a:lnTo>
                      <a:lnTo>
                        <a:pt x="0" y="85"/>
                      </a:lnTo>
                      <a:lnTo>
                        <a:pt x="0" y="113"/>
                      </a:lnTo>
                      <a:lnTo>
                        <a:pt x="169" y="113"/>
                      </a:lnTo>
                      <a:lnTo>
                        <a:pt x="169"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7">
                  <a:extLst>
                    <a:ext uri="{FF2B5EF4-FFF2-40B4-BE49-F238E27FC236}">
                      <a16:creationId xmlns:a16="http://schemas.microsoft.com/office/drawing/2014/main" id="{15AE2977-364F-4BB1-8A67-D7D0F7301B57}"/>
                    </a:ext>
                  </a:extLst>
                </p:cNvPr>
                <p:cNvSpPr>
                  <a:spLocks/>
                </p:cNvSpPr>
                <p:nvPr/>
              </p:nvSpPr>
              <p:spPr bwMode="auto">
                <a:xfrm>
                  <a:off x="5022" y="1271"/>
                  <a:ext cx="398" cy="267"/>
                </a:xfrm>
                <a:custGeom>
                  <a:avLst/>
                  <a:gdLst>
                    <a:gd name="T0" fmla="*/ 169 w 169"/>
                    <a:gd name="T1" fmla="*/ 0 h 113"/>
                    <a:gd name="T2" fmla="*/ 169 w 169"/>
                    <a:gd name="T3" fmla="*/ 0 h 113"/>
                    <a:gd name="T4" fmla="*/ 141 w 169"/>
                    <a:gd name="T5" fmla="*/ 0 h 113"/>
                    <a:gd name="T6" fmla="*/ 141 w 169"/>
                    <a:gd name="T7" fmla="*/ 84 h 113"/>
                    <a:gd name="T8" fmla="*/ 0 w 169"/>
                    <a:gd name="T9" fmla="*/ 84 h 113"/>
                    <a:gd name="T10" fmla="*/ 0 w 169"/>
                    <a:gd name="T11" fmla="*/ 113 h 113"/>
                    <a:gd name="T12" fmla="*/ 169 w 169"/>
                    <a:gd name="T13" fmla="*/ 113 h 113"/>
                    <a:gd name="T14" fmla="*/ 169 w 169"/>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13">
                      <a:moveTo>
                        <a:pt x="169" y="0"/>
                      </a:moveTo>
                      <a:lnTo>
                        <a:pt x="169" y="0"/>
                      </a:lnTo>
                      <a:lnTo>
                        <a:pt x="141" y="0"/>
                      </a:lnTo>
                      <a:lnTo>
                        <a:pt x="141" y="84"/>
                      </a:lnTo>
                      <a:lnTo>
                        <a:pt x="0" y="84"/>
                      </a:lnTo>
                      <a:lnTo>
                        <a:pt x="0" y="113"/>
                      </a:lnTo>
                      <a:lnTo>
                        <a:pt x="169" y="113"/>
                      </a:lnTo>
                      <a:lnTo>
                        <a:pt x="169"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0" name="Freeform 11">
                <a:extLst>
                  <a:ext uri="{FF2B5EF4-FFF2-40B4-BE49-F238E27FC236}">
                    <a16:creationId xmlns:a16="http://schemas.microsoft.com/office/drawing/2014/main" id="{EC77DCF8-12BB-459B-9ED3-E26DAEC3CF39}"/>
                  </a:ext>
                </a:extLst>
              </p:cNvPr>
              <p:cNvSpPr>
                <a:spLocks noEditPoints="1"/>
              </p:cNvSpPr>
              <p:nvPr/>
            </p:nvSpPr>
            <p:spPr bwMode="auto">
              <a:xfrm>
                <a:off x="9288813" y="3194912"/>
                <a:ext cx="799503" cy="799501"/>
              </a:xfrm>
              <a:custGeom>
                <a:avLst/>
                <a:gdLst>
                  <a:gd name="T0" fmla="*/ 285 w 426"/>
                  <a:gd name="T1" fmla="*/ 243 h 425"/>
                  <a:gd name="T2" fmla="*/ 244 w 426"/>
                  <a:gd name="T3" fmla="*/ 285 h 425"/>
                  <a:gd name="T4" fmla="*/ 182 w 426"/>
                  <a:gd name="T5" fmla="*/ 285 h 425"/>
                  <a:gd name="T6" fmla="*/ 140 w 426"/>
                  <a:gd name="T7" fmla="*/ 243 h 425"/>
                  <a:gd name="T8" fmla="*/ 140 w 426"/>
                  <a:gd name="T9" fmla="*/ 181 h 425"/>
                  <a:gd name="T10" fmla="*/ 182 w 426"/>
                  <a:gd name="T11" fmla="*/ 140 h 425"/>
                  <a:gd name="T12" fmla="*/ 244 w 426"/>
                  <a:gd name="T13" fmla="*/ 140 h 425"/>
                  <a:gd name="T14" fmla="*/ 285 w 426"/>
                  <a:gd name="T15" fmla="*/ 181 h 425"/>
                  <a:gd name="T16" fmla="*/ 285 w 426"/>
                  <a:gd name="T17" fmla="*/ 243 h 425"/>
                  <a:gd name="T18" fmla="*/ 372 w 426"/>
                  <a:gd name="T19" fmla="*/ 216 h 425"/>
                  <a:gd name="T20" fmla="*/ 372 w 426"/>
                  <a:gd name="T21" fmla="*/ 208 h 425"/>
                  <a:gd name="T22" fmla="*/ 426 w 426"/>
                  <a:gd name="T23" fmla="*/ 171 h 425"/>
                  <a:gd name="T24" fmla="*/ 331 w 426"/>
                  <a:gd name="T25" fmla="*/ 105 h 425"/>
                  <a:gd name="T26" fmla="*/ 334 w 426"/>
                  <a:gd name="T27" fmla="*/ 32 h 425"/>
                  <a:gd name="T28" fmla="*/ 220 w 426"/>
                  <a:gd name="T29" fmla="*/ 53 h 425"/>
                  <a:gd name="T30" fmla="*/ 213 w 426"/>
                  <a:gd name="T31" fmla="*/ 53 h 425"/>
                  <a:gd name="T32" fmla="*/ 205 w 426"/>
                  <a:gd name="T33" fmla="*/ 53 h 425"/>
                  <a:gd name="T34" fmla="*/ 91 w 426"/>
                  <a:gd name="T35" fmla="*/ 32 h 425"/>
                  <a:gd name="T36" fmla="*/ 95 w 426"/>
                  <a:gd name="T37" fmla="*/ 105 h 425"/>
                  <a:gd name="T38" fmla="*/ 0 w 426"/>
                  <a:gd name="T39" fmla="*/ 171 h 425"/>
                  <a:gd name="T40" fmla="*/ 54 w 426"/>
                  <a:gd name="T41" fmla="*/ 208 h 425"/>
                  <a:gd name="T42" fmla="*/ 54 w 426"/>
                  <a:gd name="T43" fmla="*/ 216 h 425"/>
                  <a:gd name="T44" fmla="*/ 0 w 426"/>
                  <a:gd name="T45" fmla="*/ 253 h 425"/>
                  <a:gd name="T46" fmla="*/ 95 w 426"/>
                  <a:gd name="T47" fmla="*/ 319 h 425"/>
                  <a:gd name="T48" fmla="*/ 91 w 426"/>
                  <a:gd name="T49" fmla="*/ 392 h 425"/>
                  <a:gd name="T50" fmla="*/ 205 w 426"/>
                  <a:gd name="T51" fmla="*/ 371 h 425"/>
                  <a:gd name="T52" fmla="*/ 213 w 426"/>
                  <a:gd name="T53" fmla="*/ 371 h 425"/>
                  <a:gd name="T54" fmla="*/ 220 w 426"/>
                  <a:gd name="T55" fmla="*/ 371 h 425"/>
                  <a:gd name="T56" fmla="*/ 334 w 426"/>
                  <a:gd name="T57" fmla="*/ 392 h 425"/>
                  <a:gd name="T58" fmla="*/ 331 w 426"/>
                  <a:gd name="T59" fmla="*/ 319 h 425"/>
                  <a:gd name="T60" fmla="*/ 426 w 426"/>
                  <a:gd name="T61" fmla="*/ 253 h 425"/>
                  <a:gd name="T62" fmla="*/ 372 w 426"/>
                  <a:gd name="T63" fmla="*/ 21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6" h="425">
                    <a:moveTo>
                      <a:pt x="285" y="243"/>
                    </a:moveTo>
                    <a:lnTo>
                      <a:pt x="285" y="243"/>
                    </a:lnTo>
                    <a:cubicBezTo>
                      <a:pt x="281" y="252"/>
                      <a:pt x="276" y="261"/>
                      <a:pt x="269" y="268"/>
                    </a:cubicBezTo>
                    <a:cubicBezTo>
                      <a:pt x="261" y="275"/>
                      <a:pt x="253" y="281"/>
                      <a:pt x="244" y="285"/>
                    </a:cubicBezTo>
                    <a:cubicBezTo>
                      <a:pt x="234" y="289"/>
                      <a:pt x="224" y="291"/>
                      <a:pt x="213" y="291"/>
                    </a:cubicBezTo>
                    <a:cubicBezTo>
                      <a:pt x="202" y="291"/>
                      <a:pt x="192" y="289"/>
                      <a:pt x="182" y="285"/>
                    </a:cubicBezTo>
                    <a:cubicBezTo>
                      <a:pt x="173" y="281"/>
                      <a:pt x="164" y="275"/>
                      <a:pt x="157" y="268"/>
                    </a:cubicBezTo>
                    <a:cubicBezTo>
                      <a:pt x="150" y="261"/>
                      <a:pt x="144" y="252"/>
                      <a:pt x="140" y="243"/>
                    </a:cubicBezTo>
                    <a:cubicBezTo>
                      <a:pt x="136" y="233"/>
                      <a:pt x="134" y="223"/>
                      <a:pt x="134" y="212"/>
                    </a:cubicBezTo>
                    <a:cubicBezTo>
                      <a:pt x="134" y="201"/>
                      <a:pt x="136" y="191"/>
                      <a:pt x="140" y="181"/>
                    </a:cubicBezTo>
                    <a:cubicBezTo>
                      <a:pt x="144" y="172"/>
                      <a:pt x="150" y="164"/>
                      <a:pt x="157" y="156"/>
                    </a:cubicBezTo>
                    <a:cubicBezTo>
                      <a:pt x="164" y="149"/>
                      <a:pt x="173" y="144"/>
                      <a:pt x="182" y="140"/>
                    </a:cubicBezTo>
                    <a:cubicBezTo>
                      <a:pt x="192" y="135"/>
                      <a:pt x="202" y="133"/>
                      <a:pt x="213" y="133"/>
                    </a:cubicBezTo>
                    <a:cubicBezTo>
                      <a:pt x="224" y="133"/>
                      <a:pt x="234" y="135"/>
                      <a:pt x="244" y="140"/>
                    </a:cubicBezTo>
                    <a:cubicBezTo>
                      <a:pt x="253" y="144"/>
                      <a:pt x="261" y="149"/>
                      <a:pt x="269" y="156"/>
                    </a:cubicBezTo>
                    <a:cubicBezTo>
                      <a:pt x="276" y="164"/>
                      <a:pt x="281" y="172"/>
                      <a:pt x="285" y="181"/>
                    </a:cubicBezTo>
                    <a:cubicBezTo>
                      <a:pt x="290" y="191"/>
                      <a:pt x="292" y="201"/>
                      <a:pt x="292" y="212"/>
                    </a:cubicBezTo>
                    <a:cubicBezTo>
                      <a:pt x="292" y="223"/>
                      <a:pt x="290" y="233"/>
                      <a:pt x="285" y="243"/>
                    </a:cubicBezTo>
                    <a:close/>
                    <a:moveTo>
                      <a:pt x="372" y="216"/>
                    </a:moveTo>
                    <a:lnTo>
                      <a:pt x="372" y="216"/>
                    </a:lnTo>
                    <a:cubicBezTo>
                      <a:pt x="372" y="215"/>
                      <a:pt x="372" y="213"/>
                      <a:pt x="372" y="212"/>
                    </a:cubicBezTo>
                    <a:cubicBezTo>
                      <a:pt x="372" y="211"/>
                      <a:pt x="372" y="210"/>
                      <a:pt x="372" y="208"/>
                    </a:cubicBezTo>
                    <a:cubicBezTo>
                      <a:pt x="372" y="207"/>
                      <a:pt x="372" y="206"/>
                      <a:pt x="372" y="205"/>
                    </a:cubicBezTo>
                    <a:lnTo>
                      <a:pt x="426" y="171"/>
                    </a:lnTo>
                    <a:lnTo>
                      <a:pt x="393" y="91"/>
                    </a:lnTo>
                    <a:lnTo>
                      <a:pt x="331" y="105"/>
                    </a:lnTo>
                    <a:cubicBezTo>
                      <a:pt x="327" y="101"/>
                      <a:pt x="324" y="98"/>
                      <a:pt x="320" y="94"/>
                    </a:cubicBezTo>
                    <a:lnTo>
                      <a:pt x="334" y="32"/>
                    </a:lnTo>
                    <a:lnTo>
                      <a:pt x="254" y="0"/>
                    </a:lnTo>
                    <a:lnTo>
                      <a:pt x="220" y="53"/>
                    </a:lnTo>
                    <a:cubicBezTo>
                      <a:pt x="219" y="53"/>
                      <a:pt x="218" y="53"/>
                      <a:pt x="217" y="53"/>
                    </a:cubicBezTo>
                    <a:cubicBezTo>
                      <a:pt x="215" y="53"/>
                      <a:pt x="214" y="53"/>
                      <a:pt x="213" y="53"/>
                    </a:cubicBezTo>
                    <a:cubicBezTo>
                      <a:pt x="212" y="53"/>
                      <a:pt x="210" y="53"/>
                      <a:pt x="209" y="53"/>
                    </a:cubicBezTo>
                    <a:cubicBezTo>
                      <a:pt x="208" y="53"/>
                      <a:pt x="207" y="53"/>
                      <a:pt x="205" y="53"/>
                    </a:cubicBezTo>
                    <a:lnTo>
                      <a:pt x="172" y="0"/>
                    </a:lnTo>
                    <a:lnTo>
                      <a:pt x="91" y="32"/>
                    </a:lnTo>
                    <a:lnTo>
                      <a:pt x="106" y="94"/>
                    </a:lnTo>
                    <a:cubicBezTo>
                      <a:pt x="102" y="98"/>
                      <a:pt x="98" y="101"/>
                      <a:pt x="95" y="105"/>
                    </a:cubicBezTo>
                    <a:lnTo>
                      <a:pt x="33" y="91"/>
                    </a:lnTo>
                    <a:lnTo>
                      <a:pt x="0" y="171"/>
                    </a:lnTo>
                    <a:lnTo>
                      <a:pt x="54" y="205"/>
                    </a:lnTo>
                    <a:cubicBezTo>
                      <a:pt x="54" y="206"/>
                      <a:pt x="54" y="207"/>
                      <a:pt x="54" y="208"/>
                    </a:cubicBezTo>
                    <a:cubicBezTo>
                      <a:pt x="54" y="210"/>
                      <a:pt x="54" y="211"/>
                      <a:pt x="54" y="212"/>
                    </a:cubicBezTo>
                    <a:cubicBezTo>
                      <a:pt x="54" y="213"/>
                      <a:pt x="54" y="215"/>
                      <a:pt x="54" y="216"/>
                    </a:cubicBezTo>
                    <a:cubicBezTo>
                      <a:pt x="54" y="217"/>
                      <a:pt x="54" y="218"/>
                      <a:pt x="54" y="220"/>
                    </a:cubicBezTo>
                    <a:lnTo>
                      <a:pt x="0" y="253"/>
                    </a:lnTo>
                    <a:lnTo>
                      <a:pt x="33" y="334"/>
                    </a:lnTo>
                    <a:lnTo>
                      <a:pt x="95" y="319"/>
                    </a:lnTo>
                    <a:cubicBezTo>
                      <a:pt x="98" y="323"/>
                      <a:pt x="102" y="327"/>
                      <a:pt x="106" y="330"/>
                    </a:cubicBezTo>
                    <a:lnTo>
                      <a:pt x="91" y="392"/>
                    </a:lnTo>
                    <a:lnTo>
                      <a:pt x="172" y="425"/>
                    </a:lnTo>
                    <a:lnTo>
                      <a:pt x="205" y="371"/>
                    </a:lnTo>
                    <a:cubicBezTo>
                      <a:pt x="207" y="371"/>
                      <a:pt x="208" y="371"/>
                      <a:pt x="209" y="371"/>
                    </a:cubicBezTo>
                    <a:cubicBezTo>
                      <a:pt x="210" y="371"/>
                      <a:pt x="212" y="371"/>
                      <a:pt x="213" y="371"/>
                    </a:cubicBezTo>
                    <a:cubicBezTo>
                      <a:pt x="214" y="371"/>
                      <a:pt x="215" y="371"/>
                      <a:pt x="217" y="371"/>
                    </a:cubicBezTo>
                    <a:cubicBezTo>
                      <a:pt x="218" y="371"/>
                      <a:pt x="219" y="371"/>
                      <a:pt x="220" y="371"/>
                    </a:cubicBezTo>
                    <a:lnTo>
                      <a:pt x="254" y="425"/>
                    </a:lnTo>
                    <a:lnTo>
                      <a:pt x="334" y="392"/>
                    </a:lnTo>
                    <a:lnTo>
                      <a:pt x="320" y="330"/>
                    </a:lnTo>
                    <a:cubicBezTo>
                      <a:pt x="324" y="327"/>
                      <a:pt x="327" y="323"/>
                      <a:pt x="331" y="319"/>
                    </a:cubicBezTo>
                    <a:lnTo>
                      <a:pt x="393" y="334"/>
                    </a:lnTo>
                    <a:lnTo>
                      <a:pt x="426" y="253"/>
                    </a:lnTo>
                    <a:lnTo>
                      <a:pt x="372" y="220"/>
                    </a:lnTo>
                    <a:cubicBezTo>
                      <a:pt x="372" y="218"/>
                      <a:pt x="372" y="217"/>
                      <a:pt x="372" y="216"/>
                    </a:cubicBez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61" name="Group 14">
                <a:extLst>
                  <a:ext uri="{FF2B5EF4-FFF2-40B4-BE49-F238E27FC236}">
                    <a16:creationId xmlns:a16="http://schemas.microsoft.com/office/drawing/2014/main" id="{D013D038-CA52-4AA4-99BE-7EF8B0D3D582}"/>
                  </a:ext>
                </a:extLst>
              </p:cNvPr>
              <p:cNvGrpSpPr>
                <a:grpSpLocks noChangeAspect="1"/>
              </p:cNvGrpSpPr>
              <p:nvPr/>
            </p:nvGrpSpPr>
            <p:grpSpPr bwMode="auto">
              <a:xfrm>
                <a:off x="7856223" y="1765415"/>
                <a:ext cx="3624263" cy="3633788"/>
                <a:chOff x="4841" y="1078"/>
                <a:chExt cx="2283" cy="2289"/>
              </a:xfrm>
            </p:grpSpPr>
            <p:sp>
              <p:nvSpPr>
                <p:cNvPr id="65" name="Freeform 15">
                  <a:extLst>
                    <a:ext uri="{FF2B5EF4-FFF2-40B4-BE49-F238E27FC236}">
                      <a16:creationId xmlns:a16="http://schemas.microsoft.com/office/drawing/2014/main" id="{61F1FB1C-00AE-4D4B-8D98-68D753139944}"/>
                    </a:ext>
                  </a:extLst>
                </p:cNvPr>
                <p:cNvSpPr>
                  <a:spLocks/>
                </p:cNvSpPr>
                <p:nvPr/>
              </p:nvSpPr>
              <p:spPr bwMode="auto">
                <a:xfrm>
                  <a:off x="4841" y="1732"/>
                  <a:ext cx="1634" cy="1635"/>
                </a:xfrm>
                <a:custGeom>
                  <a:avLst/>
                  <a:gdLst>
                    <a:gd name="T0" fmla="*/ 160 w 267"/>
                    <a:gd name="T1" fmla="*/ 27 h 267"/>
                    <a:gd name="T2" fmla="*/ 160 w 267"/>
                    <a:gd name="T3" fmla="*/ 27 h 267"/>
                    <a:gd name="T4" fmla="*/ 240 w 267"/>
                    <a:gd name="T5" fmla="*/ 27 h 267"/>
                    <a:gd name="T6" fmla="*/ 240 w 267"/>
                    <a:gd name="T7" fmla="*/ 240 h 267"/>
                    <a:gd name="T8" fmla="*/ 27 w 267"/>
                    <a:gd name="T9" fmla="*/ 240 h 267"/>
                    <a:gd name="T10" fmla="*/ 27 w 267"/>
                    <a:gd name="T11" fmla="*/ 27 h 267"/>
                    <a:gd name="T12" fmla="*/ 81 w 267"/>
                    <a:gd name="T13" fmla="*/ 27 h 267"/>
                    <a:gd name="T14" fmla="*/ 81 w 267"/>
                    <a:gd name="T15" fmla="*/ 0 h 267"/>
                    <a:gd name="T16" fmla="*/ 0 w 267"/>
                    <a:gd name="T17" fmla="*/ 0 h 267"/>
                    <a:gd name="T18" fmla="*/ 0 w 267"/>
                    <a:gd name="T19" fmla="*/ 267 h 267"/>
                    <a:gd name="T20" fmla="*/ 267 w 267"/>
                    <a:gd name="T21" fmla="*/ 267 h 267"/>
                    <a:gd name="T22" fmla="*/ 267 w 267"/>
                    <a:gd name="T23" fmla="*/ 0 h 267"/>
                    <a:gd name="T24" fmla="*/ 160 w 267"/>
                    <a:gd name="T25" fmla="*/ 0 h 267"/>
                    <a:gd name="T26" fmla="*/ 160 w 267"/>
                    <a:gd name="T27" fmla="*/ 2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67">
                      <a:moveTo>
                        <a:pt x="160" y="27"/>
                      </a:moveTo>
                      <a:lnTo>
                        <a:pt x="160" y="27"/>
                      </a:lnTo>
                      <a:lnTo>
                        <a:pt x="240" y="27"/>
                      </a:lnTo>
                      <a:lnTo>
                        <a:pt x="240" y="240"/>
                      </a:lnTo>
                      <a:lnTo>
                        <a:pt x="27" y="240"/>
                      </a:lnTo>
                      <a:lnTo>
                        <a:pt x="27" y="27"/>
                      </a:lnTo>
                      <a:lnTo>
                        <a:pt x="81" y="27"/>
                      </a:lnTo>
                      <a:lnTo>
                        <a:pt x="81" y="0"/>
                      </a:lnTo>
                      <a:lnTo>
                        <a:pt x="0" y="0"/>
                      </a:lnTo>
                      <a:lnTo>
                        <a:pt x="0" y="267"/>
                      </a:lnTo>
                      <a:lnTo>
                        <a:pt x="267" y="267"/>
                      </a:lnTo>
                      <a:lnTo>
                        <a:pt x="267" y="0"/>
                      </a:lnTo>
                      <a:lnTo>
                        <a:pt x="160" y="0"/>
                      </a:lnTo>
                      <a:lnTo>
                        <a:pt x="160" y="27"/>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6">
                  <a:extLst>
                    <a:ext uri="{FF2B5EF4-FFF2-40B4-BE49-F238E27FC236}">
                      <a16:creationId xmlns:a16="http://schemas.microsoft.com/office/drawing/2014/main" id="{AAFF713B-9169-4783-B1A2-BC8A1FDC0940}"/>
                    </a:ext>
                  </a:extLst>
                </p:cNvPr>
                <p:cNvSpPr>
                  <a:spLocks/>
                </p:cNvSpPr>
                <p:nvPr/>
              </p:nvSpPr>
              <p:spPr bwMode="auto">
                <a:xfrm>
                  <a:off x="5496" y="1078"/>
                  <a:ext cx="1628" cy="1634"/>
                </a:xfrm>
                <a:custGeom>
                  <a:avLst/>
                  <a:gdLst>
                    <a:gd name="T0" fmla="*/ 0 w 266"/>
                    <a:gd name="T1" fmla="*/ 0 h 267"/>
                    <a:gd name="T2" fmla="*/ 0 w 266"/>
                    <a:gd name="T3" fmla="*/ 0 h 267"/>
                    <a:gd name="T4" fmla="*/ 0 w 266"/>
                    <a:gd name="T5" fmla="*/ 267 h 267"/>
                    <a:gd name="T6" fmla="*/ 106 w 266"/>
                    <a:gd name="T7" fmla="*/ 267 h 267"/>
                    <a:gd name="T8" fmla="*/ 106 w 266"/>
                    <a:gd name="T9" fmla="*/ 240 h 267"/>
                    <a:gd name="T10" fmla="*/ 27 w 266"/>
                    <a:gd name="T11" fmla="*/ 240 h 267"/>
                    <a:gd name="T12" fmla="*/ 27 w 266"/>
                    <a:gd name="T13" fmla="*/ 27 h 267"/>
                    <a:gd name="T14" fmla="*/ 240 w 266"/>
                    <a:gd name="T15" fmla="*/ 27 h 267"/>
                    <a:gd name="T16" fmla="*/ 240 w 266"/>
                    <a:gd name="T17" fmla="*/ 240 h 267"/>
                    <a:gd name="T18" fmla="*/ 186 w 266"/>
                    <a:gd name="T19" fmla="*/ 240 h 267"/>
                    <a:gd name="T20" fmla="*/ 186 w 266"/>
                    <a:gd name="T21" fmla="*/ 267 h 267"/>
                    <a:gd name="T22" fmla="*/ 266 w 266"/>
                    <a:gd name="T23" fmla="*/ 267 h 267"/>
                    <a:gd name="T24" fmla="*/ 266 w 266"/>
                    <a:gd name="T25" fmla="*/ 0 h 267"/>
                    <a:gd name="T26" fmla="*/ 0 w 266"/>
                    <a:gd name="T27"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6" h="267">
                      <a:moveTo>
                        <a:pt x="0" y="0"/>
                      </a:moveTo>
                      <a:lnTo>
                        <a:pt x="0" y="0"/>
                      </a:lnTo>
                      <a:lnTo>
                        <a:pt x="0" y="267"/>
                      </a:lnTo>
                      <a:lnTo>
                        <a:pt x="106" y="267"/>
                      </a:lnTo>
                      <a:lnTo>
                        <a:pt x="106" y="240"/>
                      </a:lnTo>
                      <a:lnTo>
                        <a:pt x="27" y="240"/>
                      </a:lnTo>
                      <a:lnTo>
                        <a:pt x="27" y="27"/>
                      </a:lnTo>
                      <a:lnTo>
                        <a:pt x="240" y="27"/>
                      </a:lnTo>
                      <a:lnTo>
                        <a:pt x="240" y="240"/>
                      </a:lnTo>
                      <a:lnTo>
                        <a:pt x="186" y="240"/>
                      </a:lnTo>
                      <a:lnTo>
                        <a:pt x="186" y="267"/>
                      </a:lnTo>
                      <a:lnTo>
                        <a:pt x="266" y="267"/>
                      </a:lnTo>
                      <a:lnTo>
                        <a:pt x="266" y="0"/>
                      </a:lnTo>
                      <a:lnTo>
                        <a:pt x="0"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2" name="Group 4">
                <a:extLst>
                  <a:ext uri="{FF2B5EF4-FFF2-40B4-BE49-F238E27FC236}">
                    <a16:creationId xmlns:a16="http://schemas.microsoft.com/office/drawing/2014/main" id="{BAABC866-067F-4B4F-BC82-1AFE696264EA}"/>
                  </a:ext>
                </a:extLst>
              </p:cNvPr>
              <p:cNvGrpSpPr>
                <a:grpSpLocks noChangeAspect="1"/>
              </p:cNvGrpSpPr>
              <p:nvPr userDrawn="1"/>
            </p:nvGrpSpPr>
            <p:grpSpPr bwMode="auto">
              <a:xfrm flipH="1" flipV="1">
                <a:off x="10704198" y="4594917"/>
                <a:ext cx="773946" cy="580460"/>
                <a:chOff x="5022" y="1271"/>
                <a:chExt cx="532" cy="399"/>
              </a:xfrm>
            </p:grpSpPr>
            <p:sp>
              <p:nvSpPr>
                <p:cNvPr id="63" name="Freeform 5">
                  <a:extLst>
                    <a:ext uri="{FF2B5EF4-FFF2-40B4-BE49-F238E27FC236}">
                      <a16:creationId xmlns:a16="http://schemas.microsoft.com/office/drawing/2014/main" id="{2108647A-A235-40A0-8F7D-CD57A837CBFB}"/>
                    </a:ext>
                  </a:extLst>
                </p:cNvPr>
                <p:cNvSpPr>
                  <a:spLocks/>
                </p:cNvSpPr>
                <p:nvPr/>
              </p:nvSpPr>
              <p:spPr bwMode="auto">
                <a:xfrm>
                  <a:off x="5156" y="1403"/>
                  <a:ext cx="398" cy="267"/>
                </a:xfrm>
                <a:custGeom>
                  <a:avLst/>
                  <a:gdLst>
                    <a:gd name="T0" fmla="*/ 169 w 169"/>
                    <a:gd name="T1" fmla="*/ 0 h 113"/>
                    <a:gd name="T2" fmla="*/ 169 w 169"/>
                    <a:gd name="T3" fmla="*/ 0 h 113"/>
                    <a:gd name="T4" fmla="*/ 141 w 169"/>
                    <a:gd name="T5" fmla="*/ 0 h 113"/>
                    <a:gd name="T6" fmla="*/ 141 w 169"/>
                    <a:gd name="T7" fmla="*/ 85 h 113"/>
                    <a:gd name="T8" fmla="*/ 0 w 169"/>
                    <a:gd name="T9" fmla="*/ 85 h 113"/>
                    <a:gd name="T10" fmla="*/ 0 w 169"/>
                    <a:gd name="T11" fmla="*/ 113 h 113"/>
                    <a:gd name="T12" fmla="*/ 169 w 169"/>
                    <a:gd name="T13" fmla="*/ 113 h 113"/>
                    <a:gd name="T14" fmla="*/ 169 w 169"/>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13">
                      <a:moveTo>
                        <a:pt x="169" y="0"/>
                      </a:moveTo>
                      <a:lnTo>
                        <a:pt x="169" y="0"/>
                      </a:lnTo>
                      <a:lnTo>
                        <a:pt x="141" y="0"/>
                      </a:lnTo>
                      <a:lnTo>
                        <a:pt x="141" y="85"/>
                      </a:lnTo>
                      <a:lnTo>
                        <a:pt x="0" y="85"/>
                      </a:lnTo>
                      <a:lnTo>
                        <a:pt x="0" y="113"/>
                      </a:lnTo>
                      <a:lnTo>
                        <a:pt x="169" y="113"/>
                      </a:lnTo>
                      <a:lnTo>
                        <a:pt x="169"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7">
                  <a:extLst>
                    <a:ext uri="{FF2B5EF4-FFF2-40B4-BE49-F238E27FC236}">
                      <a16:creationId xmlns:a16="http://schemas.microsoft.com/office/drawing/2014/main" id="{7BA8FFAC-5323-447B-BB44-470B113C2147}"/>
                    </a:ext>
                  </a:extLst>
                </p:cNvPr>
                <p:cNvSpPr>
                  <a:spLocks/>
                </p:cNvSpPr>
                <p:nvPr/>
              </p:nvSpPr>
              <p:spPr bwMode="auto">
                <a:xfrm>
                  <a:off x="5022" y="1271"/>
                  <a:ext cx="398" cy="267"/>
                </a:xfrm>
                <a:custGeom>
                  <a:avLst/>
                  <a:gdLst>
                    <a:gd name="T0" fmla="*/ 169 w 169"/>
                    <a:gd name="T1" fmla="*/ 0 h 113"/>
                    <a:gd name="T2" fmla="*/ 169 w 169"/>
                    <a:gd name="T3" fmla="*/ 0 h 113"/>
                    <a:gd name="T4" fmla="*/ 141 w 169"/>
                    <a:gd name="T5" fmla="*/ 0 h 113"/>
                    <a:gd name="T6" fmla="*/ 141 w 169"/>
                    <a:gd name="T7" fmla="*/ 84 h 113"/>
                    <a:gd name="T8" fmla="*/ 0 w 169"/>
                    <a:gd name="T9" fmla="*/ 84 h 113"/>
                    <a:gd name="T10" fmla="*/ 0 w 169"/>
                    <a:gd name="T11" fmla="*/ 113 h 113"/>
                    <a:gd name="T12" fmla="*/ 169 w 169"/>
                    <a:gd name="T13" fmla="*/ 113 h 113"/>
                    <a:gd name="T14" fmla="*/ 169 w 169"/>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13">
                      <a:moveTo>
                        <a:pt x="169" y="0"/>
                      </a:moveTo>
                      <a:lnTo>
                        <a:pt x="169" y="0"/>
                      </a:lnTo>
                      <a:lnTo>
                        <a:pt x="141" y="0"/>
                      </a:lnTo>
                      <a:lnTo>
                        <a:pt x="141" y="84"/>
                      </a:lnTo>
                      <a:lnTo>
                        <a:pt x="0" y="84"/>
                      </a:lnTo>
                      <a:lnTo>
                        <a:pt x="0" y="113"/>
                      </a:lnTo>
                      <a:lnTo>
                        <a:pt x="169" y="113"/>
                      </a:lnTo>
                      <a:lnTo>
                        <a:pt x="169"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58" name="Oval 57">
              <a:extLst>
                <a:ext uri="{FF2B5EF4-FFF2-40B4-BE49-F238E27FC236}">
                  <a16:creationId xmlns:a16="http://schemas.microsoft.com/office/drawing/2014/main" id="{23961BE6-CF7F-4B6E-9EBA-9B9EF1D51FEA}"/>
                </a:ext>
              </a:extLst>
            </p:cNvPr>
            <p:cNvSpPr/>
            <p:nvPr userDrawn="1"/>
          </p:nvSpPr>
          <p:spPr bwMode="auto">
            <a:xfrm>
              <a:off x="6659722" y="627517"/>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pic>
        <p:nvPicPr>
          <p:cNvPr id="8" name="MS logo gray - EMF" descr="Microsoft 365 logo">
            <a:extLst>
              <a:ext uri="{FF2B5EF4-FFF2-40B4-BE49-F238E27FC236}">
                <a16:creationId xmlns:a16="http://schemas.microsoft.com/office/drawing/2014/main" id="{B081A56E-1396-4D48-BB4A-2862DB7BF3C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136885" y="159690"/>
            <a:ext cx="2356088" cy="871753"/>
          </a:xfrm>
          <a:prstGeom prst="rect">
            <a:avLst/>
          </a:prstGeom>
        </p:spPr>
      </p:pic>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2"/>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2"/>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2"/>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C2EC06BD-A32E-44DB-BE59-C6B4107FD074}"/>
              </a:ext>
            </a:extLst>
          </p:cNvPr>
          <p:cNvPicPr>
            <a:picLocks noChangeAspect="1"/>
          </p:cNvPicPr>
          <p:nvPr userDrawn="1"/>
        </p:nvPicPr>
        <p:blipFill>
          <a:blip r:embed="rId2"/>
          <a:stretch>
            <a:fillRect/>
          </a:stretch>
        </p:blipFill>
        <p:spPr>
          <a:xfrm>
            <a:off x="136885" y="159690"/>
            <a:ext cx="2363505" cy="868680"/>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1_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Microsoft 365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3" name="Picture Placeholder 3">
            <a:extLst>
              <a:ext uri="{FF2B5EF4-FFF2-40B4-BE49-F238E27FC236}">
                <a16:creationId xmlns:a16="http://schemas.microsoft.com/office/drawing/2014/main" id="{8DED05CE-0D04-475E-A3C9-B7D5A17FC5BB}"/>
              </a:ext>
            </a:extLst>
          </p:cNvPr>
          <p:cNvPicPr>
            <a:picLocks noChangeAspect="1"/>
          </p:cNvPicPr>
          <p:nvPr userDrawn="1"/>
        </p:nvPicPr>
        <p:blipFill rotWithShape="1">
          <a:blip r:embed="rId2"/>
          <a:srcRect l="22496" r="19552"/>
          <a:stretch/>
        </p:blipFill>
        <p:spPr>
          <a:xfrm>
            <a:off x="6228994" y="-1"/>
            <a:ext cx="5963006" cy="6858001"/>
          </a:xfrm>
          <a:prstGeom prst="rect">
            <a:avLst/>
          </a:prstGeom>
        </p:spPr>
      </p:pic>
      <p:pic>
        <p:nvPicPr>
          <p:cNvPr id="4" name="MS logo gray - EMF" descr="Microsoft 365 logo">
            <a:extLst>
              <a:ext uri="{FF2B5EF4-FFF2-40B4-BE49-F238E27FC236}">
                <a16:creationId xmlns:a16="http://schemas.microsoft.com/office/drawing/2014/main" id="{0C7362BD-1B0C-4530-8B0C-3A1BA7E773B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136885" y="159690"/>
            <a:ext cx="2356088" cy="871753"/>
          </a:xfrm>
          <a:prstGeom prst="rect">
            <a:avLst/>
          </a:prstGeom>
        </p:spPr>
      </p:pic>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endParaRPr lang="en-US" dirty="0"/>
          </a:p>
        </p:txBody>
      </p:sp>
    </p:spTree>
    <p:extLst>
      <p:ext uri="{BB962C8B-B14F-4D97-AF65-F5344CB8AC3E}">
        <p14:creationId xmlns:p14="http://schemas.microsoft.com/office/powerpoint/2010/main" val="278789759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Update lab 4columns1_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5390741"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zh-CN" altLang="en-US"/>
              <a:t>单击此处编辑母版文本样式</a:t>
            </a:r>
          </a:p>
          <a:p>
            <a:pPr lvl="1"/>
            <a:r>
              <a:rPr lang="zh-CN" altLang="en-US"/>
              <a:t>二级</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2" name="Footer Placeholder 1">
            <a:extLst>
              <a:ext uri="{FF2B5EF4-FFF2-40B4-BE49-F238E27FC236}">
                <a16:creationId xmlns:a16="http://schemas.microsoft.com/office/drawing/2014/main" id="{0FE26187-85ED-4405-9D87-FE38FE8B819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Text Placeholder 3">
            <a:extLst>
              <a:ext uri="{FF2B5EF4-FFF2-40B4-BE49-F238E27FC236}">
                <a16:creationId xmlns:a16="http://schemas.microsoft.com/office/drawing/2014/main" id="{A0CE601D-A724-4A38-A1A5-3314387BEEC7}"/>
              </a:ext>
            </a:extLst>
          </p:cNvPr>
          <p:cNvSpPr>
            <a:spLocks noGrp="1"/>
          </p:cNvSpPr>
          <p:nvPr>
            <p:ph type="body" sz="quarter" idx="20"/>
          </p:nvPr>
        </p:nvSpPr>
        <p:spPr>
          <a:xfrm>
            <a:off x="6382617" y="1994072"/>
            <a:ext cx="5390741"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zh-CN" altLang="en-US"/>
              <a:t>单击此处编辑母版文本样式</a:t>
            </a:r>
          </a:p>
          <a:p>
            <a:pPr lvl="1"/>
            <a:r>
              <a:rPr lang="zh-CN" altLang="en-US"/>
              <a:t>二级</a:t>
            </a:r>
          </a:p>
        </p:txBody>
      </p:sp>
      <p:sp>
        <p:nvSpPr>
          <p:cNvPr id="17" name="Text Placeholder 3">
            <a:extLst>
              <a:ext uri="{FF2B5EF4-FFF2-40B4-BE49-F238E27FC236}">
                <a16:creationId xmlns:a16="http://schemas.microsoft.com/office/drawing/2014/main" id="{458C751E-6750-4D74-BC22-BD5EE0990A47}"/>
              </a:ext>
            </a:extLst>
          </p:cNvPr>
          <p:cNvSpPr>
            <a:spLocks noGrp="1"/>
          </p:cNvSpPr>
          <p:nvPr>
            <p:ph type="body" sz="quarter" idx="21"/>
          </p:nvPr>
        </p:nvSpPr>
        <p:spPr>
          <a:xfrm>
            <a:off x="432089" y="3987715"/>
            <a:ext cx="5390741"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zh-CN" altLang="en-US"/>
              <a:t>单击此处编辑母版文本样式</a:t>
            </a:r>
          </a:p>
          <a:p>
            <a:pPr lvl="1"/>
            <a:r>
              <a:rPr lang="zh-CN" altLang="en-US"/>
              <a:t>二级</a:t>
            </a:r>
          </a:p>
        </p:txBody>
      </p:sp>
      <p:sp>
        <p:nvSpPr>
          <p:cNvPr id="18" name="Text Placeholder 3">
            <a:extLst>
              <a:ext uri="{FF2B5EF4-FFF2-40B4-BE49-F238E27FC236}">
                <a16:creationId xmlns:a16="http://schemas.microsoft.com/office/drawing/2014/main" id="{36D75928-4DD6-4F4C-A475-AF7AD1B47048}"/>
              </a:ext>
            </a:extLst>
          </p:cNvPr>
          <p:cNvSpPr>
            <a:spLocks noGrp="1"/>
          </p:cNvSpPr>
          <p:nvPr>
            <p:ph type="body" sz="quarter" idx="22"/>
          </p:nvPr>
        </p:nvSpPr>
        <p:spPr>
          <a:xfrm>
            <a:off x="6382617" y="3987715"/>
            <a:ext cx="5390741" cy="1752428"/>
          </a:xfrm>
          <a:ln w="19050">
            <a:solidFill>
              <a:schemeClr val="accent1"/>
            </a:solidFill>
          </a:ln>
        </p:spPr>
        <p:txBody>
          <a:bodyPr lIns="182880" tIns="137160" rIns="182880">
            <a:noAutofit/>
          </a:bodyPr>
          <a:lstStyle>
            <a:lvl1pPr>
              <a:defRPr sz="2000">
                <a:solidFill>
                  <a:schemeClr val="tx2"/>
                </a:solidFill>
              </a:defRPr>
            </a:lvl1pPr>
            <a:lvl2pPr>
              <a:defRPr sz="1800"/>
            </a:lvl2pPr>
          </a:lstStyle>
          <a:p>
            <a:pPr lvl="0"/>
            <a:r>
              <a:rPr lang="zh-CN" altLang="en-US"/>
              <a:t>单击此处编辑母版文本样式</a:t>
            </a:r>
          </a:p>
          <a:p>
            <a:pPr lvl="1"/>
            <a:r>
              <a:rPr lang="zh-CN" altLang="en-US"/>
              <a:t>二级</a:t>
            </a:r>
          </a:p>
        </p:txBody>
      </p:sp>
    </p:spTree>
    <p:extLst>
      <p:ext uri="{BB962C8B-B14F-4D97-AF65-F5344CB8AC3E}">
        <p14:creationId xmlns:p14="http://schemas.microsoft.com/office/powerpoint/2010/main" val="172988484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2"/>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2"/>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2"/>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1" name="Group 10">
            <a:extLst>
              <a:ext uri="{FF2B5EF4-FFF2-40B4-BE49-F238E27FC236}">
                <a16:creationId xmlns:a16="http://schemas.microsoft.com/office/drawing/2014/main" id="{A6F46DBB-AA09-4EDB-B101-9276FD55DEDD}"/>
              </a:ext>
            </a:extLst>
          </p:cNvPr>
          <p:cNvGrpSpPr/>
          <p:nvPr userDrawn="1"/>
        </p:nvGrpSpPr>
        <p:grpSpPr>
          <a:xfrm>
            <a:off x="12280900" y="1"/>
            <a:ext cx="569757" cy="6857999"/>
            <a:chOff x="12517593" y="1"/>
            <a:chExt cx="1498600" cy="6979503"/>
          </a:xfrm>
        </p:grpSpPr>
        <p:grpSp>
          <p:nvGrpSpPr>
            <p:cNvPr id="13" name="Group 12">
              <a:extLst>
                <a:ext uri="{FF2B5EF4-FFF2-40B4-BE49-F238E27FC236}">
                  <a16:creationId xmlns:a16="http://schemas.microsoft.com/office/drawing/2014/main" id="{DF1C2B0A-E552-4D17-A0D9-A5050405EB16}"/>
                </a:ext>
              </a:extLst>
            </p:cNvPr>
            <p:cNvGrpSpPr/>
            <p:nvPr userDrawn="1"/>
          </p:nvGrpSpPr>
          <p:grpSpPr>
            <a:xfrm>
              <a:off x="12517593" y="2206171"/>
              <a:ext cx="1498600" cy="4773333"/>
              <a:chOff x="12438823" y="2918013"/>
              <a:chExt cx="1498600" cy="11082523"/>
            </a:xfrm>
          </p:grpSpPr>
          <p:sp>
            <p:nvSpPr>
              <p:cNvPr id="22" name="Rectangle 21">
                <a:extLst>
                  <a:ext uri="{FF2B5EF4-FFF2-40B4-BE49-F238E27FC236}">
                    <a16:creationId xmlns:a16="http://schemas.microsoft.com/office/drawing/2014/main" id="{FAF3C2A1-70D1-45C6-9E1E-D7FF03C94243}"/>
                  </a:ext>
                </a:extLst>
              </p:cNvPr>
              <p:cNvSpPr/>
              <p:nvPr/>
            </p:nvSpPr>
            <p:spPr bwMode="auto">
              <a:xfrm rot="5400000">
                <a:off x="11796983" y="9077816"/>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Aqua</a:t>
                </a:r>
              </a:p>
              <a:p>
                <a:pPr defTabSz="932472" fontAlgn="base">
                  <a:spcBef>
                    <a:spcPct val="0"/>
                  </a:spcBef>
                  <a:spcAft>
                    <a:spcPts val="100"/>
                  </a:spcAft>
                </a:pPr>
                <a:r>
                  <a:rPr lang="en-US" sz="600">
                    <a:solidFill>
                      <a:schemeClr val="tx1"/>
                    </a:solidFill>
                    <a:ea typeface="Segoe UI" pitchFamily="34" charset="0"/>
                    <a:cs typeface="Segoe UI" pitchFamily="34" charset="0"/>
                  </a:rPr>
                  <a:t>R80 G230 B255</a:t>
                </a:r>
              </a:p>
              <a:p>
                <a:pPr defTabSz="932472" fontAlgn="base">
                  <a:spcBef>
                    <a:spcPct val="0"/>
                  </a:spcBef>
                  <a:spcAft>
                    <a:spcPts val="100"/>
                  </a:spcAft>
                </a:pPr>
                <a:r>
                  <a:rPr lang="en-US" sz="600">
                    <a:solidFill>
                      <a:schemeClr val="tx1"/>
                    </a:solidFill>
                    <a:ea typeface="Segoe UI" pitchFamily="34" charset="0"/>
                    <a:cs typeface="Segoe UI" pitchFamily="34" charset="0"/>
                  </a:rPr>
                  <a:t>Hex #50E6FF</a:t>
                </a:r>
              </a:p>
            </p:txBody>
          </p:sp>
          <p:sp>
            <p:nvSpPr>
              <p:cNvPr id="23" name="Rectangle 22">
                <a:extLst>
                  <a:ext uri="{FF2B5EF4-FFF2-40B4-BE49-F238E27FC236}">
                    <a16:creationId xmlns:a16="http://schemas.microsoft.com/office/drawing/2014/main" id="{FF5316C7-505A-45A5-B12E-C7921F1FB0EB}"/>
                  </a:ext>
                </a:extLst>
              </p:cNvPr>
              <p:cNvSpPr/>
              <p:nvPr/>
            </p:nvSpPr>
            <p:spPr bwMode="auto">
              <a:xfrm rot="5400000">
                <a:off x="11774289" y="6271576"/>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Blue-Gray</a:t>
                </a:r>
              </a:p>
              <a:p>
                <a:pPr defTabSz="932472" fontAlgn="base">
                  <a:spcBef>
                    <a:spcPct val="0"/>
                  </a:spcBef>
                  <a:spcAft>
                    <a:spcPts val="100"/>
                  </a:spcAft>
                </a:pPr>
                <a:r>
                  <a:rPr lang="pt-BR" sz="600">
                    <a:solidFill>
                      <a:schemeClr val="bg1"/>
                    </a:solidFill>
                    <a:ea typeface="Segoe UI" pitchFamily="34" charset="0"/>
                    <a:cs typeface="Segoe UI" pitchFamily="34" charset="0"/>
                  </a:rPr>
                  <a:t>R36 G58 B94</a:t>
                </a:r>
              </a:p>
              <a:p>
                <a:pPr defTabSz="932472" fontAlgn="base">
                  <a:spcBef>
                    <a:spcPct val="0"/>
                  </a:spcBef>
                  <a:spcAft>
                    <a:spcPts val="100"/>
                  </a:spcAft>
                </a:pPr>
                <a:r>
                  <a:rPr lang="pt-BR" sz="600">
                    <a:solidFill>
                      <a:schemeClr val="bg1"/>
                    </a:solidFill>
                    <a:ea typeface="Segoe UI" pitchFamily="34" charset="0"/>
                    <a:cs typeface="Segoe UI" pitchFamily="34" charset="0"/>
                  </a:rPr>
                  <a:t>Hex #243A5E</a:t>
                </a:r>
              </a:p>
            </p:txBody>
          </p:sp>
          <p:sp>
            <p:nvSpPr>
              <p:cNvPr id="24" name="Rectangle 23">
                <a:extLst>
                  <a:ext uri="{FF2B5EF4-FFF2-40B4-BE49-F238E27FC236}">
                    <a16:creationId xmlns:a16="http://schemas.microsoft.com/office/drawing/2014/main" id="{B51AC3E1-E685-4665-BE4D-A5C8A0F7E51D}"/>
                  </a:ext>
                </a:extLst>
              </p:cNvPr>
              <p:cNvSpPr/>
              <p:nvPr/>
            </p:nvSpPr>
            <p:spPr bwMode="auto">
              <a:xfrm rot="5400000">
                <a:off x="11843609" y="3513227"/>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Blue</a:t>
                </a:r>
              </a:p>
              <a:p>
                <a:pPr defTabSz="932472" fontAlgn="base">
                  <a:spcBef>
                    <a:spcPct val="0"/>
                  </a:spcBef>
                  <a:spcAft>
                    <a:spcPts val="100"/>
                  </a:spcAft>
                </a:pPr>
                <a:r>
                  <a:rPr lang="en-US" sz="600">
                    <a:solidFill>
                      <a:schemeClr val="bg1"/>
                    </a:solidFill>
                    <a:ea typeface="Segoe UI" pitchFamily="34" charset="0"/>
                    <a:cs typeface="Segoe UI" pitchFamily="34" charset="0"/>
                  </a:rPr>
                  <a:t>R0 G120 B212</a:t>
                </a:r>
              </a:p>
              <a:p>
                <a:pPr defTabSz="932472" fontAlgn="base">
                  <a:spcBef>
                    <a:spcPct val="0"/>
                  </a:spcBef>
                  <a:spcAft>
                    <a:spcPts val="100"/>
                  </a:spcAft>
                </a:pPr>
                <a:r>
                  <a:rPr lang="en-US" sz="600">
                    <a:solidFill>
                      <a:schemeClr val="bg1"/>
                    </a:solidFill>
                    <a:ea typeface="Segoe UI" pitchFamily="34" charset="0"/>
                    <a:cs typeface="Segoe UI" pitchFamily="34" charset="0"/>
                  </a:rPr>
                  <a:t>Hex #0078D4</a:t>
                </a:r>
              </a:p>
            </p:txBody>
          </p:sp>
          <p:sp>
            <p:nvSpPr>
              <p:cNvPr id="25" name="Rectangle 24">
                <a:extLst>
                  <a:ext uri="{FF2B5EF4-FFF2-40B4-BE49-F238E27FC236}">
                    <a16:creationId xmlns:a16="http://schemas.microsoft.com/office/drawing/2014/main" id="{7D3D7E8C-6D79-460D-9148-BD2CBF6420F2}"/>
                  </a:ext>
                </a:extLst>
              </p:cNvPr>
              <p:cNvSpPr/>
              <p:nvPr/>
            </p:nvSpPr>
            <p:spPr bwMode="auto">
              <a:xfrm rot="5400000">
                <a:off x="11796983" y="11860097"/>
                <a:ext cx="2782281" cy="1498598"/>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Dark Gray</a:t>
                </a:r>
              </a:p>
              <a:p>
                <a:pPr defTabSz="932472" fontAlgn="base">
                  <a:spcBef>
                    <a:spcPct val="0"/>
                  </a:spcBef>
                  <a:spcAft>
                    <a:spcPts val="100"/>
                  </a:spcAft>
                </a:pPr>
                <a:r>
                  <a:rPr lang="en-US" sz="600">
                    <a:solidFill>
                      <a:schemeClr val="bg1"/>
                    </a:solidFill>
                    <a:ea typeface="Segoe UI" pitchFamily="34" charset="0"/>
                    <a:cs typeface="Segoe UI" pitchFamily="34" charset="0"/>
                  </a:rPr>
                  <a:t>R80 G80 B80</a:t>
                </a:r>
              </a:p>
              <a:p>
                <a:pPr defTabSz="932472" fontAlgn="base">
                  <a:spcBef>
                    <a:spcPct val="0"/>
                  </a:spcBef>
                  <a:spcAft>
                    <a:spcPts val="100"/>
                  </a:spcAft>
                </a:pPr>
                <a:r>
                  <a:rPr lang="en-US" sz="600">
                    <a:solidFill>
                      <a:schemeClr val="bg1"/>
                    </a:solidFill>
                    <a:ea typeface="Segoe UI" pitchFamily="34" charset="0"/>
                    <a:cs typeface="Segoe UI" pitchFamily="34" charset="0"/>
                  </a:rPr>
                  <a:t>Hex #505050</a:t>
                </a:r>
              </a:p>
            </p:txBody>
          </p:sp>
        </p:grpSp>
        <p:grpSp>
          <p:nvGrpSpPr>
            <p:cNvPr id="15" name="Group 14">
              <a:extLst>
                <a:ext uri="{FF2B5EF4-FFF2-40B4-BE49-F238E27FC236}">
                  <a16:creationId xmlns:a16="http://schemas.microsoft.com/office/drawing/2014/main" id="{76AEE724-EFFA-4CFB-BA0B-DD68A64D04E9}"/>
                </a:ext>
              </a:extLst>
            </p:cNvPr>
            <p:cNvGrpSpPr/>
            <p:nvPr userDrawn="1"/>
          </p:nvGrpSpPr>
          <p:grpSpPr>
            <a:xfrm rot="5400000">
              <a:off x="12190172" y="327422"/>
              <a:ext cx="2153442" cy="1498599"/>
              <a:chOff x="465140" y="7280835"/>
              <a:chExt cx="7676186" cy="942415"/>
            </a:xfrm>
          </p:grpSpPr>
          <p:sp>
            <p:nvSpPr>
              <p:cNvPr id="17" name="Rectangle 16">
                <a:extLst>
                  <a:ext uri="{FF2B5EF4-FFF2-40B4-BE49-F238E27FC236}">
                    <a16:creationId xmlns:a16="http://schemas.microsoft.com/office/drawing/2014/main" id="{D1C9D6FE-36D5-467D-953B-E0782AC6754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18" name="Rectangle 17">
                <a:extLst>
                  <a:ext uri="{FF2B5EF4-FFF2-40B4-BE49-F238E27FC236}">
                    <a16:creationId xmlns:a16="http://schemas.microsoft.com/office/drawing/2014/main" id="{4F0F4CA1-873B-4C12-948D-D14CBB2A7B67}"/>
                  </a:ext>
                </a:extLst>
              </p:cNvPr>
              <p:cNvSpPr/>
              <p:nvPr/>
            </p:nvSpPr>
            <p:spPr bwMode="auto">
              <a:xfrm>
                <a:off x="3051346" y="7280835"/>
                <a:ext cx="2487611" cy="942414"/>
              </a:xfrm>
              <a:prstGeom prst="rect">
                <a:avLst/>
              </a:prstGeom>
              <a:solidFill>
                <a:schemeClr val="bg1"/>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21" name="Rectangle 20">
                <a:extLst>
                  <a:ext uri="{FF2B5EF4-FFF2-40B4-BE49-F238E27FC236}">
                    <a16:creationId xmlns:a16="http://schemas.microsoft.com/office/drawing/2014/main" id="{478F0677-6924-40DD-9DCE-FBA80C11198A}"/>
                  </a:ext>
                </a:extLst>
              </p:cNvPr>
              <p:cNvSpPr/>
              <p:nvPr/>
            </p:nvSpPr>
            <p:spPr bwMode="auto">
              <a:xfrm>
                <a:off x="5653715" y="7280836"/>
                <a:ext cx="2487611" cy="942414"/>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R242 G242 B242</a:t>
                </a:r>
              </a:p>
              <a:p>
                <a:pPr defTabSz="932472" fontAlgn="base">
                  <a:spcBef>
                    <a:spcPct val="0"/>
                  </a:spcBef>
                  <a:spcAft>
                    <a:spcPts val="100"/>
                  </a:spcAft>
                </a:pPr>
                <a:r>
                  <a:rPr lang="en-US" sz="600">
                    <a:solidFill>
                      <a:schemeClr val="tx1"/>
                    </a:solidFill>
                    <a:ea typeface="Segoe UI" pitchFamily="34" charset="0"/>
                    <a:cs typeface="Segoe UI" pitchFamily="34" charset="0"/>
                  </a:rPr>
                  <a:t>Hex #F2F2F2</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562" r:id="rId5"/>
    <p:sldLayoutId id="2147484680" r:id="rId6"/>
    <p:sldLayoutId id="2147484610" r:id="rId7"/>
    <p:sldLayoutId id="2147484684" r:id="rId8"/>
    <p:sldLayoutId id="2147484670" r:id="rId9"/>
    <p:sldLayoutId id="2147484671" r:id="rId10"/>
    <p:sldLayoutId id="2147484682" r:id="rId11"/>
    <p:sldLayoutId id="2147484677" r:id="rId12"/>
    <p:sldLayoutId id="2147484691" r:id="rId13"/>
    <p:sldLayoutId id="2147484692" r:id="rId14"/>
    <p:sldLayoutId id="2147484693" r:id="rId15"/>
    <p:sldLayoutId id="2147484694" r:id="rId16"/>
    <p:sldLayoutId id="2147484695" r:id="rId17"/>
    <p:sldLayoutId id="2147484560" r:id="rId18"/>
    <p:sldLayoutId id="2147484580" r:id="rId19"/>
    <p:sldLayoutId id="2147484566" r:id="rId20"/>
    <p:sldLayoutId id="2147484696" r:id="rId21"/>
    <p:sldLayoutId id="2147484697" r:id="rId22"/>
    <p:sldLayoutId id="2147484675" r:id="rId23"/>
    <p:sldLayoutId id="2147484676" r:id="rId24"/>
    <p:sldLayoutId id="2147484568" r:id="rId25"/>
    <p:sldLayoutId id="2147484570" r:id="rId26"/>
    <p:sldLayoutId id="2147484571" r:id="rId27"/>
    <p:sldLayoutId id="2147484572" r:id="rId28"/>
    <p:sldLayoutId id="2147484688" r:id="rId29"/>
    <p:sldLayoutId id="2147484689" r:id="rId30"/>
    <p:sldLayoutId id="2147484690" r:id="rId31"/>
    <p:sldLayoutId id="2147484683" r:id="rId32"/>
    <p:sldLayoutId id="2147484685" r:id="rId33"/>
    <p:sldLayoutId id="2147484673" r:id="rId34"/>
    <p:sldLayoutId id="2147484678" r:id="rId35"/>
    <p:sldLayoutId id="2147484679" r:id="rId36"/>
    <p:sldLayoutId id="2147484686" r:id="rId37"/>
    <p:sldLayoutId id="2147484674" r:id="rId38"/>
    <p:sldLayoutId id="2147484702" r:id="rId39"/>
    <p:sldLayoutId id="2147484701" r:id="rId40"/>
    <p:sldLayoutId id="2147484699" r:id="rId41"/>
    <p:sldLayoutId id="2147484700" r:id="rId42"/>
    <p:sldLayoutId id="2147484698" r:id="rId43"/>
    <p:sldLayoutId id="2147484703" r:id="rId44"/>
    <p:sldLayoutId id="2147484704" r:id="rId4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1.emf"/><Relationship Id="rId4" Type="http://schemas.openxmlformats.org/officeDocument/2006/relationships/image" Target="../media/image10.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4.xml"/><Relationship Id="rId1" Type="http://schemas.openxmlformats.org/officeDocument/2006/relationships/slideLayout" Target="../slideLayouts/slideLayout45.xml"/></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4.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id="{65D3A628-B5D3-4547-998D-B6F9065838D5}"/>
              </a:ext>
            </a:extLst>
          </p:cNvPr>
          <p:cNvSpPr txBox="1">
            <a:spLocks/>
          </p:cNvSpPr>
          <p:nvPr/>
        </p:nvSpPr>
        <p:spPr>
          <a:xfrm>
            <a:off x="442466" y="1468369"/>
            <a:ext cx="5413394" cy="461665"/>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765" kern="1200" spc="0" baseline="0">
                <a:solidFill>
                  <a:srgbClr val="000000"/>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372"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029"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altLang="zh-CN" dirty="0"/>
              <a:t>MD-100 Windows Client</a:t>
            </a:r>
          </a:p>
        </p:txBody>
      </p:sp>
      <p:sp>
        <p:nvSpPr>
          <p:cNvPr id="12" name="标题 11">
            <a:extLst>
              <a:ext uri="{FF2B5EF4-FFF2-40B4-BE49-F238E27FC236}">
                <a16:creationId xmlns:a16="http://schemas.microsoft.com/office/drawing/2014/main" id="{0FC03EE4-EC05-4E66-B3C2-1A512670E236}"/>
              </a:ext>
            </a:extLst>
          </p:cNvPr>
          <p:cNvSpPr>
            <a:spLocks noGrp="1"/>
          </p:cNvSpPr>
          <p:nvPr>
            <p:ph type="title"/>
          </p:nvPr>
        </p:nvSpPr>
        <p:spPr/>
        <p:txBody>
          <a:bodyPr/>
          <a:lstStyle/>
          <a:p>
            <a:r>
              <a:rPr lang="en-US" altLang="zh-CN" sz="3200" dirty="0">
                <a:cs typeface="Segoe UI"/>
              </a:rPr>
              <a:t>Learning Path 11 : </a:t>
            </a:r>
            <a:r>
              <a:rPr lang="en-US" sz="3200" dirty="0">
                <a:ea typeface="+mj-lt"/>
                <a:cs typeface="+mj-lt"/>
              </a:rPr>
              <a:t>Troubleshoot hardware and drivers</a:t>
            </a:r>
            <a:endParaRPr lang="zh-CN" altLang="en-US" sz="3200" dirty="0">
              <a:cs typeface="Segoe UI"/>
            </a:endParaRPr>
          </a:p>
          <a:p>
            <a:endParaRPr lang="zh-CN" altLang="en-US" sz="3200" dirty="0">
              <a:cs typeface="Segoe UI"/>
            </a:endParaRPr>
          </a:p>
        </p:txBody>
      </p:sp>
    </p:spTree>
    <p:extLst>
      <p:ext uri="{BB962C8B-B14F-4D97-AF65-F5344CB8AC3E}">
        <p14:creationId xmlns:p14="http://schemas.microsoft.com/office/powerpoint/2010/main" val="135908157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2BCFA-C16C-485E-A957-8370A21DCA8E}"/>
              </a:ext>
            </a:extLst>
          </p:cNvPr>
          <p:cNvSpPr>
            <a:spLocks noGrp="1"/>
          </p:cNvSpPr>
          <p:nvPr>
            <p:ph type="title"/>
          </p:nvPr>
        </p:nvSpPr>
        <p:spPr/>
        <p:txBody>
          <a:bodyPr/>
          <a:lstStyle/>
          <a:p>
            <a:r>
              <a:rPr lang="en-US" sz="2800"/>
              <a:t>Knowledge Check</a:t>
            </a:r>
          </a:p>
        </p:txBody>
      </p:sp>
      <p:sp>
        <p:nvSpPr>
          <p:cNvPr id="45" name="Text Placeholder 44">
            <a:extLst>
              <a:ext uri="{FF2B5EF4-FFF2-40B4-BE49-F238E27FC236}">
                <a16:creationId xmlns:a16="http://schemas.microsoft.com/office/drawing/2014/main" id="{638BF266-0B6A-4529-8FA8-55B69F0336CA}"/>
              </a:ext>
            </a:extLst>
          </p:cNvPr>
          <p:cNvSpPr>
            <a:spLocks noGrp="1"/>
          </p:cNvSpPr>
          <p:nvPr>
            <p:ph type="body" sz="quarter" idx="11"/>
          </p:nvPr>
        </p:nvSpPr>
        <p:spPr/>
        <p:txBody>
          <a:bodyPr/>
          <a:lstStyle/>
          <a:p>
            <a:endParaRPr lang="en-US"/>
          </a:p>
        </p:txBody>
      </p:sp>
      <p:sp>
        <p:nvSpPr>
          <p:cNvPr id="46" name="Text Placeholder 45">
            <a:extLst>
              <a:ext uri="{FF2B5EF4-FFF2-40B4-BE49-F238E27FC236}">
                <a16:creationId xmlns:a16="http://schemas.microsoft.com/office/drawing/2014/main" id="{D44FFB67-1443-455B-9E9C-989D24DC0022}"/>
              </a:ext>
            </a:extLst>
          </p:cNvPr>
          <p:cNvSpPr>
            <a:spLocks noGrp="1"/>
          </p:cNvSpPr>
          <p:nvPr>
            <p:ph type="body" sz="quarter" idx="15"/>
          </p:nvPr>
        </p:nvSpPr>
        <p:spPr/>
        <p:txBody>
          <a:bodyPr/>
          <a:lstStyle/>
          <a:p>
            <a:endParaRPr lang="en-US"/>
          </a:p>
        </p:txBody>
      </p:sp>
      <p:sp>
        <p:nvSpPr>
          <p:cNvPr id="47" name="Text Placeholder 46">
            <a:extLst>
              <a:ext uri="{FF2B5EF4-FFF2-40B4-BE49-F238E27FC236}">
                <a16:creationId xmlns:a16="http://schemas.microsoft.com/office/drawing/2014/main" id="{AAB4BAB5-F36B-4C6A-8B24-888583098EAE}"/>
              </a:ext>
            </a:extLst>
          </p:cNvPr>
          <p:cNvSpPr>
            <a:spLocks noGrp="1"/>
          </p:cNvSpPr>
          <p:nvPr>
            <p:ph type="body" sz="quarter" idx="17"/>
          </p:nvPr>
        </p:nvSpPr>
        <p:spPr/>
        <p:txBody>
          <a:bodyPr/>
          <a:lstStyle/>
          <a:p>
            <a:endParaRPr lang="en-US"/>
          </a:p>
        </p:txBody>
      </p:sp>
      <p:sp>
        <p:nvSpPr>
          <p:cNvPr id="48" name="Text Placeholder 47">
            <a:extLst>
              <a:ext uri="{FF2B5EF4-FFF2-40B4-BE49-F238E27FC236}">
                <a16:creationId xmlns:a16="http://schemas.microsoft.com/office/drawing/2014/main" id="{45C9E056-CF63-4DC5-92F9-1AC31C1ECF0F}"/>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376181454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2: Explore physical hardware troubleshooting</a:t>
            </a:r>
          </a:p>
        </p:txBody>
      </p:sp>
      <p:pic>
        <p:nvPicPr>
          <p:cNvPr id="4" name="Picture 3" descr="Icon of a globe with two horizontal lines and two vertical arcs">
            <a:extLst>
              <a:ext uri="{FF2B5EF4-FFF2-40B4-BE49-F238E27FC236}">
                <a16:creationId xmlns:a16="http://schemas.microsoft.com/office/drawing/2014/main" id="{B0F387D6-55C3-4553-82CF-B2B1AD53C996}"/>
              </a:ext>
            </a:extLst>
          </p:cNvPr>
          <p:cNvPicPr>
            <a:picLocks noChangeAspect="1"/>
          </p:cNvPicPr>
          <p:nvPr/>
        </p:nvPicPr>
        <p:blipFill>
          <a:blip r:embed="rId3"/>
          <a:stretch>
            <a:fillRect/>
          </a:stretch>
        </p:blipFill>
        <p:spPr>
          <a:xfrm>
            <a:off x="10037642" y="2734670"/>
            <a:ext cx="1368000" cy="1368000"/>
          </a:xfrm>
          <a:prstGeom prst="rect">
            <a:avLst/>
          </a:prstGeom>
        </p:spPr>
      </p:pic>
    </p:spTree>
    <p:extLst>
      <p:ext uri="{BB962C8B-B14F-4D97-AF65-F5344CB8AC3E}">
        <p14:creationId xmlns:p14="http://schemas.microsoft.com/office/powerpoint/2010/main" val="1725561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Module 2: Explore physical hardware troubleshooting</a:t>
            </a:r>
          </a:p>
        </p:txBody>
      </p:sp>
      <p:sp>
        <p:nvSpPr>
          <p:cNvPr id="2" name="Text Placeholder 1">
            <a:extLst>
              <a:ext uri="{FF2B5EF4-FFF2-40B4-BE49-F238E27FC236}">
                <a16:creationId xmlns:a16="http://schemas.microsoft.com/office/drawing/2014/main" id="{44A49DAE-79D6-48FB-BB90-ED534D0C7C09}"/>
              </a:ext>
            </a:extLst>
          </p:cNvPr>
          <p:cNvSpPr>
            <a:spLocks noGrp="1"/>
          </p:cNvSpPr>
          <p:nvPr>
            <p:ph type="body" sz="quarter" idx="10"/>
          </p:nvPr>
        </p:nvSpPr>
        <p:spPr>
          <a:xfrm>
            <a:off x="432089" y="1083334"/>
            <a:ext cx="11341268" cy="2985433"/>
          </a:xfrm>
        </p:spPr>
        <p:txBody>
          <a:bodyPr/>
          <a:lstStyle/>
          <a:p>
            <a:pPr marL="342900" indent="-342900">
              <a:buFont typeface="Arial" panose="020B0604020202020204" pitchFamily="34" charset="0"/>
              <a:buChar char="•"/>
            </a:pPr>
            <a:r>
              <a:rPr lang="en-US" sz="2400" dirty="0">
                <a:solidFill>
                  <a:schemeClr val="tx1"/>
                </a:solidFill>
                <a:latin typeface="Segoe UI (Body)"/>
              </a:rPr>
              <a:t>Identify hardware-related problems</a:t>
            </a:r>
          </a:p>
          <a:p>
            <a:pPr marL="342900" indent="-342900">
              <a:buFont typeface="Arial" panose="020B0604020202020204" pitchFamily="34" charset="0"/>
              <a:buChar char="•"/>
            </a:pPr>
            <a:r>
              <a:rPr lang="en-US" sz="2400" dirty="0">
                <a:solidFill>
                  <a:schemeClr val="tx1"/>
                </a:solidFill>
                <a:latin typeface="Segoe UI (Body)"/>
              </a:rPr>
              <a:t>Troubleshoot USB devices</a:t>
            </a:r>
          </a:p>
          <a:p>
            <a:pPr marL="342900" indent="-342900">
              <a:buFont typeface="Arial" panose="020B0604020202020204" pitchFamily="34" charset="0"/>
              <a:buChar char="•"/>
            </a:pPr>
            <a:r>
              <a:rPr lang="en-US" sz="2400" dirty="0">
                <a:solidFill>
                  <a:schemeClr val="tx1"/>
                </a:solidFill>
                <a:latin typeface="Segoe UI (Body)"/>
              </a:rPr>
              <a:t>Troubleshoot wireless devices</a:t>
            </a:r>
          </a:p>
          <a:p>
            <a:pPr marL="342900" indent="-342900">
              <a:buFont typeface="Arial" panose="020B0604020202020204" pitchFamily="34" charset="0"/>
              <a:buChar char="•"/>
            </a:pPr>
            <a:r>
              <a:rPr lang="en-US" sz="2400" dirty="0">
                <a:solidFill>
                  <a:schemeClr val="tx1"/>
                </a:solidFill>
                <a:latin typeface="Segoe UI (Body)"/>
              </a:rPr>
              <a:t>Gather hardware information</a:t>
            </a:r>
          </a:p>
          <a:p>
            <a:pPr marL="342900" indent="-342900">
              <a:buFont typeface="Arial" panose="020B0604020202020204" pitchFamily="34" charset="0"/>
              <a:buChar char="•"/>
            </a:pPr>
            <a:r>
              <a:rPr lang="en-US" sz="2400" dirty="0">
                <a:solidFill>
                  <a:schemeClr val="tx1"/>
                </a:solidFill>
                <a:latin typeface="Segoe UI (Body)"/>
              </a:rPr>
              <a:t>Use best practices to troubleshoot hardware issues</a:t>
            </a: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endParaRPr lang="en-US" dirty="0"/>
          </a:p>
        </p:txBody>
      </p:sp>
    </p:spTree>
    <p:extLst>
      <p:ext uri="{BB962C8B-B14F-4D97-AF65-F5344CB8AC3E}">
        <p14:creationId xmlns:p14="http://schemas.microsoft.com/office/powerpoint/2010/main" val="15368652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Identify hardware-related problems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3544560"/>
          </a:xfrm>
        </p:spPr>
        <p:txBody>
          <a:bodyPr/>
          <a:lstStyle/>
          <a:p>
            <a:pPr lvl="1"/>
            <a:r>
              <a:rPr lang="en-US" dirty="0">
                <a:latin typeface="+mj-lt"/>
              </a:rPr>
              <a:t>Physical Issue</a:t>
            </a:r>
          </a:p>
          <a:p>
            <a:pPr marL="342900" lvl="1" indent="-342900">
              <a:buFontTx/>
              <a:buChar char="-"/>
            </a:pPr>
            <a:r>
              <a:rPr lang="en-US" dirty="0">
                <a:latin typeface="+mj-lt"/>
              </a:rPr>
              <a:t>Moving parts (fans, power supplies, hard disk drives) prone to fail</a:t>
            </a:r>
          </a:p>
          <a:p>
            <a:pPr marL="342900" lvl="1" indent="-342900">
              <a:buFontTx/>
              <a:buChar char="-"/>
            </a:pPr>
            <a:r>
              <a:rPr lang="en-US" dirty="0">
                <a:latin typeface="+mj-lt"/>
              </a:rPr>
              <a:t>Excessive dust impairing heat dissipation</a:t>
            </a:r>
          </a:p>
          <a:p>
            <a:pPr lvl="1"/>
            <a:r>
              <a:rPr lang="en-US" dirty="0">
                <a:latin typeface="+mj-lt"/>
              </a:rPr>
              <a:t>Driver Issue</a:t>
            </a:r>
          </a:p>
          <a:p>
            <a:pPr marL="342900" lvl="1" indent="-342900">
              <a:buFontTx/>
              <a:buChar char="-"/>
            </a:pPr>
            <a:r>
              <a:rPr lang="en-US" dirty="0">
                <a:latin typeface="+mj-lt"/>
              </a:rPr>
              <a:t>Version incompatibility</a:t>
            </a:r>
          </a:p>
          <a:p>
            <a:pPr marL="342900" lvl="1" indent="-342900">
              <a:buFontTx/>
              <a:buChar char="-"/>
            </a:pPr>
            <a:r>
              <a:rPr lang="en-US" dirty="0">
                <a:latin typeface="+mj-lt"/>
              </a:rPr>
              <a:t>Defective driver</a:t>
            </a:r>
          </a:p>
          <a:p>
            <a:pPr marL="342900" lvl="1" indent="-342900">
              <a:buFontTx/>
              <a:buChar char="-"/>
            </a:pPr>
            <a:r>
              <a:rPr lang="en-US" dirty="0">
                <a:latin typeface="+mj-lt"/>
              </a:rPr>
              <a:t>Incorrect driver assigned</a:t>
            </a:r>
          </a:p>
          <a:p>
            <a:pPr lvl="1"/>
            <a:endParaRPr lang="en-US" dirty="0"/>
          </a:p>
        </p:txBody>
      </p:sp>
    </p:spTree>
    <p:extLst>
      <p:ext uri="{BB962C8B-B14F-4D97-AF65-F5344CB8AC3E}">
        <p14:creationId xmlns:p14="http://schemas.microsoft.com/office/powerpoint/2010/main" val="174260484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Troubleshoot USB devices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2298065"/>
          </a:xfrm>
        </p:spPr>
        <p:txBody>
          <a:bodyPr/>
          <a:lstStyle/>
          <a:p>
            <a:r>
              <a:rPr lang="en-US" dirty="0"/>
              <a:t>Controlling USB Devices</a:t>
            </a:r>
          </a:p>
          <a:p>
            <a:pPr marL="342900" lvl="1" indent="-342900">
              <a:buFont typeface="Arial" panose="020B0604020202020204" pitchFamily="34" charset="0"/>
              <a:buChar char="•"/>
            </a:pPr>
            <a:r>
              <a:rPr lang="en-US" dirty="0"/>
              <a:t>Prevent users from installing any device.</a:t>
            </a:r>
          </a:p>
          <a:p>
            <a:pPr marL="342900" lvl="1" indent="-342900">
              <a:buFont typeface="Arial" panose="020B0604020202020204" pitchFamily="34" charset="0"/>
              <a:buChar char="•"/>
            </a:pPr>
            <a:r>
              <a:rPr lang="en-US" dirty="0"/>
              <a:t>Allow users to install only devices on an approved list.</a:t>
            </a:r>
          </a:p>
          <a:p>
            <a:pPr marL="342900" lvl="1" indent="-342900">
              <a:buFont typeface="Arial" panose="020B0604020202020204" pitchFamily="34" charset="0"/>
              <a:buChar char="•"/>
            </a:pPr>
            <a:r>
              <a:rPr lang="en-US" dirty="0"/>
              <a:t>Prevent users from installing devices that are on a prohibited list.</a:t>
            </a:r>
          </a:p>
          <a:p>
            <a:pPr marL="342900" lvl="1" indent="-342900">
              <a:buFont typeface="Arial" panose="020B0604020202020204" pitchFamily="34" charset="0"/>
              <a:buChar char="•"/>
            </a:pPr>
            <a:r>
              <a:rPr lang="en-US" dirty="0"/>
              <a:t>Deny read or write access to removable devices or removable media.</a:t>
            </a:r>
          </a:p>
        </p:txBody>
      </p:sp>
    </p:spTree>
    <p:extLst>
      <p:ext uri="{BB962C8B-B14F-4D97-AF65-F5344CB8AC3E}">
        <p14:creationId xmlns:p14="http://schemas.microsoft.com/office/powerpoint/2010/main" val="42336453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Troubleshoot wireless devices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3170099"/>
          </a:xfrm>
        </p:spPr>
        <p:txBody>
          <a:bodyPr/>
          <a:lstStyle/>
          <a:p>
            <a:r>
              <a:rPr lang="en-US" dirty="0"/>
              <a:t>Troubleshooting Wireless Devices</a:t>
            </a:r>
          </a:p>
          <a:p>
            <a:pPr marL="342900" lvl="1" indent="-342900">
              <a:buFont typeface="Arial" panose="020B0604020202020204" pitchFamily="34" charset="0"/>
              <a:buChar char="•"/>
            </a:pPr>
            <a:r>
              <a:rPr lang="en-US" dirty="0" err="1"/>
              <a:t>WiFi</a:t>
            </a:r>
            <a:r>
              <a:rPr lang="en-US" dirty="0"/>
              <a:t>/Bluetooth Enabled</a:t>
            </a:r>
          </a:p>
          <a:p>
            <a:pPr marL="342900" lvl="1" indent="-342900">
              <a:buFont typeface="Arial" panose="020B0604020202020204" pitchFamily="34" charset="0"/>
              <a:buChar char="•"/>
            </a:pPr>
            <a:r>
              <a:rPr lang="en-US" dirty="0"/>
              <a:t>Airplane mode </a:t>
            </a:r>
          </a:p>
          <a:p>
            <a:pPr marL="342900" lvl="1" indent="-342900">
              <a:buFont typeface="Arial" panose="020B0604020202020204" pitchFamily="34" charset="0"/>
              <a:buChar char="•"/>
            </a:pPr>
            <a:r>
              <a:rPr lang="en-US" dirty="0"/>
              <a:t>Discovery</a:t>
            </a:r>
          </a:p>
          <a:p>
            <a:pPr marL="342900" lvl="1" indent="-342900">
              <a:buFont typeface="Arial" panose="020B0604020202020204" pitchFamily="34" charset="0"/>
              <a:buChar char="•"/>
            </a:pPr>
            <a:r>
              <a:rPr lang="en-US" dirty="0"/>
              <a:t>Pairing</a:t>
            </a:r>
          </a:p>
          <a:p>
            <a:pPr marL="342900" lvl="1" indent="-342900">
              <a:buFont typeface="Arial" panose="020B0604020202020204" pitchFamily="34" charset="0"/>
              <a:buChar char="•"/>
            </a:pPr>
            <a:r>
              <a:rPr lang="en-US" dirty="0"/>
              <a:t>Device proximity</a:t>
            </a:r>
          </a:p>
          <a:p>
            <a:pPr marL="342900" lvl="1" indent="-342900">
              <a:buFont typeface="Arial" panose="020B0604020202020204" pitchFamily="34" charset="0"/>
              <a:buChar char="•"/>
            </a:pPr>
            <a:r>
              <a:rPr lang="en-US" dirty="0"/>
              <a:t>External interference</a:t>
            </a:r>
          </a:p>
        </p:txBody>
      </p:sp>
    </p:spTree>
    <p:extLst>
      <p:ext uri="{BB962C8B-B14F-4D97-AF65-F5344CB8AC3E}">
        <p14:creationId xmlns:p14="http://schemas.microsoft.com/office/powerpoint/2010/main" val="395914579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Gather hardware information</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2672526"/>
          </a:xfrm>
        </p:spPr>
        <p:txBody>
          <a:bodyPr/>
          <a:lstStyle/>
          <a:p>
            <a:pPr marL="342900" lvl="1" indent="-342900">
              <a:buFont typeface="Arial" panose="020B0604020202020204" pitchFamily="34" charset="0"/>
              <a:buChar char="•"/>
            </a:pPr>
            <a:r>
              <a:rPr lang="en-US" dirty="0"/>
              <a:t>Event Viewer</a:t>
            </a:r>
          </a:p>
          <a:p>
            <a:pPr marL="342900" lvl="1" indent="-342900">
              <a:buFont typeface="Arial" panose="020B0604020202020204" pitchFamily="34" charset="0"/>
              <a:buChar char="•"/>
            </a:pPr>
            <a:r>
              <a:rPr lang="en-US" dirty="0"/>
              <a:t>System Information Tool</a:t>
            </a:r>
          </a:p>
          <a:p>
            <a:pPr marL="342900" lvl="1" indent="-342900">
              <a:buFont typeface="Arial" panose="020B0604020202020204" pitchFamily="34" charset="0"/>
              <a:buChar char="•"/>
            </a:pPr>
            <a:r>
              <a:rPr lang="en-US" dirty="0"/>
              <a:t>Device Manager</a:t>
            </a:r>
          </a:p>
          <a:p>
            <a:pPr marL="342900" lvl="1" indent="-342900">
              <a:buFont typeface="Arial" panose="020B0604020202020204" pitchFamily="34" charset="0"/>
              <a:buChar char="•"/>
            </a:pPr>
            <a:r>
              <a:rPr lang="en-US" dirty="0"/>
              <a:t>Windows </a:t>
            </a:r>
            <a:r>
              <a:rPr lang="en-US" dirty="0" err="1"/>
              <a:t>Powershell</a:t>
            </a:r>
            <a:endParaRPr lang="en-US" dirty="0"/>
          </a:p>
          <a:p>
            <a:pPr marL="342900" lvl="1" indent="-342900">
              <a:buFont typeface="Arial" panose="020B0604020202020204" pitchFamily="34" charset="0"/>
              <a:buChar char="•"/>
            </a:pPr>
            <a:r>
              <a:rPr lang="en-US" dirty="0"/>
              <a:t>Windows Memory Diagnostics tool</a:t>
            </a:r>
          </a:p>
          <a:p>
            <a:pPr marL="342900" lvl="1" indent="-342900">
              <a:buFont typeface="Arial" panose="020B0604020202020204" pitchFamily="34" charset="0"/>
              <a:buChar char="•"/>
            </a:pPr>
            <a:r>
              <a:rPr lang="en-US" dirty="0"/>
              <a:t>Central Device Management Inventory</a:t>
            </a:r>
          </a:p>
        </p:txBody>
      </p:sp>
    </p:spTree>
    <p:extLst>
      <p:ext uri="{BB962C8B-B14F-4D97-AF65-F5344CB8AC3E}">
        <p14:creationId xmlns:p14="http://schemas.microsoft.com/office/powerpoint/2010/main" val="294782013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Use best practices to troubleshoot hardware issues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2236510"/>
          </a:xfrm>
        </p:spPr>
        <p:txBody>
          <a:bodyPr/>
          <a:lstStyle/>
          <a:p>
            <a:pPr marL="342900" lvl="1" indent="-342900">
              <a:buFont typeface="Arial" panose="020B0604020202020204" pitchFamily="34" charset="0"/>
              <a:buChar char="•"/>
            </a:pPr>
            <a:r>
              <a:rPr lang="en-US" dirty="0"/>
              <a:t>Physical Connection?</a:t>
            </a:r>
          </a:p>
          <a:p>
            <a:pPr marL="342900" lvl="1" indent="-342900">
              <a:buFont typeface="Arial" panose="020B0604020202020204" pitchFamily="34" charset="0"/>
              <a:buChar char="•"/>
            </a:pPr>
            <a:r>
              <a:rPr lang="en-US" dirty="0"/>
              <a:t>Compatible Device?</a:t>
            </a:r>
          </a:p>
          <a:p>
            <a:pPr marL="342900" lvl="1" indent="-342900">
              <a:buFont typeface="Arial" panose="020B0604020202020204" pitchFamily="34" charset="0"/>
              <a:buChar char="•"/>
            </a:pPr>
            <a:r>
              <a:rPr lang="en-US" dirty="0"/>
              <a:t>Review Event Viewer logs</a:t>
            </a:r>
          </a:p>
          <a:p>
            <a:pPr marL="342900" lvl="1" indent="-342900">
              <a:buFont typeface="Arial" panose="020B0604020202020204" pitchFamily="34" charset="0"/>
              <a:buChar char="•"/>
            </a:pPr>
            <a:r>
              <a:rPr lang="en-US" dirty="0"/>
              <a:t>Recent driver change?</a:t>
            </a:r>
          </a:p>
          <a:p>
            <a:pPr marL="342900" lvl="1" indent="-342900">
              <a:buFont typeface="Arial" panose="020B0604020202020204" pitchFamily="34" charset="0"/>
              <a:buChar char="•"/>
            </a:pPr>
            <a:r>
              <a:rPr lang="en-US" dirty="0"/>
              <a:t>Update device firmware/BIOS</a:t>
            </a:r>
          </a:p>
        </p:txBody>
      </p:sp>
    </p:spTree>
    <p:extLst>
      <p:ext uri="{BB962C8B-B14F-4D97-AF65-F5344CB8AC3E}">
        <p14:creationId xmlns:p14="http://schemas.microsoft.com/office/powerpoint/2010/main" val="138233152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2BCFA-C16C-485E-A957-8370A21DCA8E}"/>
              </a:ext>
            </a:extLst>
          </p:cNvPr>
          <p:cNvSpPr>
            <a:spLocks noGrp="1"/>
          </p:cNvSpPr>
          <p:nvPr>
            <p:ph type="title"/>
          </p:nvPr>
        </p:nvSpPr>
        <p:spPr/>
        <p:txBody>
          <a:bodyPr/>
          <a:lstStyle/>
          <a:p>
            <a:r>
              <a:rPr lang="en-US" sz="2800"/>
              <a:t>Knowledge Check</a:t>
            </a:r>
          </a:p>
        </p:txBody>
      </p:sp>
      <p:sp>
        <p:nvSpPr>
          <p:cNvPr id="45" name="Text Placeholder 44">
            <a:extLst>
              <a:ext uri="{FF2B5EF4-FFF2-40B4-BE49-F238E27FC236}">
                <a16:creationId xmlns:a16="http://schemas.microsoft.com/office/drawing/2014/main" id="{638BF266-0B6A-4529-8FA8-55B69F0336CA}"/>
              </a:ext>
            </a:extLst>
          </p:cNvPr>
          <p:cNvSpPr>
            <a:spLocks noGrp="1"/>
          </p:cNvSpPr>
          <p:nvPr>
            <p:ph type="body" sz="quarter" idx="11"/>
          </p:nvPr>
        </p:nvSpPr>
        <p:spPr/>
        <p:txBody>
          <a:bodyPr/>
          <a:lstStyle/>
          <a:p>
            <a:endParaRPr lang="en-US"/>
          </a:p>
        </p:txBody>
      </p:sp>
      <p:sp>
        <p:nvSpPr>
          <p:cNvPr id="46" name="Text Placeholder 45">
            <a:extLst>
              <a:ext uri="{FF2B5EF4-FFF2-40B4-BE49-F238E27FC236}">
                <a16:creationId xmlns:a16="http://schemas.microsoft.com/office/drawing/2014/main" id="{D44FFB67-1443-455B-9E9C-989D24DC0022}"/>
              </a:ext>
            </a:extLst>
          </p:cNvPr>
          <p:cNvSpPr>
            <a:spLocks noGrp="1"/>
          </p:cNvSpPr>
          <p:nvPr>
            <p:ph type="body" sz="quarter" idx="15"/>
          </p:nvPr>
        </p:nvSpPr>
        <p:spPr/>
        <p:txBody>
          <a:bodyPr/>
          <a:lstStyle/>
          <a:p>
            <a:endParaRPr lang="en-US"/>
          </a:p>
        </p:txBody>
      </p:sp>
      <p:sp>
        <p:nvSpPr>
          <p:cNvPr id="47" name="Text Placeholder 46">
            <a:extLst>
              <a:ext uri="{FF2B5EF4-FFF2-40B4-BE49-F238E27FC236}">
                <a16:creationId xmlns:a16="http://schemas.microsoft.com/office/drawing/2014/main" id="{AAB4BAB5-F36B-4C6A-8B24-888583098EAE}"/>
              </a:ext>
            </a:extLst>
          </p:cNvPr>
          <p:cNvSpPr>
            <a:spLocks noGrp="1"/>
          </p:cNvSpPr>
          <p:nvPr>
            <p:ph type="body" sz="quarter" idx="17"/>
          </p:nvPr>
        </p:nvSpPr>
        <p:spPr/>
        <p:txBody>
          <a:bodyPr/>
          <a:lstStyle/>
          <a:p>
            <a:endParaRPr lang="en-US"/>
          </a:p>
        </p:txBody>
      </p:sp>
      <p:sp>
        <p:nvSpPr>
          <p:cNvPr id="48" name="Text Placeholder 47">
            <a:extLst>
              <a:ext uri="{FF2B5EF4-FFF2-40B4-BE49-F238E27FC236}">
                <a16:creationId xmlns:a16="http://schemas.microsoft.com/office/drawing/2014/main" id="{45C9E056-CF63-4DC5-92F9-1AC31C1ECF0F}"/>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350577569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3: Troubleshoot physical failures on Windows clients</a:t>
            </a:r>
          </a:p>
        </p:txBody>
      </p:sp>
      <p:pic>
        <p:nvPicPr>
          <p:cNvPr id="4" name="Picture 3">
            <a:extLst>
              <a:ext uri="{FF2B5EF4-FFF2-40B4-BE49-F238E27FC236}">
                <a16:creationId xmlns:a16="http://schemas.microsoft.com/office/drawing/2014/main" id="{6AC3B4C5-402D-4D61-B9C4-B6EC4411684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120297" y="2806670"/>
            <a:ext cx="1224000" cy="1224000"/>
          </a:xfrm>
          <a:prstGeom prst="rect">
            <a:avLst/>
          </a:prstGeom>
        </p:spPr>
      </p:pic>
    </p:spTree>
    <p:extLst>
      <p:ext uri="{BB962C8B-B14F-4D97-AF65-F5344CB8AC3E}">
        <p14:creationId xmlns:p14="http://schemas.microsoft.com/office/powerpoint/2010/main" val="15232665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Learning Path agenda</a:t>
            </a:r>
          </a:p>
        </p:txBody>
      </p:sp>
      <p:sp>
        <p:nvSpPr>
          <p:cNvPr id="6" name="Text Placeholder 5"/>
          <p:cNvSpPr>
            <a:spLocks noGrp="1"/>
          </p:cNvSpPr>
          <p:nvPr>
            <p:ph type="body" sz="quarter" idx="11"/>
          </p:nvPr>
        </p:nvSpPr>
        <p:spPr/>
        <p:txBody>
          <a:bodyPr/>
          <a:lstStyle/>
          <a:p>
            <a:pPr lvl="1"/>
            <a:r>
              <a:rPr lang="en-US" dirty="0"/>
              <a:t>Troubleshoot device driver failures</a:t>
            </a:r>
          </a:p>
        </p:txBody>
      </p:sp>
      <p:sp>
        <p:nvSpPr>
          <p:cNvPr id="2" name="Text Placeholder 1"/>
          <p:cNvSpPr>
            <a:spLocks noGrp="1"/>
          </p:cNvSpPr>
          <p:nvPr>
            <p:ph type="body" sz="quarter" idx="15"/>
          </p:nvPr>
        </p:nvSpPr>
        <p:spPr/>
        <p:txBody>
          <a:bodyPr/>
          <a:lstStyle/>
          <a:p>
            <a:pPr lvl="1"/>
            <a:r>
              <a:rPr lang="en-US" dirty="0"/>
              <a:t>Explore physical hardware troubleshooting</a:t>
            </a:r>
          </a:p>
        </p:txBody>
      </p:sp>
      <p:sp>
        <p:nvSpPr>
          <p:cNvPr id="3" name="Text Placeholder 2"/>
          <p:cNvSpPr>
            <a:spLocks noGrp="1"/>
          </p:cNvSpPr>
          <p:nvPr>
            <p:ph type="body" sz="quarter" idx="20"/>
          </p:nvPr>
        </p:nvSpPr>
        <p:spPr/>
        <p:txBody>
          <a:bodyPr/>
          <a:lstStyle/>
          <a:p>
            <a:pPr lvl="1"/>
            <a:r>
              <a:rPr lang="en-US" dirty="0"/>
              <a:t>Troubleshoot physical failures on Windows clients</a:t>
            </a:r>
          </a:p>
        </p:txBody>
      </p:sp>
      <p:grpSp>
        <p:nvGrpSpPr>
          <p:cNvPr id="11" name="Group 10">
            <a:extLst>
              <a:ext uri="{FF2B5EF4-FFF2-40B4-BE49-F238E27FC236}">
                <a16:creationId xmlns:a16="http://schemas.microsoft.com/office/drawing/2014/main" id="{8186785E-759A-478C-8B9C-F652EF852665}"/>
              </a:ext>
              <a:ext uri="{C183D7F6-B498-43B3-948B-1728B52AA6E4}">
                <adec:decorative xmlns:adec="http://schemas.microsoft.com/office/drawing/2017/decorative" val="1"/>
              </a:ext>
            </a:extLst>
          </p:cNvPr>
          <p:cNvGrpSpPr/>
          <p:nvPr/>
        </p:nvGrpSpPr>
        <p:grpSpPr>
          <a:xfrm>
            <a:off x="3031668" y="4535768"/>
            <a:ext cx="702132" cy="702232"/>
            <a:chOff x="3031668" y="4535768"/>
            <a:chExt cx="702132" cy="702232"/>
          </a:xfrm>
        </p:grpSpPr>
        <p:grpSp>
          <p:nvGrpSpPr>
            <p:cNvPr id="43" name="Group 42">
              <a:extLst>
                <a:ext uri="{FF2B5EF4-FFF2-40B4-BE49-F238E27FC236}">
                  <a16:creationId xmlns:a16="http://schemas.microsoft.com/office/drawing/2014/main" id="{EC9A8C29-8E4B-4B66-A15E-76D420799596}"/>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4" name="Freeform 5">
                <a:extLst>
                  <a:ext uri="{FF2B5EF4-FFF2-40B4-BE49-F238E27FC236}">
                    <a16:creationId xmlns:a16="http://schemas.microsoft.com/office/drawing/2014/main" id="{68545A57-D254-4040-9131-B81B012B454C}"/>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A37A0F79-C2EA-4568-BF05-E46B9DFE0A0D}"/>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a:extLst>
                <a:ext uri="{FF2B5EF4-FFF2-40B4-BE49-F238E27FC236}">
                  <a16:creationId xmlns:a16="http://schemas.microsoft.com/office/drawing/2014/main" id="{97135C60-729D-4EC7-A718-B711398EBB82}"/>
                </a:ext>
              </a:extLst>
            </p:cNvPr>
            <p:cNvPicPr>
              <a:picLocks noChangeAspect="1"/>
            </p:cNvPicPr>
            <p:nvPr/>
          </p:nvPicPr>
          <p:blipFill>
            <a:blip r:embed="rId3"/>
            <a:stretch>
              <a:fillRect/>
            </a:stretch>
          </p:blipFill>
          <p:spPr>
            <a:xfrm>
              <a:off x="3220733" y="4724884"/>
              <a:ext cx="324000" cy="324000"/>
            </a:xfrm>
            <a:prstGeom prst="rect">
              <a:avLst/>
            </a:prstGeom>
          </p:spPr>
        </p:pic>
      </p:grpSp>
      <p:grpSp>
        <p:nvGrpSpPr>
          <p:cNvPr id="13" name="Group 12">
            <a:extLst>
              <a:ext uri="{FF2B5EF4-FFF2-40B4-BE49-F238E27FC236}">
                <a16:creationId xmlns:a16="http://schemas.microsoft.com/office/drawing/2014/main" id="{719066D5-799D-4D7A-A607-94238FA7EC72}"/>
              </a:ext>
              <a:ext uri="{C183D7F6-B498-43B3-948B-1728B52AA6E4}">
                <adec:decorative xmlns:adec="http://schemas.microsoft.com/office/drawing/2017/decorative" val="1"/>
              </a:ext>
            </a:extLst>
          </p:cNvPr>
          <p:cNvGrpSpPr/>
          <p:nvPr/>
        </p:nvGrpSpPr>
        <p:grpSpPr>
          <a:xfrm>
            <a:off x="3031668" y="3077885"/>
            <a:ext cx="702132" cy="702232"/>
            <a:chOff x="3031668" y="3077885"/>
            <a:chExt cx="702132" cy="702232"/>
          </a:xfrm>
        </p:grpSpPr>
        <p:grpSp>
          <p:nvGrpSpPr>
            <p:cNvPr id="35" name="Group 34">
              <a:extLst>
                <a:ext uri="{FF2B5EF4-FFF2-40B4-BE49-F238E27FC236}">
                  <a16:creationId xmlns:a16="http://schemas.microsoft.com/office/drawing/2014/main" id="{32AA795D-E551-4CFE-947A-3510539E99E6}"/>
                </a:ext>
                <a:ext uri="{C183D7F6-B498-43B3-948B-1728B52AA6E4}">
                  <adec:decorative xmlns:adec="http://schemas.microsoft.com/office/drawing/2017/decorative" val="1"/>
                </a:ext>
              </a:extLst>
            </p:cNvPr>
            <p:cNvGrpSpPr/>
            <p:nvPr/>
          </p:nvGrpSpPr>
          <p:grpSpPr>
            <a:xfrm>
              <a:off x="3031668" y="3077885"/>
              <a:ext cx="702132" cy="702232"/>
              <a:chOff x="7962901" y="3032919"/>
              <a:chExt cx="981074" cy="981076"/>
            </a:xfrm>
          </p:grpSpPr>
          <p:sp>
            <p:nvSpPr>
              <p:cNvPr id="36" name="Freeform 5">
                <a:extLst>
                  <a:ext uri="{FF2B5EF4-FFF2-40B4-BE49-F238E27FC236}">
                    <a16:creationId xmlns:a16="http://schemas.microsoft.com/office/drawing/2014/main" id="{3F8F9610-0EC3-452C-8CD8-3BB28290854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E126B067-1DDD-4966-9349-1E5FD0A6CBB1}"/>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Picture 11" descr="Icon of a globe with two horizontal lines and two vertical arcs">
              <a:extLst>
                <a:ext uri="{FF2B5EF4-FFF2-40B4-BE49-F238E27FC236}">
                  <a16:creationId xmlns:a16="http://schemas.microsoft.com/office/drawing/2014/main" id="{80DEFBC4-6768-4164-8993-3DF8C29E8195}"/>
                </a:ext>
              </a:extLst>
            </p:cNvPr>
            <p:cNvPicPr>
              <a:picLocks noChangeAspect="1"/>
            </p:cNvPicPr>
            <p:nvPr/>
          </p:nvPicPr>
          <p:blipFill>
            <a:blip r:embed="rId4"/>
            <a:stretch>
              <a:fillRect/>
            </a:stretch>
          </p:blipFill>
          <p:spPr>
            <a:xfrm>
              <a:off x="3202733" y="3249000"/>
              <a:ext cx="360000" cy="360000"/>
            </a:xfrm>
            <a:prstGeom prst="rect">
              <a:avLst/>
            </a:prstGeom>
          </p:spPr>
        </p:pic>
      </p:grpSp>
      <p:grpSp>
        <p:nvGrpSpPr>
          <p:cNvPr id="15" name="Group 14">
            <a:extLst>
              <a:ext uri="{FF2B5EF4-FFF2-40B4-BE49-F238E27FC236}">
                <a16:creationId xmlns:a16="http://schemas.microsoft.com/office/drawing/2014/main" id="{F85BF821-33FF-481A-90DF-AF227BA1C455}"/>
              </a:ext>
              <a:ext uri="{C183D7F6-B498-43B3-948B-1728B52AA6E4}">
                <adec:decorative xmlns:adec="http://schemas.microsoft.com/office/drawing/2017/decorative" val="1"/>
              </a:ext>
            </a:extLst>
          </p:cNvPr>
          <p:cNvGrpSpPr/>
          <p:nvPr/>
        </p:nvGrpSpPr>
        <p:grpSpPr>
          <a:xfrm>
            <a:off x="3031668" y="1620002"/>
            <a:ext cx="702132" cy="702232"/>
            <a:chOff x="3031668" y="1620002"/>
            <a:chExt cx="702132" cy="702232"/>
          </a:xfrm>
        </p:grpSpPr>
        <p:grpSp>
          <p:nvGrpSpPr>
            <p:cNvPr id="30" name="Group 29">
              <a:extLst>
                <a:ext uri="{FF2B5EF4-FFF2-40B4-BE49-F238E27FC236}">
                  <a16:creationId xmlns:a16="http://schemas.microsoft.com/office/drawing/2014/main" id="{7B881764-8CC8-466B-8F40-2A9FB83FA51B}"/>
                </a:ext>
                <a:ext uri="{C183D7F6-B498-43B3-948B-1728B52AA6E4}">
                  <adec:decorative xmlns:adec="http://schemas.microsoft.com/office/drawing/2017/decorative" val="1"/>
                </a:ext>
              </a:extLst>
            </p:cNvPr>
            <p:cNvGrpSpPr/>
            <p:nvPr/>
          </p:nvGrpSpPr>
          <p:grpSpPr>
            <a:xfrm>
              <a:off x="3031668" y="1620002"/>
              <a:ext cx="702132" cy="702232"/>
              <a:chOff x="7962901" y="3032919"/>
              <a:chExt cx="981074" cy="981076"/>
            </a:xfrm>
          </p:grpSpPr>
          <p:sp>
            <p:nvSpPr>
              <p:cNvPr id="31" name="Freeform 5">
                <a:extLst>
                  <a:ext uri="{FF2B5EF4-FFF2-40B4-BE49-F238E27FC236}">
                    <a16:creationId xmlns:a16="http://schemas.microsoft.com/office/drawing/2014/main" id="{D616F46A-8C8E-475E-91F4-D968F21F5186}"/>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4" name="Freeform 6">
                <a:extLst>
                  <a:ext uri="{FF2B5EF4-FFF2-40B4-BE49-F238E27FC236}">
                    <a16:creationId xmlns:a16="http://schemas.microsoft.com/office/drawing/2014/main" id="{3931DC69-4D5C-40B4-80D2-7FDE66A622D0}"/>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4" name="Picture 13">
              <a:extLst>
                <a:ext uri="{FF2B5EF4-FFF2-40B4-BE49-F238E27FC236}">
                  <a16:creationId xmlns:a16="http://schemas.microsoft.com/office/drawing/2014/main" id="{A0A19ABC-5B41-4E24-952B-8D6A109FB42F}"/>
                </a:ext>
              </a:extLst>
            </p:cNvPr>
            <p:cNvPicPr>
              <a:picLocks noChangeAspect="1"/>
            </p:cNvPicPr>
            <p:nvPr/>
          </p:nvPicPr>
          <p:blipFill>
            <a:blip r:embed="rId5"/>
            <a:stretch>
              <a:fillRect/>
            </a:stretch>
          </p:blipFill>
          <p:spPr>
            <a:xfrm>
              <a:off x="3184733" y="1773118"/>
              <a:ext cx="396000" cy="396000"/>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Module 3: Troubleshoot physical failures on Windows clients</a:t>
            </a:r>
          </a:p>
        </p:txBody>
      </p:sp>
      <p:sp>
        <p:nvSpPr>
          <p:cNvPr id="2" name="Text Placeholder 1">
            <a:extLst>
              <a:ext uri="{FF2B5EF4-FFF2-40B4-BE49-F238E27FC236}">
                <a16:creationId xmlns:a16="http://schemas.microsoft.com/office/drawing/2014/main" id="{44A49DAE-79D6-48FB-BB90-ED534D0C7C09}"/>
              </a:ext>
            </a:extLst>
          </p:cNvPr>
          <p:cNvSpPr>
            <a:spLocks noGrp="1"/>
          </p:cNvSpPr>
          <p:nvPr>
            <p:ph type="body" sz="quarter" idx="10"/>
          </p:nvPr>
        </p:nvSpPr>
        <p:spPr>
          <a:xfrm>
            <a:off x="432089" y="1083334"/>
            <a:ext cx="11341268" cy="3354765"/>
          </a:xfrm>
        </p:spPr>
        <p:txBody>
          <a:bodyPr/>
          <a:lstStyle/>
          <a:p>
            <a:pPr marL="342900" indent="-342900">
              <a:buFont typeface="Arial" panose="020B0604020202020204" pitchFamily="34" charset="0"/>
              <a:buChar char="•"/>
            </a:pPr>
            <a:r>
              <a:rPr lang="en-US" sz="2400" dirty="0">
                <a:solidFill>
                  <a:schemeClr val="tx1"/>
                </a:solidFill>
                <a:latin typeface="Segoe UI (Body)"/>
              </a:rPr>
              <a:t>Examine factors when replacing devices</a:t>
            </a:r>
          </a:p>
          <a:p>
            <a:pPr marL="342900" indent="-342900">
              <a:buFont typeface="Arial" panose="020B0604020202020204" pitchFamily="34" charset="0"/>
              <a:buChar char="•"/>
            </a:pPr>
            <a:r>
              <a:rPr lang="en-US" sz="2400" dirty="0">
                <a:solidFill>
                  <a:schemeClr val="tx1"/>
                </a:solidFill>
                <a:latin typeface="Segoe UI (Body)"/>
              </a:rPr>
              <a:t>Explore common vulnerabilities on hardware devices</a:t>
            </a:r>
          </a:p>
          <a:p>
            <a:pPr marL="342900" indent="-342900">
              <a:buFont typeface="Arial" panose="020B0604020202020204" pitchFamily="34" charset="0"/>
              <a:buChar char="•"/>
            </a:pPr>
            <a:r>
              <a:rPr lang="en-US" sz="2400" dirty="0">
                <a:solidFill>
                  <a:schemeClr val="tx1"/>
                </a:solidFill>
                <a:latin typeface="Segoe UI (Body)"/>
              </a:rPr>
              <a:t>Examine guidelines for replacing hardware</a:t>
            </a:r>
          </a:p>
          <a:p>
            <a:pPr marL="342900" indent="-342900">
              <a:buFont typeface="Arial" panose="020B0604020202020204" pitchFamily="34" charset="0"/>
              <a:buChar char="•"/>
            </a:pPr>
            <a:r>
              <a:rPr lang="en-US" sz="2400" dirty="0">
                <a:solidFill>
                  <a:schemeClr val="tx1"/>
                </a:solidFill>
                <a:latin typeface="Segoe UI (Body)"/>
              </a:rPr>
              <a:t>Diagnose Memory Problems</a:t>
            </a:r>
          </a:p>
          <a:p>
            <a:pPr marL="342900" indent="-342900">
              <a:buFont typeface="Arial" panose="020B0604020202020204" pitchFamily="34" charset="0"/>
              <a:buChar char="•"/>
            </a:pPr>
            <a:r>
              <a:rPr lang="en-US" sz="2400" dirty="0">
                <a:solidFill>
                  <a:schemeClr val="tx1"/>
                </a:solidFill>
                <a:latin typeface="Segoe UI (Body)"/>
              </a:rPr>
              <a:t>Diagnose and troubleshoot disk problems</a:t>
            </a: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endParaRPr lang="en-US" dirty="0"/>
          </a:p>
        </p:txBody>
      </p:sp>
    </p:spTree>
    <p:extLst>
      <p:ext uri="{BB962C8B-B14F-4D97-AF65-F5344CB8AC3E}">
        <p14:creationId xmlns:p14="http://schemas.microsoft.com/office/powerpoint/2010/main" val="1294001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Examine factors when replacing devices</a:t>
            </a:r>
          </a:p>
        </p:txBody>
      </p:sp>
      <p:pic>
        <p:nvPicPr>
          <p:cNvPr id="5" name="Picture 3" descr="Diagram showing the variables for replacing devices. ">
            <a:extLst>
              <a:ext uri="{FF2B5EF4-FFF2-40B4-BE49-F238E27FC236}">
                <a16:creationId xmlns:a16="http://schemas.microsoft.com/office/drawing/2014/main" id="{53CE0207-C72A-4E6B-8DC3-392A14B6745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10131" y="1358379"/>
            <a:ext cx="6571738" cy="4891592"/>
          </a:xfrm>
          <a:prstGeom prst="rect">
            <a:avLst/>
          </a:prstGeom>
          <a:noFill/>
          <a:ln>
            <a:noFill/>
          </a:ln>
        </p:spPr>
      </p:pic>
      <p:sp>
        <p:nvSpPr>
          <p:cNvPr id="7" name="Rectangle 31">
            <a:extLst>
              <a:ext uri="{FF2B5EF4-FFF2-40B4-BE49-F238E27FC236}">
                <a16:creationId xmlns:a16="http://schemas.microsoft.com/office/drawing/2014/main" id="{6352E8EE-2457-4372-84F7-4F11844424A1}"/>
              </a:ext>
              <a:ext uri="{C183D7F6-B498-43B3-948B-1728B52AA6E4}">
                <adec:decorative xmlns:adec="http://schemas.microsoft.com/office/drawing/2017/decorative" val="1"/>
              </a:ext>
            </a:extLst>
          </p:cNvPr>
          <p:cNvSpPr/>
          <p:nvPr/>
        </p:nvSpPr>
        <p:spPr bwMode="auto">
          <a:xfrm>
            <a:off x="418643" y="1219199"/>
            <a:ext cx="11341268" cy="499306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335386582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Explore common vulnerabilities on hardware devices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2672526"/>
          </a:xfrm>
        </p:spPr>
        <p:txBody>
          <a:bodyPr/>
          <a:lstStyle/>
          <a:p>
            <a:pPr marL="342900" lvl="1" indent="-342900">
              <a:buFont typeface="Arial" panose="020B0604020202020204" pitchFamily="34" charset="0"/>
              <a:buChar char="•"/>
            </a:pPr>
            <a:r>
              <a:rPr lang="en-US" dirty="0"/>
              <a:t>Drives</a:t>
            </a:r>
          </a:p>
          <a:p>
            <a:pPr marL="342900" lvl="1" indent="-342900">
              <a:buFont typeface="Arial" panose="020B0604020202020204" pitchFamily="34" charset="0"/>
              <a:buChar char="•"/>
            </a:pPr>
            <a:r>
              <a:rPr lang="en-US" dirty="0"/>
              <a:t>PSUs</a:t>
            </a:r>
          </a:p>
          <a:p>
            <a:pPr marL="342900" lvl="1" indent="-342900">
              <a:buFont typeface="Arial" panose="020B0604020202020204" pitchFamily="34" charset="0"/>
              <a:buChar char="•"/>
            </a:pPr>
            <a:r>
              <a:rPr lang="en-US" dirty="0"/>
              <a:t>Fans</a:t>
            </a:r>
          </a:p>
          <a:p>
            <a:pPr marL="342900" lvl="1" indent="-342900">
              <a:buFont typeface="Arial" panose="020B0604020202020204" pitchFamily="34" charset="0"/>
              <a:buChar char="•"/>
            </a:pPr>
            <a:r>
              <a:rPr lang="en-US" dirty="0"/>
              <a:t>CPU/GPU</a:t>
            </a:r>
          </a:p>
          <a:p>
            <a:pPr marL="342900" lvl="1" indent="-342900">
              <a:buFont typeface="Arial" panose="020B0604020202020204" pitchFamily="34" charset="0"/>
              <a:buChar char="•"/>
            </a:pPr>
            <a:r>
              <a:rPr lang="en-US" dirty="0"/>
              <a:t>Memory</a:t>
            </a:r>
          </a:p>
          <a:p>
            <a:pPr marL="342900" lvl="1" indent="-342900">
              <a:buFont typeface="Arial" panose="020B0604020202020204" pitchFamily="34" charset="0"/>
              <a:buChar char="•"/>
            </a:pPr>
            <a:r>
              <a:rPr lang="en-US" dirty="0"/>
              <a:t>Battery</a:t>
            </a:r>
          </a:p>
        </p:txBody>
      </p:sp>
    </p:spTree>
    <p:extLst>
      <p:ext uri="{BB962C8B-B14F-4D97-AF65-F5344CB8AC3E}">
        <p14:creationId xmlns:p14="http://schemas.microsoft.com/office/powerpoint/2010/main" val="132005528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Examine guidelines for replacing hardware</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800493"/>
          </a:xfrm>
        </p:spPr>
        <p:txBody>
          <a:bodyPr/>
          <a:lstStyle/>
          <a:p>
            <a:pPr marL="342900" lvl="1" indent="-342900">
              <a:buFont typeface="Arial" panose="020B0604020202020204" pitchFamily="34" charset="0"/>
              <a:buChar char="•"/>
            </a:pPr>
            <a:r>
              <a:rPr lang="en-US" dirty="0"/>
              <a:t>Identify root cause</a:t>
            </a:r>
          </a:p>
          <a:p>
            <a:pPr marL="342900" lvl="1" indent="-342900">
              <a:buFont typeface="Arial" panose="020B0604020202020204" pitchFamily="34" charset="0"/>
              <a:buChar char="•"/>
            </a:pPr>
            <a:r>
              <a:rPr lang="en-US" dirty="0"/>
              <a:t>Warranty concerns</a:t>
            </a:r>
          </a:p>
          <a:p>
            <a:pPr marL="342900" lvl="1" indent="-342900">
              <a:buFont typeface="Arial" panose="020B0604020202020204" pitchFamily="34" charset="0"/>
              <a:buChar char="•"/>
            </a:pPr>
            <a:r>
              <a:rPr lang="en-US" dirty="0"/>
              <a:t>Static electricity</a:t>
            </a:r>
          </a:p>
          <a:p>
            <a:pPr marL="342900" lvl="1" indent="-342900">
              <a:buFont typeface="Arial" panose="020B0604020202020204" pitchFamily="34" charset="0"/>
              <a:buChar char="•"/>
            </a:pPr>
            <a:r>
              <a:rPr lang="en-US" dirty="0"/>
              <a:t>User interruption</a:t>
            </a:r>
          </a:p>
        </p:txBody>
      </p:sp>
    </p:spTree>
    <p:extLst>
      <p:ext uri="{BB962C8B-B14F-4D97-AF65-F5344CB8AC3E}">
        <p14:creationId xmlns:p14="http://schemas.microsoft.com/office/powerpoint/2010/main" val="158595402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Diagnose Memory Problems</a:t>
            </a:r>
          </a:p>
        </p:txBody>
      </p:sp>
      <p:sp>
        <p:nvSpPr>
          <p:cNvPr id="7" name="Rectangle 31">
            <a:extLst>
              <a:ext uri="{FF2B5EF4-FFF2-40B4-BE49-F238E27FC236}">
                <a16:creationId xmlns:a16="http://schemas.microsoft.com/office/drawing/2014/main" id="{6352E8EE-2457-4372-84F7-4F11844424A1}"/>
              </a:ext>
              <a:ext uri="{C183D7F6-B498-43B3-948B-1728B52AA6E4}">
                <adec:decorative xmlns:adec="http://schemas.microsoft.com/office/drawing/2017/decorative" val="1"/>
              </a:ext>
            </a:extLst>
          </p:cNvPr>
          <p:cNvSpPr/>
          <p:nvPr/>
        </p:nvSpPr>
        <p:spPr bwMode="auto">
          <a:xfrm>
            <a:off x="418643" y="2203938"/>
            <a:ext cx="11341268" cy="400832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pic>
        <p:nvPicPr>
          <p:cNvPr id="6" name="Picture 3" descr="Screenshot of the Windows Memory Diagnostics Tool. ">
            <a:extLst>
              <a:ext uri="{FF2B5EF4-FFF2-40B4-BE49-F238E27FC236}">
                <a16:creationId xmlns:a16="http://schemas.microsoft.com/office/drawing/2014/main" id="{E31A2339-D6FF-4E61-9804-1AF506C0D55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54126" y="2450970"/>
            <a:ext cx="8683747" cy="3499476"/>
          </a:xfrm>
          <a:prstGeom prst="rect">
            <a:avLst/>
          </a:prstGeom>
          <a:noFill/>
          <a:ln>
            <a:noFill/>
          </a:ln>
        </p:spPr>
      </p:pic>
      <p:sp>
        <p:nvSpPr>
          <p:cNvPr id="8" name="Content Placeholder 2">
            <a:extLst>
              <a:ext uri="{FF2B5EF4-FFF2-40B4-BE49-F238E27FC236}">
                <a16:creationId xmlns:a16="http://schemas.microsoft.com/office/drawing/2014/main" id="{E029DFFD-23AD-4C91-98B5-222F4281A020}"/>
              </a:ext>
            </a:extLst>
          </p:cNvPr>
          <p:cNvSpPr>
            <a:spLocks noGrp="1"/>
          </p:cNvSpPr>
          <p:nvPr>
            <p:ph sz="quarter" idx="10"/>
          </p:nvPr>
        </p:nvSpPr>
        <p:spPr>
          <a:xfrm>
            <a:off x="419100" y="1456897"/>
            <a:ext cx="11340811" cy="553998"/>
          </a:xfrm>
        </p:spPr>
        <p:txBody>
          <a:bodyPr/>
          <a:lstStyle/>
          <a:p>
            <a:r>
              <a:rPr lang="en-US" dirty="0"/>
              <a:t>Windows Memory Diagnostics Tool</a:t>
            </a:r>
          </a:p>
        </p:txBody>
      </p:sp>
    </p:spTree>
    <p:extLst>
      <p:ext uri="{BB962C8B-B14F-4D97-AF65-F5344CB8AC3E}">
        <p14:creationId xmlns:p14="http://schemas.microsoft.com/office/powerpoint/2010/main" val="406444364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Diagnose and troubleshoot disk problems</a:t>
            </a:r>
          </a:p>
        </p:txBody>
      </p:sp>
      <p:sp>
        <p:nvSpPr>
          <p:cNvPr id="7" name="Rectangle 31">
            <a:extLst>
              <a:ext uri="{FF2B5EF4-FFF2-40B4-BE49-F238E27FC236}">
                <a16:creationId xmlns:a16="http://schemas.microsoft.com/office/drawing/2014/main" id="{6352E8EE-2457-4372-84F7-4F11844424A1}"/>
              </a:ext>
              <a:ext uri="{C183D7F6-B498-43B3-948B-1728B52AA6E4}">
                <adec:decorative xmlns:adec="http://schemas.microsoft.com/office/drawing/2017/decorative" val="1"/>
              </a:ext>
            </a:extLst>
          </p:cNvPr>
          <p:cNvSpPr/>
          <p:nvPr/>
        </p:nvSpPr>
        <p:spPr bwMode="auto">
          <a:xfrm>
            <a:off x="418643" y="1219199"/>
            <a:ext cx="11341268" cy="499306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pic>
        <p:nvPicPr>
          <p:cNvPr id="6" name="Picture 3" descr="Screenshot showing the storage pool disks. ">
            <a:extLst>
              <a:ext uri="{FF2B5EF4-FFF2-40B4-BE49-F238E27FC236}">
                <a16:creationId xmlns:a16="http://schemas.microsoft.com/office/drawing/2014/main" id="{9D1B4632-67E9-4B80-8457-F855CC88022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39060" y="1471362"/>
            <a:ext cx="7113879" cy="4488736"/>
          </a:xfrm>
          <a:prstGeom prst="rect">
            <a:avLst/>
          </a:prstGeom>
          <a:noFill/>
          <a:ln>
            <a:noFill/>
          </a:ln>
        </p:spPr>
      </p:pic>
    </p:spTree>
    <p:extLst>
      <p:ext uri="{BB962C8B-B14F-4D97-AF65-F5344CB8AC3E}">
        <p14:creationId xmlns:p14="http://schemas.microsoft.com/office/powerpoint/2010/main" val="303562220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2BCFA-C16C-485E-A957-8370A21DCA8E}"/>
              </a:ext>
            </a:extLst>
          </p:cNvPr>
          <p:cNvSpPr>
            <a:spLocks noGrp="1"/>
          </p:cNvSpPr>
          <p:nvPr>
            <p:ph type="title"/>
          </p:nvPr>
        </p:nvSpPr>
        <p:spPr/>
        <p:txBody>
          <a:bodyPr/>
          <a:lstStyle/>
          <a:p>
            <a:r>
              <a:rPr lang="en-US" sz="2800"/>
              <a:t>Knowledge Check</a:t>
            </a:r>
          </a:p>
        </p:txBody>
      </p:sp>
      <p:sp>
        <p:nvSpPr>
          <p:cNvPr id="45" name="Text Placeholder 44">
            <a:extLst>
              <a:ext uri="{FF2B5EF4-FFF2-40B4-BE49-F238E27FC236}">
                <a16:creationId xmlns:a16="http://schemas.microsoft.com/office/drawing/2014/main" id="{638BF266-0B6A-4529-8FA8-55B69F0336CA}"/>
              </a:ext>
            </a:extLst>
          </p:cNvPr>
          <p:cNvSpPr>
            <a:spLocks noGrp="1"/>
          </p:cNvSpPr>
          <p:nvPr>
            <p:ph type="body" sz="quarter" idx="11"/>
          </p:nvPr>
        </p:nvSpPr>
        <p:spPr/>
        <p:txBody>
          <a:bodyPr/>
          <a:lstStyle/>
          <a:p>
            <a:endParaRPr lang="en-US"/>
          </a:p>
        </p:txBody>
      </p:sp>
      <p:sp>
        <p:nvSpPr>
          <p:cNvPr id="46" name="Text Placeholder 45">
            <a:extLst>
              <a:ext uri="{FF2B5EF4-FFF2-40B4-BE49-F238E27FC236}">
                <a16:creationId xmlns:a16="http://schemas.microsoft.com/office/drawing/2014/main" id="{D44FFB67-1443-455B-9E9C-989D24DC0022}"/>
              </a:ext>
            </a:extLst>
          </p:cNvPr>
          <p:cNvSpPr>
            <a:spLocks noGrp="1"/>
          </p:cNvSpPr>
          <p:nvPr>
            <p:ph type="body" sz="quarter" idx="15"/>
          </p:nvPr>
        </p:nvSpPr>
        <p:spPr/>
        <p:txBody>
          <a:bodyPr/>
          <a:lstStyle/>
          <a:p>
            <a:endParaRPr lang="en-US"/>
          </a:p>
        </p:txBody>
      </p:sp>
      <p:sp>
        <p:nvSpPr>
          <p:cNvPr id="47" name="Text Placeholder 46">
            <a:extLst>
              <a:ext uri="{FF2B5EF4-FFF2-40B4-BE49-F238E27FC236}">
                <a16:creationId xmlns:a16="http://schemas.microsoft.com/office/drawing/2014/main" id="{AAB4BAB5-F36B-4C6A-8B24-888583098EAE}"/>
              </a:ext>
            </a:extLst>
          </p:cNvPr>
          <p:cNvSpPr>
            <a:spLocks noGrp="1"/>
          </p:cNvSpPr>
          <p:nvPr>
            <p:ph type="body" sz="quarter" idx="17"/>
          </p:nvPr>
        </p:nvSpPr>
        <p:spPr/>
        <p:txBody>
          <a:bodyPr/>
          <a:lstStyle/>
          <a:p>
            <a:endParaRPr lang="en-US"/>
          </a:p>
        </p:txBody>
      </p:sp>
      <p:sp>
        <p:nvSpPr>
          <p:cNvPr id="48" name="Text Placeholder 47">
            <a:extLst>
              <a:ext uri="{FF2B5EF4-FFF2-40B4-BE49-F238E27FC236}">
                <a16:creationId xmlns:a16="http://schemas.microsoft.com/office/drawing/2014/main" id="{45C9E056-CF63-4DC5-92F9-1AC31C1ECF0F}"/>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376990372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Practice Labs</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20"/>
          </p:nvPr>
        </p:nvSpPr>
        <p:spPr>
          <a:xfrm>
            <a:off x="432091" y="1827814"/>
            <a:ext cx="5663909" cy="1752428"/>
          </a:xfrm>
        </p:spPr>
        <p:txBody>
          <a:bodyPr/>
          <a:lstStyle/>
          <a:p>
            <a:r>
              <a:rPr lang="en-US" altLang="zh-CN" dirty="0"/>
              <a:t>Recovering Windows by using a Restore Point</a:t>
            </a:r>
          </a:p>
        </p:txBody>
      </p:sp>
      <p:grpSp>
        <p:nvGrpSpPr>
          <p:cNvPr id="7" name="Group 6">
            <a:extLst>
              <a:ext uri="{FF2B5EF4-FFF2-40B4-BE49-F238E27FC236}">
                <a16:creationId xmlns:a16="http://schemas.microsoft.com/office/drawing/2014/main" id="{39DC7CEA-C1E9-4FB5-A6D3-1B99D7100284}"/>
              </a:ext>
              <a:ext uri="{C183D7F6-B498-43B3-948B-1728B52AA6E4}">
                <adec:decorative xmlns:adec="http://schemas.microsoft.com/office/drawing/2017/decorative" val="1"/>
              </a:ext>
            </a:extLst>
          </p:cNvPr>
          <p:cNvGrpSpPr/>
          <p:nvPr/>
        </p:nvGrpSpPr>
        <p:grpSpPr>
          <a:xfrm>
            <a:off x="5215982" y="2704028"/>
            <a:ext cx="723611" cy="723714"/>
            <a:chOff x="5215982" y="2704028"/>
            <a:chExt cx="723611" cy="723714"/>
          </a:xfrm>
        </p:grpSpPr>
        <p:grpSp>
          <p:nvGrpSpPr>
            <p:cNvPr id="22" name="Group 21">
              <a:extLst>
                <a:ext uri="{FF2B5EF4-FFF2-40B4-BE49-F238E27FC236}">
                  <a16:creationId xmlns:a16="http://schemas.microsoft.com/office/drawing/2014/main" id="{76AE3C33-2338-4B91-BA95-3F834C580229}"/>
                </a:ext>
                <a:ext uri="{C183D7F6-B498-43B3-948B-1728B52AA6E4}">
                  <adec:decorative xmlns:adec="http://schemas.microsoft.com/office/drawing/2017/decorative" val="1"/>
                </a:ext>
              </a:extLst>
            </p:cNvPr>
            <p:cNvGrpSpPr/>
            <p:nvPr/>
          </p:nvGrpSpPr>
          <p:grpSpPr>
            <a:xfrm>
              <a:off x="5215982" y="2704028"/>
              <a:ext cx="723611" cy="723714"/>
              <a:chOff x="7962901" y="3032919"/>
              <a:chExt cx="981074" cy="981076"/>
            </a:xfrm>
          </p:grpSpPr>
          <p:sp>
            <p:nvSpPr>
              <p:cNvPr id="24" name="Freeform 5">
                <a:extLst>
                  <a:ext uri="{FF2B5EF4-FFF2-40B4-BE49-F238E27FC236}">
                    <a16:creationId xmlns:a16="http://schemas.microsoft.com/office/drawing/2014/main" id="{A5D53007-A08D-485E-9DE0-AA9CC70B860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 name="Freeform 6">
                <a:extLst>
                  <a:ext uri="{FF2B5EF4-FFF2-40B4-BE49-F238E27FC236}">
                    <a16:creationId xmlns:a16="http://schemas.microsoft.com/office/drawing/2014/main" id="{CF2C4FFF-DCBE-4BA6-B1AA-6BE7A3C7EE99}"/>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6" name="Picture 5">
              <a:extLst>
                <a:ext uri="{FF2B5EF4-FFF2-40B4-BE49-F238E27FC236}">
                  <a16:creationId xmlns:a16="http://schemas.microsoft.com/office/drawing/2014/main" id="{41341716-41D6-487C-A501-2713EE960AB6}"/>
                </a:ext>
              </a:extLst>
            </p:cNvPr>
            <p:cNvPicPr>
              <a:picLocks noChangeAspect="1"/>
            </p:cNvPicPr>
            <p:nvPr/>
          </p:nvPicPr>
          <p:blipFill>
            <a:blip r:embed="rId3"/>
            <a:stretch>
              <a:fillRect/>
            </a:stretch>
          </p:blipFill>
          <p:spPr>
            <a:xfrm>
              <a:off x="5397787" y="2863150"/>
              <a:ext cx="360000" cy="360000"/>
            </a:xfrm>
            <a:prstGeom prst="rect">
              <a:avLst/>
            </a:prstGeom>
          </p:spPr>
        </p:pic>
      </p:grpSp>
    </p:spTree>
    <p:extLst>
      <p:ext uri="{BB962C8B-B14F-4D97-AF65-F5344CB8AC3E}">
        <p14:creationId xmlns:p14="http://schemas.microsoft.com/office/powerpoint/2010/main" val="347535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Learning Path Review</a:t>
            </a:r>
            <a:endParaRPr lang="en-US" dirty="0"/>
          </a:p>
        </p:txBody>
      </p:sp>
      <p:pic>
        <p:nvPicPr>
          <p:cNvPr id="10" name="Picture Placeholder 9" descr="Icon of a webpage showing a product symbol">
            <a:extLst>
              <a:ext uri="{FF2B5EF4-FFF2-40B4-BE49-F238E27FC236}">
                <a16:creationId xmlns:a16="http://schemas.microsoft.com/office/drawing/2014/main" id="{619B5882-7EFD-4683-97FF-F3E81099A8C6}"/>
              </a:ext>
            </a:extLst>
          </p:cNvPr>
          <p:cNvPicPr>
            <a:picLocks noGrp="1" noChangeAspect="1"/>
          </p:cNvPicPr>
          <p:nvPr>
            <p:ph type="pic" sz="quarter" idx="10"/>
          </p:nvPr>
        </p:nvPicPr>
        <p:blipFill rotWithShape="1">
          <a:blip r:embed="rId3"/>
          <a:srcRect l="-752" r="-752"/>
          <a:stretch/>
        </p:blipFill>
        <p:spPr>
          <a:xfrm>
            <a:off x="10003526" y="2875300"/>
            <a:ext cx="1470924" cy="1086740"/>
          </a:xfrm>
          <a:prstGeom prst="rect">
            <a:avLst/>
          </a:prstGeom>
        </p:spPr>
      </p:pic>
    </p:spTree>
    <p:extLst>
      <p:ext uri="{BB962C8B-B14F-4D97-AF65-F5344CB8AC3E}">
        <p14:creationId xmlns:p14="http://schemas.microsoft.com/office/powerpoint/2010/main" val="337854178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1: Troubleshoot device driver failures</a:t>
            </a:r>
            <a:br>
              <a:rPr lang="en-US" dirty="0"/>
            </a:br>
            <a:endParaRPr lang="en-US" dirty="0"/>
          </a:p>
        </p:txBody>
      </p:sp>
      <p:pic>
        <p:nvPicPr>
          <p:cNvPr id="4" name="Picture 3">
            <a:extLst>
              <a:ext uri="{FF2B5EF4-FFF2-40B4-BE49-F238E27FC236}">
                <a16:creationId xmlns:a16="http://schemas.microsoft.com/office/drawing/2014/main" id="{65D7C156-8CCA-42B3-AA72-EA2BD2F394B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047351" y="2734670"/>
            <a:ext cx="1368000" cy="1368000"/>
          </a:xfrm>
          <a:prstGeom prst="rect">
            <a:avLst/>
          </a:prstGeom>
        </p:spPr>
      </p:pic>
    </p:spTree>
    <p:extLst>
      <p:ext uri="{BB962C8B-B14F-4D97-AF65-F5344CB8AC3E}">
        <p14:creationId xmlns:p14="http://schemas.microsoft.com/office/powerpoint/2010/main" val="100588332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Module 1: Troubleshoot device driver failures</a:t>
            </a:r>
          </a:p>
        </p:txBody>
      </p:sp>
      <p:sp>
        <p:nvSpPr>
          <p:cNvPr id="2" name="Text Placeholder 1">
            <a:extLst>
              <a:ext uri="{FF2B5EF4-FFF2-40B4-BE49-F238E27FC236}">
                <a16:creationId xmlns:a16="http://schemas.microsoft.com/office/drawing/2014/main" id="{44A49DAE-79D6-48FB-BB90-ED534D0C7C09}"/>
              </a:ext>
            </a:extLst>
          </p:cNvPr>
          <p:cNvSpPr>
            <a:spLocks noGrp="1"/>
          </p:cNvSpPr>
          <p:nvPr>
            <p:ph type="body" sz="quarter" idx="10"/>
          </p:nvPr>
        </p:nvSpPr>
        <p:spPr>
          <a:xfrm>
            <a:off x="432089" y="1083334"/>
            <a:ext cx="11341268" cy="3354765"/>
          </a:xfrm>
        </p:spPr>
        <p:txBody>
          <a:bodyPr/>
          <a:lstStyle/>
          <a:p>
            <a:pPr marL="342900" indent="-342900">
              <a:buFont typeface="Arial" panose="020B0604020202020204" pitchFamily="34" charset="0"/>
              <a:buChar char="•"/>
            </a:pPr>
            <a:r>
              <a:rPr lang="en-US" sz="2400" dirty="0">
                <a:solidFill>
                  <a:schemeClr val="tx1"/>
                </a:solidFill>
                <a:latin typeface="Segoe UI (Body)"/>
              </a:rPr>
              <a:t>Examine tools for managing and troubleshooting device drivers</a:t>
            </a:r>
          </a:p>
          <a:p>
            <a:pPr marL="342900" indent="-342900">
              <a:buFont typeface="Arial" panose="020B0604020202020204" pitchFamily="34" charset="0"/>
              <a:buChar char="•"/>
            </a:pPr>
            <a:r>
              <a:rPr lang="en-US" sz="2400" dirty="0">
                <a:solidFill>
                  <a:schemeClr val="tx1"/>
                </a:solidFill>
                <a:latin typeface="Segoe UI (Body)"/>
              </a:rPr>
              <a:t>Use driver roll back</a:t>
            </a:r>
          </a:p>
          <a:p>
            <a:pPr marL="342900" indent="-342900">
              <a:buFont typeface="Arial" panose="020B0604020202020204" pitchFamily="34" charset="0"/>
              <a:buChar char="•"/>
            </a:pPr>
            <a:r>
              <a:rPr lang="en-US" sz="2400" dirty="0">
                <a:solidFill>
                  <a:schemeClr val="tx1"/>
                </a:solidFill>
                <a:latin typeface="Segoe UI (Body)"/>
              </a:rPr>
              <a:t>Manage signed drivers</a:t>
            </a:r>
          </a:p>
          <a:p>
            <a:pPr marL="342900" indent="-342900">
              <a:buFont typeface="Arial" panose="020B0604020202020204" pitchFamily="34" charset="0"/>
              <a:buChar char="•"/>
            </a:pPr>
            <a:r>
              <a:rPr lang="en-US" sz="2400" dirty="0">
                <a:solidFill>
                  <a:schemeClr val="tx1"/>
                </a:solidFill>
                <a:latin typeface="Segoe UI (Body)"/>
              </a:rPr>
              <a:t>Stage device drivers</a:t>
            </a:r>
          </a:p>
          <a:p>
            <a:pPr marL="342900" indent="-342900">
              <a:buFont typeface="Arial" panose="020B0604020202020204" pitchFamily="34" charset="0"/>
              <a:buChar char="•"/>
            </a:pPr>
            <a:r>
              <a:rPr lang="en-US" sz="2400" dirty="0">
                <a:solidFill>
                  <a:schemeClr val="tx1"/>
                </a:solidFill>
                <a:latin typeface="Segoe UI (Body)"/>
              </a:rPr>
              <a:t>Restrict device installation</a:t>
            </a:r>
          </a:p>
          <a:p>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pPr marL="342900" indent="-342900">
              <a:buFont typeface="Arial" panose="020B0604020202020204" pitchFamily="34" charset="0"/>
              <a:buChar char="•"/>
            </a:pPr>
            <a:endParaRPr lang="en-US" sz="2400" dirty="0">
              <a:solidFill>
                <a:schemeClr val="tx1"/>
              </a:solidFill>
              <a:latin typeface="Segoe UI (Body)"/>
            </a:endParaRPr>
          </a:p>
          <a:p>
            <a:endParaRPr lang="en-US" dirty="0"/>
          </a:p>
        </p:txBody>
      </p:sp>
    </p:spTree>
    <p:extLst>
      <p:ext uri="{BB962C8B-B14F-4D97-AF65-F5344CB8AC3E}">
        <p14:creationId xmlns:p14="http://schemas.microsoft.com/office/powerpoint/2010/main" val="8717830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668854" cy="728448"/>
          </a:xfrm>
        </p:spPr>
        <p:txBody>
          <a:bodyPr/>
          <a:lstStyle/>
          <a:p>
            <a:r>
              <a:rPr lang="en-US" dirty="0"/>
              <a:t>Examine tools for managing and troubleshooting device drivers</a:t>
            </a:r>
          </a:p>
        </p:txBody>
      </p:sp>
      <p:sp>
        <p:nvSpPr>
          <p:cNvPr id="3" name="Text Placeholder 2">
            <a:extLst>
              <a:ext uri="{FF2B5EF4-FFF2-40B4-BE49-F238E27FC236}">
                <a16:creationId xmlns:a16="http://schemas.microsoft.com/office/drawing/2014/main" id="{7F3950B4-8AA3-E54A-A0FD-E9AF02B259D2}"/>
              </a:ext>
            </a:extLst>
          </p:cNvPr>
          <p:cNvSpPr>
            <a:spLocks noGrp="1"/>
          </p:cNvSpPr>
          <p:nvPr>
            <p:ph type="body" sz="quarter" idx="42"/>
          </p:nvPr>
        </p:nvSpPr>
        <p:spPr>
          <a:xfrm>
            <a:off x="418644" y="1456897"/>
            <a:ext cx="5579310" cy="2078155"/>
          </a:xfrm>
        </p:spPr>
        <p:txBody>
          <a:bodyPr/>
          <a:lstStyle/>
          <a:p>
            <a:pPr>
              <a:lnSpc>
                <a:spcPct val="130000"/>
              </a:lnSpc>
            </a:pPr>
            <a:r>
              <a:rPr lang="en-US" sz="1800" b="1" dirty="0"/>
              <a:t>Use Device Manager to:</a:t>
            </a:r>
          </a:p>
          <a:p>
            <a:pPr marL="342900" indent="-342900">
              <a:lnSpc>
                <a:spcPct val="130000"/>
              </a:lnSpc>
              <a:buFont typeface="Arial" panose="020B0604020202020204" pitchFamily="34" charset="0"/>
              <a:buChar char="•"/>
            </a:pPr>
            <a:r>
              <a:rPr lang="en-US" dirty="0"/>
              <a:t>View devices, their drivers, details, settings, and events</a:t>
            </a:r>
          </a:p>
          <a:p>
            <a:pPr marL="342900" indent="-342900">
              <a:lnSpc>
                <a:spcPct val="130000"/>
              </a:lnSpc>
              <a:buFont typeface="Arial" panose="020B0604020202020204" pitchFamily="34" charset="0"/>
              <a:buChar char="•"/>
            </a:pPr>
            <a:r>
              <a:rPr lang="en-US" dirty="0"/>
              <a:t>Enable and disable devices</a:t>
            </a:r>
          </a:p>
          <a:p>
            <a:pPr marL="342900" indent="-342900">
              <a:lnSpc>
                <a:spcPct val="130000"/>
              </a:lnSpc>
              <a:buFont typeface="Arial" panose="020B0604020202020204" pitchFamily="34" charset="0"/>
              <a:buChar char="•"/>
            </a:pPr>
            <a:r>
              <a:rPr lang="en-US" dirty="0"/>
              <a:t>Install, update, uninstall, and roll back device drivers</a:t>
            </a:r>
          </a:p>
          <a:p>
            <a:pPr marL="342900" indent="-342900">
              <a:lnSpc>
                <a:spcPct val="130000"/>
              </a:lnSpc>
              <a:buFont typeface="Arial" panose="020B0604020202020204" pitchFamily="34" charset="0"/>
              <a:buChar char="•"/>
            </a:pPr>
            <a:r>
              <a:rPr lang="en-US" dirty="0"/>
              <a:t>Troubleshoot device issues</a:t>
            </a:r>
          </a:p>
          <a:p>
            <a:pPr marL="342900" indent="-342900">
              <a:lnSpc>
                <a:spcPct val="130000"/>
              </a:lnSpc>
              <a:buFont typeface="Arial" panose="020B0604020202020204" pitchFamily="34" charset="0"/>
              <a:buChar char="•"/>
            </a:pPr>
            <a:r>
              <a:rPr lang="en-US" dirty="0"/>
              <a:t>Manage devices locally only</a:t>
            </a:r>
          </a:p>
        </p:txBody>
      </p:sp>
      <p:sp>
        <p:nvSpPr>
          <p:cNvPr id="8" name="Text Placeholder 7">
            <a:extLst>
              <a:ext uri="{FF2B5EF4-FFF2-40B4-BE49-F238E27FC236}">
                <a16:creationId xmlns:a16="http://schemas.microsoft.com/office/drawing/2014/main" id="{617AFA75-EEC9-9649-A657-E11F94B845FB}"/>
              </a:ext>
            </a:extLst>
          </p:cNvPr>
          <p:cNvSpPr>
            <a:spLocks noGrp="1"/>
          </p:cNvSpPr>
          <p:nvPr>
            <p:ph type="body" sz="quarter" idx="44"/>
          </p:nvPr>
        </p:nvSpPr>
        <p:spPr>
          <a:xfrm>
            <a:off x="418644" y="3643897"/>
            <a:ext cx="5579310" cy="1128822"/>
          </a:xfrm>
        </p:spPr>
        <p:txBody>
          <a:bodyPr anchor="ctr"/>
          <a:lstStyle/>
          <a:p>
            <a:pPr lvl="1">
              <a:lnSpc>
                <a:spcPct val="130000"/>
              </a:lnSpc>
              <a:spcAft>
                <a:spcPts val="0"/>
              </a:spcAft>
            </a:pPr>
            <a:r>
              <a:rPr lang="en-US" sz="1800" b="1" dirty="0"/>
              <a:t>Other tools include:</a:t>
            </a:r>
          </a:p>
          <a:p>
            <a:pPr marL="285750" lvl="1" indent="-285750">
              <a:lnSpc>
                <a:spcPct val="130000"/>
              </a:lnSpc>
              <a:spcAft>
                <a:spcPts val="0"/>
              </a:spcAft>
              <a:buFont typeface="Arial" panose="020B0604020202020204" pitchFamily="34" charset="0"/>
              <a:buChar char="•"/>
            </a:pPr>
            <a:r>
              <a:rPr lang="en-US" altLang="zh-CN" sz="1600" kern="0" dirty="0"/>
              <a:t>Windows PowerShell</a:t>
            </a:r>
          </a:p>
          <a:p>
            <a:pPr marL="285750" lvl="1" indent="-285750">
              <a:lnSpc>
                <a:spcPct val="130000"/>
              </a:lnSpc>
              <a:spcAft>
                <a:spcPts val="0"/>
              </a:spcAft>
              <a:buFont typeface="Arial" panose="020B0604020202020204" pitchFamily="34" charset="0"/>
              <a:buChar char="•"/>
            </a:pPr>
            <a:r>
              <a:rPr lang="en-US" altLang="zh-CN" sz="1600" kern="0" dirty="0"/>
              <a:t>DevCon.exe tool</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5"/>
          </p:nvPr>
        </p:nvSpPr>
        <p:spPr>
          <a:xfrm>
            <a:off x="418644" y="4881564"/>
            <a:ext cx="5579310" cy="1428709"/>
          </a:xfrm>
        </p:spPr>
        <p:txBody>
          <a:bodyPr/>
          <a:lstStyle/>
          <a:p>
            <a:r>
              <a:rPr lang="en-US" sz="1800" b="1" dirty="0"/>
              <a:t>Remote Desktop or Windows PowerShell remoting</a:t>
            </a:r>
          </a:p>
        </p:txBody>
      </p:sp>
      <p:pic>
        <p:nvPicPr>
          <p:cNvPr id="10" name="Picture 2" descr="A screenshot of Device Manager. A red box highlights the icon for the Video Controller under Other devices. The Video Controller icon has an exclamation point in a yellow triangle next to it, which means that Device Manager could not find its driver. Underneath it, another red box highlights the icons for the ECP Printer Port (LPT1) and the Standard Serial over Bluetooth link (COM1). The ECP Printer Port (LPT1) icon has a downward-pointing arrow on it, illustrating that it is disabled. The Standard Serial over Bluetooth link (COM1) icon has an exclamation point in a yellow triangle on it, meaning that it has a malfunctioning driver.">
            <a:extLst>
              <a:ext uri="{FF2B5EF4-FFF2-40B4-BE49-F238E27FC236}">
                <a16:creationId xmlns:a16="http://schemas.microsoft.com/office/drawing/2014/main" id="{0C107A56-1223-4608-967E-96419910C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3649" y="1634953"/>
            <a:ext cx="2811731" cy="4675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17134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Use driver roll back</a:t>
            </a:r>
          </a:p>
        </p:txBody>
      </p:sp>
      <p:sp>
        <p:nvSpPr>
          <p:cNvPr id="3" name="Text Placeholder 2">
            <a:extLst>
              <a:ext uri="{FF2B5EF4-FFF2-40B4-BE49-F238E27FC236}">
                <a16:creationId xmlns:a16="http://schemas.microsoft.com/office/drawing/2014/main" id="{7F3950B4-8AA3-E54A-A0FD-E9AF02B259D2}"/>
              </a:ext>
            </a:extLst>
          </p:cNvPr>
          <p:cNvSpPr>
            <a:spLocks noGrp="1"/>
          </p:cNvSpPr>
          <p:nvPr>
            <p:ph type="body" sz="quarter" idx="42"/>
          </p:nvPr>
        </p:nvSpPr>
        <p:spPr>
          <a:xfrm>
            <a:off x="418644" y="1456897"/>
            <a:ext cx="5579310" cy="447317"/>
          </a:xfrm>
        </p:spPr>
        <p:txBody>
          <a:bodyPr/>
          <a:lstStyle/>
          <a:p>
            <a:pPr>
              <a:lnSpc>
                <a:spcPct val="130000"/>
              </a:lnSpc>
            </a:pPr>
            <a:r>
              <a:rPr lang="en-US" sz="1800" b="1" dirty="0"/>
              <a:t>Nondestructive operation, but requires restart</a:t>
            </a:r>
          </a:p>
        </p:txBody>
      </p:sp>
      <p:sp>
        <p:nvSpPr>
          <p:cNvPr id="8" name="Text Placeholder 7">
            <a:extLst>
              <a:ext uri="{FF2B5EF4-FFF2-40B4-BE49-F238E27FC236}">
                <a16:creationId xmlns:a16="http://schemas.microsoft.com/office/drawing/2014/main" id="{617AFA75-EEC9-9649-A657-E11F94B845FB}"/>
              </a:ext>
            </a:extLst>
          </p:cNvPr>
          <p:cNvSpPr>
            <a:spLocks noGrp="1"/>
          </p:cNvSpPr>
          <p:nvPr>
            <p:ph type="body" sz="quarter" idx="44"/>
          </p:nvPr>
        </p:nvSpPr>
        <p:spPr>
          <a:xfrm>
            <a:off x="418644" y="1974235"/>
            <a:ext cx="5579310" cy="999066"/>
          </a:xfrm>
        </p:spPr>
        <p:txBody>
          <a:bodyPr anchor="ctr"/>
          <a:lstStyle/>
          <a:p>
            <a:pPr lvl="1">
              <a:lnSpc>
                <a:spcPct val="130000"/>
              </a:lnSpc>
              <a:spcAft>
                <a:spcPts val="0"/>
              </a:spcAft>
            </a:pPr>
            <a:r>
              <a:rPr lang="en-US" sz="1800" b="1" dirty="0"/>
              <a:t>Reinstalls previous version of device driver:</a:t>
            </a:r>
          </a:p>
          <a:p>
            <a:pPr marL="285750" lvl="1" indent="-285750">
              <a:lnSpc>
                <a:spcPct val="130000"/>
              </a:lnSpc>
              <a:spcAft>
                <a:spcPts val="0"/>
              </a:spcAft>
              <a:buFont typeface="Arial" panose="020B0604020202020204" pitchFamily="34" charset="0"/>
              <a:buChar char="•"/>
            </a:pPr>
            <a:r>
              <a:rPr lang="en-US" altLang="zh-CN" sz="1600" kern="0" dirty="0"/>
              <a:t>Not available if device driver has never been updated</a:t>
            </a:r>
          </a:p>
          <a:p>
            <a:pPr marL="285750" lvl="1" indent="-285750">
              <a:lnSpc>
                <a:spcPct val="130000"/>
              </a:lnSpc>
              <a:spcAft>
                <a:spcPts val="0"/>
              </a:spcAft>
              <a:buFont typeface="Arial" panose="020B0604020202020204" pitchFamily="34" charset="0"/>
              <a:buChar char="•"/>
            </a:pPr>
            <a:r>
              <a:rPr lang="en-US" altLang="zh-CN" sz="1600" kern="0" dirty="0"/>
              <a:t>Only active and functional drivers are backed up </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5"/>
          </p:nvPr>
        </p:nvSpPr>
        <p:spPr>
          <a:xfrm>
            <a:off x="418644" y="4032330"/>
            <a:ext cx="5579310" cy="535055"/>
          </a:xfrm>
        </p:spPr>
        <p:txBody>
          <a:bodyPr/>
          <a:lstStyle/>
          <a:p>
            <a:r>
              <a:rPr lang="en-US" sz="1800" b="1" dirty="0"/>
              <a:t>Driver Roll Back is not available for printers</a:t>
            </a:r>
          </a:p>
        </p:txBody>
      </p:sp>
      <p:grpSp>
        <p:nvGrpSpPr>
          <p:cNvPr id="7" name="Group 5" descr="Screenshot on left depicts the Device Manager screen. The user has right-clicked the PC/AT Enhanced PS/2 Keyboard (101/102-Key), and clicked Properties. The other available options are Update Driver Software, Uninstall, and Scan for hardware changes. An arrow points from the Properties option to the screenshot of the PC/AT Enhanced PS/2 Keyboard (101/102-Key) Properties dialog box on the right. The screenshot depicts the General, Driver, Details, Events, and Resources tabs, of which the Driver tab is selected. This tab provides information about Driver Provider, Driver Date, Driver Version, and Digital Signer. There are five options—Driver Details, Update Driver, Roll Back Driver, Disable, and Uninstall. The Disable option is grayed out and unavailable. A rectangle highlights the Roll Back Driver option.">
            <a:extLst>
              <a:ext uri="{FF2B5EF4-FFF2-40B4-BE49-F238E27FC236}">
                <a16:creationId xmlns:a16="http://schemas.microsoft.com/office/drawing/2014/main" id="{E2C47B5C-E474-4E1C-A17E-86E2C228113F}"/>
              </a:ext>
            </a:extLst>
          </p:cNvPr>
          <p:cNvGrpSpPr/>
          <p:nvPr/>
        </p:nvGrpSpPr>
        <p:grpSpPr>
          <a:xfrm>
            <a:off x="7334054" y="1687397"/>
            <a:ext cx="3640043" cy="4518881"/>
            <a:chOff x="2218295" y="105822"/>
            <a:chExt cx="6880185" cy="8541310"/>
          </a:xfrm>
        </p:grpSpPr>
        <p:pic>
          <p:nvPicPr>
            <p:cNvPr id="9" name="Picture 2" descr="Screenshot on left depicts the Device Manager screen. The user has right-clicked the PC/AT Enhanced PS/2 Keyboard (101/102-Key), and clicked Properties. An arrow points from the Properties option to the screenshot of the PC/AT Enhanced PS/2 Keyboard (101/102-Key) Properties dialog box on the right. The screenshot depicts the General, Driver, Details, Events, and Resources tabs, of which the Driver tab is selected. There are five options—Driver Details, Update Driver, Roll Back Driver, Disable, and Uninstall. The Disable option is grayed out and unavailable. A rectangle highlights the Roll Back Driver option. &#10;">
              <a:extLst>
                <a:ext uri="{FF2B5EF4-FFF2-40B4-BE49-F238E27FC236}">
                  <a16:creationId xmlns:a16="http://schemas.microsoft.com/office/drawing/2014/main" id="{B3896B73-4DF0-4E09-BF8E-D8133636B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8295" y="105822"/>
              <a:ext cx="3676651" cy="37242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descr="Screenshot on left depicts the Device Manager screen. The user has right-clicked the PC/AT Enhanced PS/2 Keyboard (101/102-Key), and clicked Properties. An arrow points from the Properties option to the screenshot of the PC/AT Enhanced PS/2 Keyboard (101/102-Key) Properties dialog box on the right. The screenshot depicts the General, Driver, Details, Events, and Resources tabs, of which the Driver tab is selected. There are five options—Driver Details, Update Driver, Roll Back Driver, Disable, and Uninstall. The Disable option is grayed out and unavailable. A rectangle highlights the Roll Back Driver option. &#10;">
              <a:extLst>
                <a:ext uri="{FF2B5EF4-FFF2-40B4-BE49-F238E27FC236}">
                  <a16:creationId xmlns:a16="http://schemas.microsoft.com/office/drawing/2014/main" id="{4FED7193-6698-4593-85EB-0A7FF16DFD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8479" y="4303732"/>
              <a:ext cx="3810001" cy="434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8" descr="Screen shot on left depicts the Device Manager. The user has right-clicked the PC/AT Enhanced PS/2 Keyboard (101/102-Key), and clicked Properties. An arrow points from the Properties option to the screen shot of the PC/AT Enhanced PS/2 Keyboard (101/102-Key) Properties dialog box on the right. The screen shot depicts the General, Driver, Details, Events, and Resources tabs, of which the Driver tab is selected. There are five options—Driver Details, Update Driver, Roll Back Driver, Disable, and Uninstall. The Disable option is grayed out and unavailable. A rectangle highlights the Roll Back Driver option. &#10;&#10;">
              <a:extLst>
                <a:ext uri="{FF2B5EF4-FFF2-40B4-BE49-F238E27FC236}">
                  <a16:creationId xmlns:a16="http://schemas.microsoft.com/office/drawing/2014/main" id="{8F2D36C5-86C3-4F77-B1CD-E4BD427D4594}"/>
                </a:ext>
              </a:extLst>
            </p:cNvPr>
            <p:cNvSpPr/>
            <p:nvPr/>
          </p:nvSpPr>
          <p:spPr bwMode="auto">
            <a:xfrm>
              <a:off x="5457439" y="7080735"/>
              <a:ext cx="3342417" cy="314631"/>
            </a:xfrm>
            <a:prstGeom prst="rect">
              <a:avLst/>
            </a:prstGeom>
            <a:noFill/>
            <a:ln w="3810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endParaRPr>
            </a:p>
          </p:txBody>
        </p:sp>
        <p:sp>
          <p:nvSpPr>
            <p:cNvPr id="13" name="Freeform 45" descr="Screenshot on left depicts the Device Manager screen. The user has right-clicked the PC/AT Enhanced PS/2 Keyboard (101/102-Key), and clicked Properties. An arrow points from the Properties option to the screenshot of the PC/AT Enhanced PS/2 Keyboard (101/102-Key) Properties dialog box on the right. The screenshot depicts the General, Driver, Details, Events, and Resources tabs, of which the Driver tab is selected. There are five options—Driver Details, Update Driver, Roll Back Driver, Disable, and Uninstall. The Disable option is grayed out and unavailable. A rectangle highlights the Roll Back Driver option. &#10;">
              <a:extLst>
                <a:ext uri="{FF2B5EF4-FFF2-40B4-BE49-F238E27FC236}">
                  <a16:creationId xmlns:a16="http://schemas.microsoft.com/office/drawing/2014/main" id="{60FD3CC1-8007-49EE-901C-0B13C4DF5E78}"/>
                </a:ext>
              </a:extLst>
            </p:cNvPr>
            <p:cNvSpPr>
              <a:spLocks/>
            </p:cNvSpPr>
            <p:nvPr/>
          </p:nvSpPr>
          <p:spPr bwMode="auto">
            <a:xfrm rot="3749270">
              <a:off x="2500709" y="5316755"/>
              <a:ext cx="3431654" cy="723830"/>
            </a:xfrm>
            <a:custGeom>
              <a:avLst/>
              <a:gdLst>
                <a:gd name="T0" fmla="*/ 0 w 640"/>
                <a:gd name="T1" fmla="*/ 58 h 214"/>
                <a:gd name="T2" fmla="*/ 69 w 640"/>
                <a:gd name="T3" fmla="*/ 87 h 214"/>
                <a:gd name="T4" fmla="*/ 123 w 640"/>
                <a:gd name="T5" fmla="*/ 110 h 214"/>
                <a:gd name="T6" fmla="*/ 148 w 640"/>
                <a:gd name="T7" fmla="*/ 120 h 214"/>
                <a:gd name="T8" fmla="*/ 171 w 640"/>
                <a:gd name="T9" fmla="*/ 125 h 214"/>
                <a:gd name="T10" fmla="*/ 192 w 640"/>
                <a:gd name="T11" fmla="*/ 131 h 214"/>
                <a:gd name="T12" fmla="*/ 215 w 640"/>
                <a:gd name="T13" fmla="*/ 133 h 214"/>
                <a:gd name="T14" fmla="*/ 236 w 640"/>
                <a:gd name="T15" fmla="*/ 133 h 214"/>
                <a:gd name="T16" fmla="*/ 259 w 640"/>
                <a:gd name="T17" fmla="*/ 131 h 214"/>
                <a:gd name="T18" fmla="*/ 284 w 640"/>
                <a:gd name="T19" fmla="*/ 125 h 214"/>
                <a:gd name="T20" fmla="*/ 311 w 640"/>
                <a:gd name="T21" fmla="*/ 118 h 214"/>
                <a:gd name="T22" fmla="*/ 342 w 640"/>
                <a:gd name="T23" fmla="*/ 108 h 214"/>
                <a:gd name="T24" fmla="*/ 375 w 640"/>
                <a:gd name="T25" fmla="*/ 95 h 214"/>
                <a:gd name="T26" fmla="*/ 411 w 640"/>
                <a:gd name="T27" fmla="*/ 77 h 214"/>
                <a:gd name="T28" fmla="*/ 454 w 640"/>
                <a:gd name="T29" fmla="*/ 58 h 214"/>
                <a:gd name="T30" fmla="*/ 411 w 640"/>
                <a:gd name="T31" fmla="*/ 0 h 214"/>
                <a:gd name="T32" fmla="*/ 640 w 640"/>
                <a:gd name="T33" fmla="*/ 12 h 214"/>
                <a:gd name="T34" fmla="*/ 532 w 640"/>
                <a:gd name="T35" fmla="*/ 214 h 214"/>
                <a:gd name="T36" fmla="*/ 509 w 640"/>
                <a:gd name="T37" fmla="*/ 154 h 214"/>
                <a:gd name="T38" fmla="*/ 465 w 640"/>
                <a:gd name="T39" fmla="*/ 172 h 214"/>
                <a:gd name="T40" fmla="*/ 421 w 640"/>
                <a:gd name="T41" fmla="*/ 187 h 214"/>
                <a:gd name="T42" fmla="*/ 383 w 640"/>
                <a:gd name="T43" fmla="*/ 197 h 214"/>
                <a:gd name="T44" fmla="*/ 346 w 640"/>
                <a:gd name="T45" fmla="*/ 204 h 214"/>
                <a:gd name="T46" fmla="*/ 309 w 640"/>
                <a:gd name="T47" fmla="*/ 208 h 214"/>
                <a:gd name="T48" fmla="*/ 277 w 640"/>
                <a:gd name="T49" fmla="*/ 208 h 214"/>
                <a:gd name="T50" fmla="*/ 246 w 640"/>
                <a:gd name="T51" fmla="*/ 206 h 214"/>
                <a:gd name="T52" fmla="*/ 217 w 640"/>
                <a:gd name="T53" fmla="*/ 201 h 214"/>
                <a:gd name="T54" fmla="*/ 188 w 640"/>
                <a:gd name="T55" fmla="*/ 191 h 214"/>
                <a:gd name="T56" fmla="*/ 160 w 640"/>
                <a:gd name="T57" fmla="*/ 179 h 214"/>
                <a:gd name="T58" fmla="*/ 133 w 640"/>
                <a:gd name="T59" fmla="*/ 166 h 214"/>
                <a:gd name="T60" fmla="*/ 108 w 640"/>
                <a:gd name="T61" fmla="*/ 149 h 214"/>
                <a:gd name="T62" fmla="*/ 81 w 640"/>
                <a:gd name="T63" fmla="*/ 129 h 214"/>
                <a:gd name="T64" fmla="*/ 54 w 640"/>
                <a:gd name="T65" fmla="*/ 108 h 214"/>
                <a:gd name="T66" fmla="*/ 27 w 640"/>
                <a:gd name="T67" fmla="*/ 83 h 214"/>
                <a:gd name="T68" fmla="*/ 0 w 640"/>
                <a:gd name="T69" fmla="*/ 5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0" h="214">
                  <a:moveTo>
                    <a:pt x="0" y="58"/>
                  </a:moveTo>
                  <a:lnTo>
                    <a:pt x="69" y="87"/>
                  </a:lnTo>
                  <a:lnTo>
                    <a:pt x="123" y="110"/>
                  </a:lnTo>
                  <a:lnTo>
                    <a:pt x="148" y="120"/>
                  </a:lnTo>
                  <a:lnTo>
                    <a:pt x="171" y="125"/>
                  </a:lnTo>
                  <a:lnTo>
                    <a:pt x="192" y="131"/>
                  </a:lnTo>
                  <a:lnTo>
                    <a:pt x="215" y="133"/>
                  </a:lnTo>
                  <a:lnTo>
                    <a:pt x="236" y="133"/>
                  </a:lnTo>
                  <a:lnTo>
                    <a:pt x="259" y="131"/>
                  </a:lnTo>
                  <a:lnTo>
                    <a:pt x="284" y="125"/>
                  </a:lnTo>
                  <a:lnTo>
                    <a:pt x="311" y="118"/>
                  </a:lnTo>
                  <a:lnTo>
                    <a:pt x="342" y="108"/>
                  </a:lnTo>
                  <a:lnTo>
                    <a:pt x="375" y="95"/>
                  </a:lnTo>
                  <a:lnTo>
                    <a:pt x="411" y="77"/>
                  </a:lnTo>
                  <a:lnTo>
                    <a:pt x="454" y="58"/>
                  </a:lnTo>
                  <a:lnTo>
                    <a:pt x="411" y="0"/>
                  </a:lnTo>
                  <a:lnTo>
                    <a:pt x="640" y="12"/>
                  </a:lnTo>
                  <a:lnTo>
                    <a:pt x="532" y="214"/>
                  </a:lnTo>
                  <a:lnTo>
                    <a:pt x="509" y="154"/>
                  </a:lnTo>
                  <a:lnTo>
                    <a:pt x="465" y="172"/>
                  </a:lnTo>
                  <a:lnTo>
                    <a:pt x="421" y="187"/>
                  </a:lnTo>
                  <a:lnTo>
                    <a:pt x="383" y="197"/>
                  </a:lnTo>
                  <a:lnTo>
                    <a:pt x="346" y="204"/>
                  </a:lnTo>
                  <a:lnTo>
                    <a:pt x="309" y="208"/>
                  </a:lnTo>
                  <a:lnTo>
                    <a:pt x="277" y="208"/>
                  </a:lnTo>
                  <a:lnTo>
                    <a:pt x="246" y="206"/>
                  </a:lnTo>
                  <a:lnTo>
                    <a:pt x="217" y="201"/>
                  </a:lnTo>
                  <a:lnTo>
                    <a:pt x="188" y="191"/>
                  </a:lnTo>
                  <a:lnTo>
                    <a:pt x="160" y="179"/>
                  </a:lnTo>
                  <a:lnTo>
                    <a:pt x="133" y="166"/>
                  </a:lnTo>
                  <a:lnTo>
                    <a:pt x="108" y="149"/>
                  </a:lnTo>
                  <a:lnTo>
                    <a:pt x="81" y="129"/>
                  </a:lnTo>
                  <a:lnTo>
                    <a:pt x="54" y="108"/>
                  </a:lnTo>
                  <a:lnTo>
                    <a:pt x="27" y="83"/>
                  </a:lnTo>
                  <a:lnTo>
                    <a:pt x="0" y="58"/>
                  </a:lnTo>
                </a:path>
              </a:pathLst>
            </a:custGeom>
            <a:solidFill>
              <a:srgbClr val="FF0000"/>
            </a:solidFill>
            <a:ln w="6350" cap="flat" cmpd="sng">
              <a:noFill/>
              <a:prstDash val="solid"/>
              <a:miter lim="800000"/>
              <a:headEnd type="none" w="med" len="med"/>
              <a:tailEnd type="none" w="med" len="med"/>
            </a:ln>
            <a:effectLst/>
          </p:spPr>
          <p:txBody>
            <a:bodyPr wrap="none" tIns="27432" bIns="27432" anchor="ctr"/>
            <a:lstStyle/>
            <a:p>
              <a:pPr lvl="0"/>
              <a:endParaRPr lang="en-US">
                <a:solidFill>
                  <a:srgbClr val="000000"/>
                </a:solidFill>
              </a:endParaRPr>
            </a:p>
          </p:txBody>
        </p:sp>
      </p:grpSp>
      <p:sp>
        <p:nvSpPr>
          <p:cNvPr id="14" name="Text Placeholder 7">
            <a:extLst>
              <a:ext uri="{FF2B5EF4-FFF2-40B4-BE49-F238E27FC236}">
                <a16:creationId xmlns:a16="http://schemas.microsoft.com/office/drawing/2014/main" id="{CAEB92C4-15A0-42EF-8726-857952DE73B7}"/>
              </a:ext>
            </a:extLst>
          </p:cNvPr>
          <p:cNvSpPr txBox="1">
            <a:spLocks/>
          </p:cNvSpPr>
          <p:nvPr/>
        </p:nvSpPr>
        <p:spPr>
          <a:xfrm>
            <a:off x="418644" y="3059117"/>
            <a:ext cx="5579310" cy="887397"/>
          </a:xfrm>
          <a:prstGeom prst="rect">
            <a:avLst/>
          </a:prstGeom>
          <a:solidFill>
            <a:schemeClr val="bg2"/>
          </a:solidFill>
        </p:spPr>
        <p:txBody>
          <a:bodyPr vert="horz" wrap="square" lIns="137160" tIns="91440" rIns="13716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sz="16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lnSpc>
                <a:spcPct val="130000"/>
              </a:lnSpc>
              <a:spcAft>
                <a:spcPts val="0"/>
              </a:spcAft>
            </a:pPr>
            <a:r>
              <a:rPr lang="en-US" sz="1800" b="1" dirty="0"/>
              <a:t>Supports one level of rollback:</a:t>
            </a:r>
          </a:p>
          <a:p>
            <a:pPr marL="285750" lvl="1" indent="-285750">
              <a:lnSpc>
                <a:spcPct val="130000"/>
              </a:lnSpc>
              <a:spcAft>
                <a:spcPts val="0"/>
              </a:spcAft>
              <a:buFont typeface="Arial" panose="020B0604020202020204" pitchFamily="34" charset="0"/>
              <a:buChar char="•"/>
            </a:pPr>
            <a:r>
              <a:rPr lang="en-US" altLang="zh-CN" sz="1600" kern="0" dirty="0"/>
              <a:t>If you perform a rollback, you cannot roll back again</a:t>
            </a:r>
          </a:p>
        </p:txBody>
      </p:sp>
      <p:sp>
        <p:nvSpPr>
          <p:cNvPr id="15" name="Text Placeholder 5">
            <a:extLst>
              <a:ext uri="{FF2B5EF4-FFF2-40B4-BE49-F238E27FC236}">
                <a16:creationId xmlns:a16="http://schemas.microsoft.com/office/drawing/2014/main" id="{39E205ED-3B8A-4FDC-A82A-CE998B95828F}"/>
              </a:ext>
            </a:extLst>
          </p:cNvPr>
          <p:cNvSpPr txBox="1">
            <a:spLocks/>
          </p:cNvSpPr>
          <p:nvPr/>
        </p:nvSpPr>
        <p:spPr>
          <a:xfrm>
            <a:off x="418644" y="4675694"/>
            <a:ext cx="5579310" cy="760013"/>
          </a:xfrm>
          <a:prstGeom prst="rect">
            <a:avLst/>
          </a:prstGeom>
          <a:solidFill>
            <a:schemeClr val="bg2"/>
          </a:solidFill>
        </p:spPr>
        <p:txBody>
          <a:bodyPr vert="horz" wrap="square" lIns="137160" tIns="91440" rIns="13716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sz="16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800" b="1" dirty="0"/>
              <a:t>Multifunction devices are handled on an individual function basis (printer, scanner) </a:t>
            </a:r>
          </a:p>
        </p:txBody>
      </p:sp>
      <p:sp>
        <p:nvSpPr>
          <p:cNvPr id="16" name="Text Placeholder 7">
            <a:extLst>
              <a:ext uri="{FF2B5EF4-FFF2-40B4-BE49-F238E27FC236}">
                <a16:creationId xmlns:a16="http://schemas.microsoft.com/office/drawing/2014/main" id="{E4D80818-4A14-458D-BD33-D9476A217643}"/>
              </a:ext>
            </a:extLst>
          </p:cNvPr>
          <p:cNvSpPr txBox="1">
            <a:spLocks/>
          </p:cNvSpPr>
          <p:nvPr/>
        </p:nvSpPr>
        <p:spPr>
          <a:xfrm>
            <a:off x="418644" y="5544016"/>
            <a:ext cx="5579310" cy="873490"/>
          </a:xfrm>
          <a:prstGeom prst="rect">
            <a:avLst/>
          </a:prstGeom>
          <a:solidFill>
            <a:schemeClr val="bg2"/>
          </a:solidFill>
        </p:spPr>
        <p:txBody>
          <a:bodyPr vert="horz" wrap="square" lIns="137160" tIns="91440" rIns="137160" bIns="91440" rtlCol="0" anchor="ctr">
            <a:noAutofit/>
          </a:bodyPr>
          <a:lstStyle>
            <a:lvl1pPr marL="0" marR="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sz="16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lnSpc>
                <a:spcPct val="130000"/>
              </a:lnSpc>
              <a:spcAft>
                <a:spcPts val="0"/>
              </a:spcAft>
            </a:pPr>
            <a:r>
              <a:rPr lang="en-US" sz="1800" b="1" dirty="0"/>
              <a:t>Can be performed from safe mode:</a:t>
            </a:r>
          </a:p>
          <a:p>
            <a:pPr marL="285750" lvl="1" indent="-285750">
              <a:lnSpc>
                <a:spcPct val="130000"/>
              </a:lnSpc>
              <a:spcAft>
                <a:spcPts val="0"/>
              </a:spcAft>
              <a:buFont typeface="Arial" panose="020B0604020202020204" pitchFamily="34" charset="0"/>
              <a:buChar char="•"/>
            </a:pPr>
            <a:r>
              <a:rPr lang="en-US" altLang="zh-CN" sz="1600" kern="0" dirty="0"/>
              <a:t>If malfunctioning driver is preventing normal operation</a:t>
            </a:r>
          </a:p>
        </p:txBody>
      </p:sp>
    </p:spTree>
    <p:extLst>
      <p:ext uri="{BB962C8B-B14F-4D97-AF65-F5344CB8AC3E}">
        <p14:creationId xmlns:p14="http://schemas.microsoft.com/office/powerpoint/2010/main" val="6917713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Manage signed drivers</a:t>
            </a:r>
          </a:p>
        </p:txBody>
      </p:sp>
      <p:sp>
        <p:nvSpPr>
          <p:cNvPr id="8" name="Text Placeholder 7">
            <a:extLst>
              <a:ext uri="{FF2B5EF4-FFF2-40B4-BE49-F238E27FC236}">
                <a16:creationId xmlns:a16="http://schemas.microsoft.com/office/drawing/2014/main" id="{617AFA75-EEC9-9649-A657-E11F94B845FB}"/>
              </a:ext>
            </a:extLst>
          </p:cNvPr>
          <p:cNvSpPr>
            <a:spLocks noGrp="1"/>
          </p:cNvSpPr>
          <p:nvPr>
            <p:ph type="body" sz="quarter" idx="44"/>
          </p:nvPr>
        </p:nvSpPr>
        <p:spPr>
          <a:xfrm>
            <a:off x="418644" y="1492630"/>
            <a:ext cx="5579310" cy="2239515"/>
          </a:xfrm>
        </p:spPr>
        <p:txBody>
          <a:bodyPr anchor="ctr"/>
          <a:lstStyle/>
          <a:p>
            <a:pPr lvl="1">
              <a:lnSpc>
                <a:spcPct val="130000"/>
              </a:lnSpc>
              <a:spcAft>
                <a:spcPts val="0"/>
              </a:spcAft>
            </a:pPr>
            <a:r>
              <a:rPr lang="en-US" sz="1800" b="1" dirty="0"/>
              <a:t>Windows 10:</a:t>
            </a:r>
          </a:p>
          <a:p>
            <a:pPr marL="285750" lvl="1" indent="-285750">
              <a:lnSpc>
                <a:spcPct val="130000"/>
              </a:lnSpc>
              <a:spcAft>
                <a:spcPts val="0"/>
              </a:spcAft>
              <a:buFont typeface="Arial" panose="020B0604020202020204" pitchFamily="34" charset="0"/>
              <a:buChar char="•"/>
            </a:pPr>
            <a:r>
              <a:rPr lang="en-US" altLang="zh-CN" sz="1600" kern="0" dirty="0"/>
              <a:t>32-bit warns you if a driver is not signed</a:t>
            </a:r>
          </a:p>
          <a:p>
            <a:pPr marL="285750" lvl="1" indent="-285750">
              <a:lnSpc>
                <a:spcPct val="130000"/>
              </a:lnSpc>
              <a:spcAft>
                <a:spcPts val="0"/>
              </a:spcAft>
              <a:buFont typeface="Arial" panose="020B0604020202020204" pitchFamily="34" charset="0"/>
              <a:buChar char="•"/>
            </a:pPr>
            <a:r>
              <a:rPr lang="en-US" altLang="zh-CN" sz="1600" kern="0" dirty="0"/>
              <a:t>64-bit requires signed drivers</a:t>
            </a:r>
          </a:p>
          <a:p>
            <a:pPr lvl="1">
              <a:lnSpc>
                <a:spcPct val="130000"/>
              </a:lnSpc>
              <a:spcAft>
                <a:spcPts val="0"/>
              </a:spcAft>
            </a:pPr>
            <a:r>
              <a:rPr lang="en-US" sz="1800" b="1" dirty="0"/>
              <a:t>Windows 11:</a:t>
            </a:r>
          </a:p>
          <a:p>
            <a:pPr marL="285750" lvl="1" indent="-285750">
              <a:lnSpc>
                <a:spcPct val="130000"/>
              </a:lnSpc>
              <a:spcAft>
                <a:spcPts val="0"/>
              </a:spcAft>
              <a:buFont typeface="Arial" panose="020B0604020202020204" pitchFamily="34" charset="0"/>
              <a:buChar char="•"/>
            </a:pPr>
            <a:r>
              <a:rPr lang="en-US" altLang="zh-CN" sz="1600" kern="0" dirty="0"/>
              <a:t>64-bit only, requires signed drivers</a:t>
            </a:r>
          </a:p>
          <a:p>
            <a:pPr lvl="1">
              <a:lnSpc>
                <a:spcPct val="130000"/>
              </a:lnSpc>
              <a:spcAft>
                <a:spcPts val="0"/>
              </a:spcAft>
            </a:pPr>
            <a:endParaRPr lang="en-US" sz="1800" b="1" dirty="0"/>
          </a:p>
          <a:p>
            <a:pPr marL="285750" lvl="1" indent="-285750">
              <a:lnSpc>
                <a:spcPct val="130000"/>
              </a:lnSpc>
              <a:spcAft>
                <a:spcPts val="0"/>
              </a:spcAft>
              <a:buFont typeface="Arial" panose="020B0604020202020204" pitchFamily="34" charset="0"/>
              <a:buChar char="•"/>
            </a:pPr>
            <a:endParaRPr lang="en-US" altLang="zh-CN" sz="1600" kern="0" dirty="0"/>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5"/>
          </p:nvPr>
        </p:nvSpPr>
        <p:spPr>
          <a:xfrm>
            <a:off x="418644" y="4040916"/>
            <a:ext cx="5579310" cy="2376590"/>
          </a:xfrm>
        </p:spPr>
        <p:txBody>
          <a:bodyPr/>
          <a:lstStyle/>
          <a:p>
            <a:r>
              <a:rPr lang="en-US" sz="1800" b="1" dirty="0"/>
              <a:t>Driver signing does not modify driver functionality</a:t>
            </a:r>
          </a:p>
          <a:p>
            <a:endParaRPr lang="en-US" sz="1800" b="1" dirty="0"/>
          </a:p>
          <a:p>
            <a:pPr marL="285750" indent="-285750">
              <a:buFont typeface="Arial" panose="020B0604020202020204" pitchFamily="34" charset="0"/>
              <a:buChar char="•"/>
            </a:pPr>
            <a:r>
              <a:rPr lang="en-US" dirty="0"/>
              <a:t>Run Sigverif.exe to scan for unsigned drivers.</a:t>
            </a:r>
          </a:p>
        </p:txBody>
      </p:sp>
      <p:grpSp>
        <p:nvGrpSpPr>
          <p:cNvPr id="17" name="Group 2" descr="manage signed drivers">
            <a:extLst>
              <a:ext uri="{FF2B5EF4-FFF2-40B4-BE49-F238E27FC236}">
                <a16:creationId xmlns:a16="http://schemas.microsoft.com/office/drawing/2014/main" id="{A14E2623-28C3-4D50-8FEF-6AC1CCF341AD}"/>
              </a:ext>
            </a:extLst>
          </p:cNvPr>
          <p:cNvGrpSpPr/>
          <p:nvPr/>
        </p:nvGrpSpPr>
        <p:grpSpPr>
          <a:xfrm>
            <a:off x="6354811" y="2973301"/>
            <a:ext cx="5312114" cy="2376590"/>
            <a:chOff x="2710595" y="2794704"/>
            <a:chExt cx="8569492" cy="3833910"/>
          </a:xfrm>
        </p:grpSpPr>
        <p:sp>
          <p:nvSpPr>
            <p:cNvPr id="18" name="Rectangle 4">
              <a:extLst>
                <a:ext uri="{FF2B5EF4-FFF2-40B4-BE49-F238E27FC236}">
                  <a16:creationId xmlns:a16="http://schemas.microsoft.com/office/drawing/2014/main" id="{4F465387-817B-4EF8-BFAF-C9F39CA171BA}"/>
                </a:ext>
              </a:extLst>
            </p:cNvPr>
            <p:cNvSpPr/>
            <p:nvPr/>
          </p:nvSpPr>
          <p:spPr bwMode="auto">
            <a:xfrm>
              <a:off x="10114103" y="4268199"/>
              <a:ext cx="695325" cy="2266950"/>
            </a:xfrm>
            <a:prstGeom prst="rect">
              <a:avLst/>
            </a:prstGeom>
            <a:noFill/>
            <a:ln w="3810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eaLnBrk="0" hangingPunct="0"/>
              <a:endParaRPr lang="en-US" sz="1800" dirty="0"/>
            </a:p>
          </p:txBody>
        </p:sp>
        <p:grpSp>
          <p:nvGrpSpPr>
            <p:cNvPr id="19" name="Group 5" descr="A screenshot of the File Signature Verification Tool (sigverif.exe) tool. It also includes a screenshot of a report that the Sigverif.exe tool created, with a red box around the Status column that indicates how Device Manager depicts that all device drivers are signed. Additionally, the screenshot depicts the driver properties for a PS/2 Mouse device in Device Manager, with a red box around “Digital Signer: Microsoft Windows” to indicate that it is signed.">
              <a:extLst>
                <a:ext uri="{FF2B5EF4-FFF2-40B4-BE49-F238E27FC236}">
                  <a16:creationId xmlns:a16="http://schemas.microsoft.com/office/drawing/2014/main" id="{520EED04-5B06-477C-A43D-8DD4E2D56E56}"/>
                </a:ext>
              </a:extLst>
            </p:cNvPr>
            <p:cNvGrpSpPr/>
            <p:nvPr/>
          </p:nvGrpSpPr>
          <p:grpSpPr>
            <a:xfrm>
              <a:off x="2710595" y="2794704"/>
              <a:ext cx="8569492" cy="3833910"/>
              <a:chOff x="429550" y="2790293"/>
              <a:chExt cx="8569492" cy="3833910"/>
            </a:xfrm>
          </p:grpSpPr>
          <p:pic>
            <p:nvPicPr>
              <p:cNvPr id="21" name="Picture 6">
                <a:extLst>
                  <a:ext uri="{FF2B5EF4-FFF2-40B4-BE49-F238E27FC236}">
                    <a16:creationId xmlns:a16="http://schemas.microsoft.com/office/drawing/2014/main" id="{2A043680-3679-4689-B82E-7E367213DF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50" y="2836066"/>
                <a:ext cx="442912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7">
                <a:extLst>
                  <a:ext uri="{FF2B5EF4-FFF2-40B4-BE49-F238E27FC236}">
                    <a16:creationId xmlns:a16="http://schemas.microsoft.com/office/drawing/2014/main" id="{5174F5E3-9B46-4ECA-9B8E-2EE770C14B89}"/>
                  </a:ext>
                </a:extLst>
              </p:cNvPr>
              <p:cNvPicPr>
                <a:picLocks noChangeAspect="1"/>
              </p:cNvPicPr>
              <p:nvPr/>
            </p:nvPicPr>
            <p:blipFill>
              <a:blip r:embed="rId4"/>
              <a:stretch>
                <a:fillRect/>
              </a:stretch>
            </p:blipFill>
            <p:spPr>
              <a:xfrm>
                <a:off x="2162939" y="3810000"/>
                <a:ext cx="2086435" cy="2708057"/>
              </a:xfrm>
              <a:prstGeom prst="rect">
                <a:avLst/>
              </a:prstGeom>
            </p:spPr>
          </p:pic>
          <p:grpSp>
            <p:nvGrpSpPr>
              <p:cNvPr id="23" name="Group 8">
                <a:extLst>
                  <a:ext uri="{FF2B5EF4-FFF2-40B4-BE49-F238E27FC236}">
                    <a16:creationId xmlns:a16="http://schemas.microsoft.com/office/drawing/2014/main" id="{ACCA2C89-38E8-4328-8FB5-8F6820B16F86}"/>
                  </a:ext>
                </a:extLst>
              </p:cNvPr>
              <p:cNvGrpSpPr/>
              <p:nvPr/>
            </p:nvGrpSpPr>
            <p:grpSpPr>
              <a:xfrm>
                <a:off x="4103194" y="2790293"/>
                <a:ext cx="4895848" cy="3833910"/>
                <a:chOff x="6057900" y="18535"/>
                <a:chExt cx="4895848" cy="3833910"/>
              </a:xfrm>
            </p:grpSpPr>
            <p:pic>
              <p:nvPicPr>
                <p:cNvPr id="24" name="Picture 9">
                  <a:extLst>
                    <a:ext uri="{FF2B5EF4-FFF2-40B4-BE49-F238E27FC236}">
                      <a16:creationId xmlns:a16="http://schemas.microsoft.com/office/drawing/2014/main" id="{1AB7864A-3EBA-40CC-841A-083F5A92D662}"/>
                    </a:ext>
                  </a:extLst>
                </p:cNvPr>
                <p:cNvPicPr>
                  <a:picLocks noChangeAspect="1"/>
                </p:cNvPicPr>
                <p:nvPr/>
              </p:nvPicPr>
              <p:blipFill>
                <a:blip r:embed="rId5"/>
                <a:stretch>
                  <a:fillRect/>
                </a:stretch>
              </p:blipFill>
              <p:spPr>
                <a:xfrm>
                  <a:off x="6057900" y="18535"/>
                  <a:ext cx="4895848" cy="3833910"/>
                </a:xfrm>
                <a:prstGeom prst="rect">
                  <a:avLst/>
                </a:prstGeom>
              </p:spPr>
            </p:pic>
            <p:sp>
              <p:nvSpPr>
                <p:cNvPr id="25" name="Rectangle 10">
                  <a:extLst>
                    <a:ext uri="{FF2B5EF4-FFF2-40B4-BE49-F238E27FC236}">
                      <a16:creationId xmlns:a16="http://schemas.microsoft.com/office/drawing/2014/main" id="{03E8F67B-37D7-4BCF-A4F4-A39D1834AF14}"/>
                    </a:ext>
                  </a:extLst>
                </p:cNvPr>
                <p:cNvSpPr/>
                <p:nvPr/>
              </p:nvSpPr>
              <p:spPr bwMode="auto">
                <a:xfrm>
                  <a:off x="9757368" y="1492995"/>
                  <a:ext cx="725721" cy="2266950"/>
                </a:xfrm>
                <a:prstGeom prst="rect">
                  <a:avLst/>
                </a:prstGeom>
                <a:noFill/>
                <a:ln w="3810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eaLnBrk="0" hangingPunct="0"/>
                  <a:endParaRPr lang="en-US" sz="1800" dirty="0"/>
                </a:p>
              </p:txBody>
            </p:sp>
          </p:grpSp>
        </p:grpSp>
        <p:sp>
          <p:nvSpPr>
            <p:cNvPr id="20" name="Rectangle 11">
              <a:extLst>
                <a:ext uri="{FF2B5EF4-FFF2-40B4-BE49-F238E27FC236}">
                  <a16:creationId xmlns:a16="http://schemas.microsoft.com/office/drawing/2014/main" id="{9FE208ED-25EC-40F5-87CC-64291772581D}"/>
                </a:ext>
              </a:extLst>
            </p:cNvPr>
            <p:cNvSpPr/>
            <p:nvPr/>
          </p:nvSpPr>
          <p:spPr bwMode="auto">
            <a:xfrm>
              <a:off x="4589603" y="5751695"/>
              <a:ext cx="1123952" cy="192751"/>
            </a:xfrm>
            <a:prstGeom prst="rect">
              <a:avLst/>
            </a:prstGeom>
            <a:noFill/>
            <a:ln w="3810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eaLnBrk="0" hangingPunct="0"/>
              <a:endParaRPr lang="en-US" sz="1800" dirty="0"/>
            </a:p>
          </p:txBody>
        </p:sp>
      </p:grpSp>
    </p:spTree>
    <p:extLst>
      <p:ext uri="{BB962C8B-B14F-4D97-AF65-F5344CB8AC3E}">
        <p14:creationId xmlns:p14="http://schemas.microsoft.com/office/powerpoint/2010/main" val="37106269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Stage device drivers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2298065"/>
          </a:xfrm>
        </p:spPr>
        <p:txBody>
          <a:bodyPr/>
          <a:lstStyle/>
          <a:p>
            <a:r>
              <a:rPr lang="en-US" dirty="0"/>
              <a:t>Benefits of Staging Driver Packages</a:t>
            </a:r>
          </a:p>
          <a:p>
            <a:pPr marL="342900" lvl="1" indent="-342900">
              <a:buFont typeface="Arial" panose="020B0604020202020204" pitchFamily="34" charset="0"/>
              <a:buChar char="•"/>
            </a:pPr>
            <a:r>
              <a:rPr lang="en-US" dirty="0"/>
              <a:t>Allows only known authorized drivers to run</a:t>
            </a:r>
          </a:p>
          <a:p>
            <a:pPr marL="342900" lvl="1" indent="-342900">
              <a:buFont typeface="Arial" panose="020B0604020202020204" pitchFamily="34" charset="0"/>
              <a:buChar char="•"/>
            </a:pPr>
            <a:r>
              <a:rPr lang="en-US" dirty="0"/>
              <a:t>Improves security</a:t>
            </a:r>
          </a:p>
          <a:p>
            <a:pPr marL="342900" lvl="1" indent="-342900">
              <a:buFont typeface="Arial" panose="020B0604020202020204" pitchFamily="34" charset="0"/>
              <a:buChar char="•"/>
            </a:pPr>
            <a:r>
              <a:rPr lang="en-US" dirty="0"/>
              <a:t>Reduces support costs</a:t>
            </a:r>
          </a:p>
          <a:p>
            <a:pPr marL="342900" lvl="1" indent="-342900">
              <a:buFont typeface="Arial" panose="020B0604020202020204" pitchFamily="34" charset="0"/>
              <a:buChar char="•"/>
            </a:pPr>
            <a:r>
              <a:rPr lang="en-US" dirty="0"/>
              <a:t>Better user experience</a:t>
            </a:r>
          </a:p>
        </p:txBody>
      </p:sp>
    </p:spTree>
    <p:extLst>
      <p:ext uri="{BB962C8B-B14F-4D97-AF65-F5344CB8AC3E}">
        <p14:creationId xmlns:p14="http://schemas.microsoft.com/office/powerpoint/2010/main" val="3761732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Restrict device installation</a:t>
            </a:r>
          </a:p>
        </p:txBody>
      </p:sp>
      <p:pic>
        <p:nvPicPr>
          <p:cNvPr id="6" name="Picture 2" descr="Screenshot of the Local Group Policy Editor showing how to restrict devices. ">
            <a:extLst>
              <a:ext uri="{FF2B5EF4-FFF2-40B4-BE49-F238E27FC236}">
                <a16:creationId xmlns:a16="http://schemas.microsoft.com/office/drawing/2014/main" id="{2561BEED-5DE4-4482-8A3C-FC9257F9DD2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98685" y="1467781"/>
            <a:ext cx="6794630" cy="4499265"/>
          </a:xfrm>
          <a:prstGeom prst="rect">
            <a:avLst/>
          </a:prstGeom>
          <a:noFill/>
          <a:ln>
            <a:noFill/>
          </a:ln>
        </p:spPr>
      </p:pic>
      <p:sp>
        <p:nvSpPr>
          <p:cNvPr id="7" name="Rectangle 31">
            <a:extLst>
              <a:ext uri="{FF2B5EF4-FFF2-40B4-BE49-F238E27FC236}">
                <a16:creationId xmlns:a16="http://schemas.microsoft.com/office/drawing/2014/main" id="{6352E8EE-2457-4372-84F7-4F11844424A1}"/>
              </a:ext>
              <a:ext uri="{C183D7F6-B498-43B3-948B-1728B52AA6E4}">
                <adec:decorative xmlns:adec="http://schemas.microsoft.com/office/drawing/2017/decorative" val="1"/>
              </a:ext>
            </a:extLst>
          </p:cNvPr>
          <p:cNvSpPr/>
          <p:nvPr/>
        </p:nvSpPr>
        <p:spPr bwMode="auto">
          <a:xfrm>
            <a:off x="418643" y="1219199"/>
            <a:ext cx="11341268" cy="499306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275854404"/>
      </p:ext>
    </p:extLst>
  </p:cSld>
  <p:clrMapOvr>
    <a:masterClrMapping/>
  </p:clrMapOvr>
  <p:transition>
    <p:fade/>
  </p:transition>
</p:sld>
</file>

<file path=ppt/theme/theme1.xml><?xml version="1.0" encoding="utf-8"?>
<a:theme xmlns:a="http://schemas.openxmlformats.org/drawingml/2006/main" name="Microsoft 365 Template">
  <a:themeElements>
    <a:clrScheme name="Microsoft 365">
      <a:dk1>
        <a:srgbClr val="000000"/>
      </a:dk1>
      <a:lt1>
        <a:srgbClr val="FFFFFF"/>
      </a:lt1>
      <a:dk2>
        <a:srgbClr val="0078D4"/>
      </a:dk2>
      <a:lt2>
        <a:srgbClr val="F2F2F2"/>
      </a:lt2>
      <a:accent1>
        <a:srgbClr val="0078D4"/>
      </a:accent1>
      <a:accent2>
        <a:srgbClr val="243A5E"/>
      </a:accent2>
      <a:accent3>
        <a:srgbClr val="50E6FF"/>
      </a:accent3>
      <a:accent4>
        <a:srgbClr val="000000"/>
      </a:accent4>
      <a:accent5>
        <a:srgbClr val="505050"/>
      </a:accent5>
      <a:accent6>
        <a:srgbClr val="F2F2F2"/>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1bad2278-f046-45e0-9f2a-b48eb19103d6" xsi:nil="true"/>
    <TaxCatchAll xmlns="230e9df3-be65-4c73-a93b-d1236ebd677e" xsi:nil="true"/>
    <lcf76f155ced4ddcb4097134ff3c332f xmlns="1bad2278-f046-45e0-9f2a-b48eb19103d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1AABA23C4C32146ADA35E17E93DA282" ma:contentTypeVersion="16" ma:contentTypeDescription="Create a new document." ma:contentTypeScope="" ma:versionID="d39e0f165dcb4aca81d9f4bbdde283ce">
  <xsd:schema xmlns:xsd="http://www.w3.org/2001/XMLSchema" xmlns:xs="http://www.w3.org/2001/XMLSchema" xmlns:p="http://schemas.microsoft.com/office/2006/metadata/properties" xmlns:ns1="http://schemas.microsoft.com/sharepoint/v3" xmlns:ns2="1bad2278-f046-45e0-9f2a-b48eb19103d6" xmlns:ns3="1b481494-f05a-47b7-834b-e11edac47ab6" xmlns:ns4="230e9df3-be65-4c73-a93b-d1236ebd677e" targetNamespace="http://schemas.microsoft.com/office/2006/metadata/properties" ma:root="true" ma:fieldsID="d181d3beedf3debb437e2aee55b7221b" ns1:_="" ns2:_="" ns3:_="" ns4:_="">
    <xsd:import namespace="http://schemas.microsoft.com/sharepoint/v3"/>
    <xsd:import namespace="1bad2278-f046-45e0-9f2a-b48eb19103d6"/>
    <xsd:import namespace="1b481494-f05a-47b7-834b-e11edac47ab6"/>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DateTaken"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element ref="ns2:MediaServiceGenerationTime" minOccurs="0"/>
                <xsd:element ref="ns2:MediaServiceEventHashCod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ad2278-f046-45e0-9f2a-b48eb19103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fals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b481494-f05a-47b7-834b-e11edac47ab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2e3b7fcd-ebde-418d-8896-5e6de28a4ddf}" ma:internalName="TaxCatchAll" ma:showField="CatchAllData" ma:web="1b481494-f05a-47b7-834b-e11edac47a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schemas.microsoft.com/sharepoint/v3"/>
    <ds:schemaRef ds:uri="ed971524-76e7-40a8-a01a-f99956bd178c"/>
    <ds:schemaRef ds:uri="1bad2278-f046-45e0-9f2a-b48eb19103d6"/>
    <ds:schemaRef ds:uri="230e9df3-be65-4c73-a93b-d1236ebd677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40B605D8-A2AB-4AFD-8694-AB22062970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bad2278-f046-45e0-9f2a-b48eb19103d6"/>
    <ds:schemaRef ds:uri="1b481494-f05a-47b7-834b-e11edac47ab6"/>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723</TotalTime>
  <Words>1529</Words>
  <Application>Microsoft Office PowerPoint</Application>
  <PresentationFormat>Widescreen</PresentationFormat>
  <Paragraphs>237</Paragraphs>
  <Slides>29</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Segoe UI</vt:lpstr>
      <vt:lpstr>Segoe UI (Body)</vt:lpstr>
      <vt:lpstr>Segoe UI Light</vt:lpstr>
      <vt:lpstr>Segoe UI Semibold</vt:lpstr>
      <vt:lpstr>Verdana</vt:lpstr>
      <vt:lpstr>Wingdings</vt:lpstr>
      <vt:lpstr>Microsoft 365 Template</vt:lpstr>
      <vt:lpstr>Learning Path 11 : Troubleshoot hardware and drivers </vt:lpstr>
      <vt:lpstr>Learning Path agenda</vt:lpstr>
      <vt:lpstr>Module 1: Troubleshoot device driver failures </vt:lpstr>
      <vt:lpstr>Module 1: Troubleshoot device driver failures</vt:lpstr>
      <vt:lpstr>Examine tools for managing and troubleshooting device drivers</vt:lpstr>
      <vt:lpstr>Use driver roll back</vt:lpstr>
      <vt:lpstr>Manage signed drivers</vt:lpstr>
      <vt:lpstr>Stage device drivers</vt:lpstr>
      <vt:lpstr>Restrict device installation</vt:lpstr>
      <vt:lpstr>Knowledge Check</vt:lpstr>
      <vt:lpstr>Module 2: Explore physical hardware troubleshooting</vt:lpstr>
      <vt:lpstr>Module 2: Explore physical hardware troubleshooting</vt:lpstr>
      <vt:lpstr>Identify hardware-related problems</vt:lpstr>
      <vt:lpstr>Troubleshoot USB devices</vt:lpstr>
      <vt:lpstr>Troubleshoot wireless devices</vt:lpstr>
      <vt:lpstr>Gather hardware information</vt:lpstr>
      <vt:lpstr>Use best practices to troubleshoot hardware issues</vt:lpstr>
      <vt:lpstr>Knowledge Check</vt:lpstr>
      <vt:lpstr>Module 3: Troubleshoot physical failures on Windows clients</vt:lpstr>
      <vt:lpstr>Module 3: Troubleshoot physical failures on Windows clients</vt:lpstr>
      <vt:lpstr>Examine factors when replacing devices</vt:lpstr>
      <vt:lpstr>Explore common vulnerabilities on hardware devices</vt:lpstr>
      <vt:lpstr>Examine guidelines for replacing hardware</vt:lpstr>
      <vt:lpstr>Diagnose Memory Problems</vt:lpstr>
      <vt:lpstr>Diagnose and troubleshoot disk problems</vt:lpstr>
      <vt:lpstr>Knowledge Check</vt:lpstr>
      <vt:lpstr>Practice Labs</vt:lpstr>
      <vt:lpstr>Learning Path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365 Template</dc:title>
  <dc:creator>Celene Abramson</dc:creator>
  <cp:lastModifiedBy>Randy Stearman</cp:lastModifiedBy>
  <cp:revision>290</cp:revision>
  <dcterms:created xsi:type="dcterms:W3CDTF">2020-04-30T00:33:59Z</dcterms:created>
  <dcterms:modified xsi:type="dcterms:W3CDTF">2022-11-14T18:29:59Z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0x010100A1AABA23C4C32146ADA35E17E93DA282</vt:lpwstr>
  </property>
  <property fmtid="{D5CDD505-2E9C-101B-9397-08002B2CF9AE}" pid="10" name="MediaServiceImageTags">
    <vt:lpwstr/>
  </property>
</Properties>
</file>