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handoutMasterIdLst>
    <p:handoutMasterId r:id="rId16"/>
  </p:handoutMasterIdLst>
  <p:sldIdLst>
    <p:sldId id="264" r:id="rId5"/>
    <p:sldId id="4117" r:id="rId6"/>
    <p:sldId id="4118" r:id="rId7"/>
    <p:sldId id="4119" r:id="rId8"/>
    <p:sldId id="4124" r:id="rId9"/>
    <p:sldId id="4120" r:id="rId10"/>
    <p:sldId id="4123" r:id="rId11"/>
    <p:sldId id="4122" r:id="rId12"/>
    <p:sldId id="4126" r:id="rId13"/>
    <p:sldId id="4125" r:id="rId14"/>
    <p:sldId id="412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8B25"/>
    <a:srgbClr val="B6D8E4"/>
    <a:srgbClr val="A1290E"/>
    <a:srgbClr val="0D72B3"/>
    <a:srgbClr val="F8614F"/>
    <a:srgbClr val="E75425"/>
    <a:srgbClr val="F5B918"/>
    <a:srgbClr val="00A096"/>
    <a:srgbClr val="595959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06D2A-41DF-4ABB-A6B3-91E047517E58}" v="55" dt="2022-08-19T15:24:48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6201" autoAdjust="0"/>
  </p:normalViewPr>
  <p:slideViewPr>
    <p:cSldViewPr snapToGrid="0">
      <p:cViewPr varScale="1">
        <p:scale>
          <a:sx n="90" d="100"/>
          <a:sy n="90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7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lia Siqueira Hessel" userId="803a4189-6008-4268-993b-20e75af6d524" providerId="ADAL" clId="{C4106D2A-41DF-4ABB-A6B3-91E047517E58}"/>
    <pc:docChg chg="undo custSel addSld delSld modSld sldOrd">
      <pc:chgData name="Natalia Siqueira Hessel" userId="803a4189-6008-4268-993b-20e75af6d524" providerId="ADAL" clId="{C4106D2A-41DF-4ABB-A6B3-91E047517E58}" dt="2022-08-19T15:42:44.880" v="3595" actId="1037"/>
      <pc:docMkLst>
        <pc:docMk/>
      </pc:docMkLst>
      <pc:sldChg chg="addSp delSp modSp del mod">
        <pc:chgData name="Natalia Siqueira Hessel" userId="803a4189-6008-4268-993b-20e75af6d524" providerId="ADAL" clId="{C4106D2A-41DF-4ABB-A6B3-91E047517E58}" dt="2022-08-19T14:08:23.297" v="247" actId="47"/>
        <pc:sldMkLst>
          <pc:docMk/>
          <pc:sldMk cId="257904006" sldId="256"/>
        </pc:sldMkLst>
        <pc:spChg chg="mod">
          <ac:chgData name="Natalia Siqueira Hessel" userId="803a4189-6008-4268-993b-20e75af6d524" providerId="ADAL" clId="{C4106D2A-41DF-4ABB-A6B3-91E047517E58}" dt="2022-08-19T12:25:58.364" v="8" actId="20577"/>
          <ac:spMkLst>
            <pc:docMk/>
            <pc:sldMk cId="257904006" sldId="256"/>
            <ac:spMk id="2" creationId="{00CB20C3-920E-172D-92C9-79B2A8322F9C}"/>
          </ac:spMkLst>
        </pc:spChg>
        <pc:spChg chg="mod">
          <ac:chgData name="Natalia Siqueira Hessel" userId="803a4189-6008-4268-993b-20e75af6d524" providerId="ADAL" clId="{C4106D2A-41DF-4ABB-A6B3-91E047517E58}" dt="2022-08-19T12:32:38.423" v="95" actId="20577"/>
          <ac:spMkLst>
            <pc:docMk/>
            <pc:sldMk cId="257904006" sldId="256"/>
            <ac:spMk id="3" creationId="{1ADB6CC3-E940-874A-D1C1-E804055B9D8A}"/>
          </ac:spMkLst>
        </pc:spChg>
        <pc:picChg chg="add del mod">
          <ac:chgData name="Natalia Siqueira Hessel" userId="803a4189-6008-4268-993b-20e75af6d524" providerId="ADAL" clId="{C4106D2A-41DF-4ABB-A6B3-91E047517E58}" dt="2022-08-19T12:29:50.548" v="62"/>
          <ac:picMkLst>
            <pc:docMk/>
            <pc:sldMk cId="257904006" sldId="256"/>
            <ac:picMk id="4" creationId="{B857F16A-FDE6-4C66-BF79-E138FEC103EA}"/>
          </ac:picMkLst>
        </pc:picChg>
        <pc:picChg chg="add mod">
          <ac:chgData name="Natalia Siqueira Hessel" userId="803a4189-6008-4268-993b-20e75af6d524" providerId="ADAL" clId="{C4106D2A-41DF-4ABB-A6B3-91E047517E58}" dt="2022-08-19T12:29:52.107" v="63"/>
          <ac:picMkLst>
            <pc:docMk/>
            <pc:sldMk cId="257904006" sldId="256"/>
            <ac:picMk id="5" creationId="{29918120-51D5-46FA-8EAF-F7FFE9740D06}"/>
          </ac:picMkLst>
        </pc:picChg>
        <pc:picChg chg="add del mod">
          <ac:chgData name="Natalia Siqueira Hessel" userId="803a4189-6008-4268-993b-20e75af6d524" providerId="ADAL" clId="{C4106D2A-41DF-4ABB-A6B3-91E047517E58}" dt="2022-08-19T12:33:34.498" v="104"/>
          <ac:picMkLst>
            <pc:docMk/>
            <pc:sldMk cId="257904006" sldId="256"/>
            <ac:picMk id="6" creationId="{39A64F66-CC61-46E7-97D3-1123F5DABE93}"/>
          </ac:picMkLst>
        </pc:picChg>
        <pc:picChg chg="add del mod">
          <ac:chgData name="Natalia Siqueira Hessel" userId="803a4189-6008-4268-993b-20e75af6d524" providerId="ADAL" clId="{C4106D2A-41DF-4ABB-A6B3-91E047517E58}" dt="2022-08-19T14:00:24.091" v="121"/>
          <ac:picMkLst>
            <pc:docMk/>
            <pc:sldMk cId="257904006" sldId="256"/>
            <ac:picMk id="7" creationId="{4BF38220-CEB2-4A1F-A6B5-3905792CD5C9}"/>
          </ac:picMkLst>
        </pc:picChg>
      </pc:sldChg>
      <pc:sldChg chg="del">
        <pc:chgData name="Natalia Siqueira Hessel" userId="803a4189-6008-4268-993b-20e75af6d524" providerId="ADAL" clId="{C4106D2A-41DF-4ABB-A6B3-91E047517E58}" dt="2022-08-19T12:33:17.490" v="101" actId="47"/>
        <pc:sldMkLst>
          <pc:docMk/>
          <pc:sldMk cId="912358827" sldId="261"/>
        </pc:sldMkLst>
      </pc:sldChg>
      <pc:sldChg chg="addSp delSp modSp mod delAnim modAnim">
        <pc:chgData name="Natalia Siqueira Hessel" userId="803a4189-6008-4268-993b-20e75af6d524" providerId="ADAL" clId="{C4106D2A-41DF-4ABB-A6B3-91E047517E58}" dt="2022-08-19T14:08:08.009" v="246" actId="255"/>
        <pc:sldMkLst>
          <pc:docMk/>
          <pc:sldMk cId="2484880196" sldId="264"/>
        </pc:sldMkLst>
        <pc:spChg chg="mod">
          <ac:chgData name="Natalia Siqueira Hessel" userId="803a4189-6008-4268-993b-20e75af6d524" providerId="ADAL" clId="{C4106D2A-41DF-4ABB-A6B3-91E047517E58}" dt="2022-08-19T12:31:47.641" v="74" actId="1076"/>
          <ac:spMkLst>
            <pc:docMk/>
            <pc:sldMk cId="2484880196" sldId="264"/>
            <ac:spMk id="13" creationId="{00000000-0000-0000-0000-000000000000}"/>
          </ac:spMkLst>
        </pc:spChg>
        <pc:spChg chg="add mod">
          <ac:chgData name="Natalia Siqueira Hessel" userId="803a4189-6008-4268-993b-20e75af6d524" providerId="ADAL" clId="{C4106D2A-41DF-4ABB-A6B3-91E047517E58}" dt="2022-08-19T14:08:08.009" v="246" actId="255"/>
          <ac:spMkLst>
            <pc:docMk/>
            <pc:sldMk cId="2484880196" sldId="264"/>
            <ac:spMk id="15" creationId="{E64EB4AA-4124-4270-ADD1-3D5E76133A28}"/>
          </ac:spMkLst>
        </pc:spChg>
        <pc:grpChg chg="add mod">
          <ac:chgData name="Natalia Siqueira Hessel" userId="803a4189-6008-4268-993b-20e75af6d524" providerId="ADAL" clId="{C4106D2A-41DF-4ABB-A6B3-91E047517E58}" dt="2022-08-19T12:28:48.895" v="48" actId="164"/>
          <ac:grpSpMkLst>
            <pc:docMk/>
            <pc:sldMk cId="2484880196" sldId="264"/>
            <ac:grpSpMk id="2" creationId="{AE31AC24-5FF1-4420-8C12-A705BF949441}"/>
          </ac:grpSpMkLst>
        </pc:grpChg>
        <pc:picChg chg="del mod">
          <ac:chgData name="Natalia Siqueira Hessel" userId="803a4189-6008-4268-993b-20e75af6d524" providerId="ADAL" clId="{C4106D2A-41DF-4ABB-A6B3-91E047517E58}" dt="2022-08-19T12:29:43.877" v="60" actId="21"/>
          <ac:picMkLst>
            <pc:docMk/>
            <pc:sldMk cId="2484880196" sldId="264"/>
            <ac:picMk id="4" creationId="{00000000-0000-0000-0000-000000000000}"/>
          </ac:picMkLst>
        </pc:picChg>
        <pc:picChg chg="add mod ord">
          <ac:chgData name="Natalia Siqueira Hessel" userId="803a4189-6008-4268-993b-20e75af6d524" providerId="ADAL" clId="{C4106D2A-41DF-4ABB-A6B3-91E047517E58}" dt="2022-08-19T12:31:03.415" v="70" actId="167"/>
          <ac:picMkLst>
            <pc:docMk/>
            <pc:sldMk cId="2484880196" sldId="264"/>
            <ac:picMk id="5" creationId="{13084DAC-7990-4736-A376-925F0D5F82E2}"/>
          </ac:picMkLst>
        </pc:picChg>
        <pc:picChg chg="add del mod ord">
          <ac:chgData name="Natalia Siqueira Hessel" userId="803a4189-6008-4268-993b-20e75af6d524" providerId="ADAL" clId="{C4106D2A-41DF-4ABB-A6B3-91E047517E58}" dt="2022-08-19T12:28:54.769" v="49" actId="21"/>
          <ac:picMkLst>
            <pc:docMk/>
            <pc:sldMk cId="2484880196" sldId="264"/>
            <ac:picMk id="6" creationId="{0A10ABC0-8D36-41F8-8A4C-563B46410E42}"/>
          </ac:picMkLst>
        </pc:picChg>
        <pc:picChg chg="add del mod ord">
          <ac:chgData name="Natalia Siqueira Hessel" userId="803a4189-6008-4268-993b-20e75af6d524" providerId="ADAL" clId="{C4106D2A-41DF-4ABB-A6B3-91E047517E58}" dt="2022-08-19T12:28:54.769" v="49" actId="21"/>
          <ac:picMkLst>
            <pc:docMk/>
            <pc:sldMk cId="2484880196" sldId="264"/>
            <ac:picMk id="7" creationId="{DF4A6B50-2C2C-4F67-AC8A-CF202576F62D}"/>
          </ac:picMkLst>
        </pc:picChg>
        <pc:picChg chg="add mod ord">
          <ac:chgData name="Natalia Siqueira Hessel" userId="803a4189-6008-4268-993b-20e75af6d524" providerId="ADAL" clId="{C4106D2A-41DF-4ABB-A6B3-91E047517E58}" dt="2022-08-19T12:31:06.180" v="71" actId="167"/>
          <ac:picMkLst>
            <pc:docMk/>
            <pc:sldMk cId="2484880196" sldId="264"/>
            <ac:picMk id="8" creationId="{2DD9C679-FD2F-4E3D-BB9B-C6D01AE6ECCB}"/>
          </ac:picMkLst>
        </pc:picChg>
        <pc:picChg chg="add del mod">
          <ac:chgData name="Natalia Siqueira Hessel" userId="803a4189-6008-4268-993b-20e75af6d524" providerId="ADAL" clId="{C4106D2A-41DF-4ABB-A6B3-91E047517E58}" dt="2022-08-19T12:29:36.778" v="57" actId="478"/>
          <ac:picMkLst>
            <pc:docMk/>
            <pc:sldMk cId="2484880196" sldId="264"/>
            <ac:picMk id="9" creationId="{4AB7DF6F-53DD-41FB-9E00-24321BEE00E5}"/>
          </ac:picMkLst>
        </pc:picChg>
        <pc:picChg chg="add mod ord">
          <ac:chgData name="Natalia Siqueira Hessel" userId="803a4189-6008-4268-993b-20e75af6d524" providerId="ADAL" clId="{C4106D2A-41DF-4ABB-A6B3-91E047517E58}" dt="2022-08-19T12:30:59.561" v="69" actId="167"/>
          <ac:picMkLst>
            <pc:docMk/>
            <pc:sldMk cId="2484880196" sldId="264"/>
            <ac:picMk id="10" creationId="{30C14649-6491-4450-8793-04AB85122B13}"/>
          </ac:picMkLst>
        </pc:picChg>
        <pc:picChg chg="add mod ord">
          <ac:chgData name="Natalia Siqueira Hessel" userId="803a4189-6008-4268-993b-20e75af6d524" providerId="ADAL" clId="{C4106D2A-41DF-4ABB-A6B3-91E047517E58}" dt="2022-08-19T12:30:59.561" v="69" actId="167"/>
          <ac:picMkLst>
            <pc:docMk/>
            <pc:sldMk cId="2484880196" sldId="264"/>
            <ac:picMk id="11" creationId="{CB2C7250-453B-4778-9821-6D5B936D1F7A}"/>
          </ac:picMkLst>
        </pc:picChg>
        <pc:picChg chg="add mod">
          <ac:chgData name="Natalia Siqueira Hessel" userId="803a4189-6008-4268-993b-20e75af6d524" providerId="ADAL" clId="{C4106D2A-41DF-4ABB-A6B3-91E047517E58}" dt="2022-08-19T12:31:54.813" v="76" actId="1076"/>
          <ac:picMkLst>
            <pc:docMk/>
            <pc:sldMk cId="2484880196" sldId="264"/>
            <ac:picMk id="12" creationId="{3A506FCD-891C-4590-B84A-F2EDEC9D0DA0}"/>
          </ac:picMkLst>
        </pc:picChg>
        <pc:picChg chg="add mod">
          <ac:chgData name="Natalia Siqueira Hessel" userId="803a4189-6008-4268-993b-20e75af6d524" providerId="ADAL" clId="{C4106D2A-41DF-4ABB-A6B3-91E047517E58}" dt="2022-08-19T12:32:14.895" v="80" actId="14100"/>
          <ac:picMkLst>
            <pc:docMk/>
            <pc:sldMk cId="2484880196" sldId="264"/>
            <ac:picMk id="14" creationId="{9DCA0453-AD24-4C2E-AB32-95830F3024D2}"/>
          </ac:picMkLst>
        </pc:picChg>
      </pc:sldChg>
      <pc:sldChg chg="delSp modSp add del mod delAnim">
        <pc:chgData name="Natalia Siqueira Hessel" userId="803a4189-6008-4268-993b-20e75af6d524" providerId="ADAL" clId="{C4106D2A-41DF-4ABB-A6B3-91E047517E58}" dt="2022-08-19T12:32:18.685" v="81" actId="47"/>
        <pc:sldMkLst>
          <pc:docMk/>
          <pc:sldMk cId="3668157408" sldId="276"/>
        </pc:sldMkLst>
        <pc:spChg chg="mod">
          <ac:chgData name="Natalia Siqueira Hessel" userId="803a4189-6008-4268-993b-20e75af6d524" providerId="ADAL" clId="{C4106D2A-41DF-4ABB-A6B3-91E047517E58}" dt="2022-08-19T12:26:53.854" v="29" actId="20577"/>
          <ac:spMkLst>
            <pc:docMk/>
            <pc:sldMk cId="3668157408" sldId="276"/>
            <ac:spMk id="13" creationId="{00000000-0000-0000-0000-000000000000}"/>
          </ac:spMkLst>
        </pc:spChg>
        <pc:picChg chg="del">
          <ac:chgData name="Natalia Siqueira Hessel" userId="803a4189-6008-4268-993b-20e75af6d524" providerId="ADAL" clId="{C4106D2A-41DF-4ABB-A6B3-91E047517E58}" dt="2022-08-19T12:27:21.377" v="33" actId="478"/>
          <ac:picMkLst>
            <pc:docMk/>
            <pc:sldMk cId="3668157408" sldId="276"/>
            <ac:picMk id="8" creationId="{00000000-0000-0000-0000-000000000000}"/>
          </ac:picMkLst>
        </pc:picChg>
        <pc:picChg chg="del">
          <ac:chgData name="Natalia Siqueira Hessel" userId="803a4189-6008-4268-993b-20e75af6d524" providerId="ADAL" clId="{C4106D2A-41DF-4ABB-A6B3-91E047517E58}" dt="2022-08-19T12:27:21.377" v="33" actId="478"/>
          <ac:picMkLst>
            <pc:docMk/>
            <pc:sldMk cId="3668157408" sldId="276"/>
            <ac:picMk id="9" creationId="{00000000-0000-0000-0000-000000000000}"/>
          </ac:picMkLst>
        </pc:picChg>
        <pc:picChg chg="del">
          <ac:chgData name="Natalia Siqueira Hessel" userId="803a4189-6008-4268-993b-20e75af6d524" providerId="ADAL" clId="{C4106D2A-41DF-4ABB-A6B3-91E047517E58}" dt="2022-08-19T12:30:31.114" v="65" actId="478"/>
          <ac:picMkLst>
            <pc:docMk/>
            <pc:sldMk cId="3668157408" sldId="276"/>
            <ac:picMk id="12" creationId="{00000000-0000-0000-0000-000000000000}"/>
          </ac:picMkLst>
        </pc:picChg>
      </pc:sldChg>
      <pc:sldChg chg="addSp delSp modSp mod">
        <pc:chgData name="Natalia Siqueira Hessel" userId="803a4189-6008-4268-993b-20e75af6d524" providerId="ADAL" clId="{C4106D2A-41DF-4ABB-A6B3-91E047517E58}" dt="2022-08-19T14:01:08.341" v="166" actId="6549"/>
        <pc:sldMkLst>
          <pc:docMk/>
          <pc:sldMk cId="1150503015" sldId="4117"/>
        </pc:sldMkLst>
        <pc:spChg chg="mod">
          <ac:chgData name="Natalia Siqueira Hessel" userId="803a4189-6008-4268-993b-20e75af6d524" providerId="ADAL" clId="{C4106D2A-41DF-4ABB-A6B3-91E047517E58}" dt="2022-08-19T14:01:08.341" v="166" actId="6549"/>
          <ac:spMkLst>
            <pc:docMk/>
            <pc:sldMk cId="1150503015" sldId="4117"/>
            <ac:spMk id="2" creationId="{B8665D68-5190-F12A-FDCC-0C6DB7F4AD48}"/>
          </ac:spMkLst>
        </pc:spChg>
        <pc:spChg chg="del">
          <ac:chgData name="Natalia Siqueira Hessel" userId="803a4189-6008-4268-993b-20e75af6d524" providerId="ADAL" clId="{C4106D2A-41DF-4ABB-A6B3-91E047517E58}" dt="2022-08-19T12:33:20.688" v="102" actId="478"/>
          <ac:spMkLst>
            <pc:docMk/>
            <pc:sldMk cId="1150503015" sldId="4117"/>
            <ac:spMk id="3" creationId="{BBAFC7E9-FC89-3CAB-82CC-6D1485826180}"/>
          </ac:spMkLst>
        </pc:spChg>
        <pc:spChg chg="add del mod">
          <ac:chgData name="Natalia Siqueira Hessel" userId="803a4189-6008-4268-993b-20e75af6d524" providerId="ADAL" clId="{C4106D2A-41DF-4ABB-A6B3-91E047517E58}" dt="2022-08-19T14:00:39.325" v="128" actId="478"/>
          <ac:spMkLst>
            <pc:docMk/>
            <pc:sldMk cId="1150503015" sldId="4117"/>
            <ac:spMk id="6" creationId="{92C5B53E-EE9A-451B-9304-1215DFBE137B}"/>
          </ac:spMkLst>
        </pc:spChg>
        <pc:picChg chg="add mod">
          <ac:chgData name="Natalia Siqueira Hessel" userId="803a4189-6008-4268-993b-20e75af6d524" providerId="ADAL" clId="{C4106D2A-41DF-4ABB-A6B3-91E047517E58}" dt="2022-08-19T12:33:10.547" v="100" actId="1076"/>
          <ac:picMkLst>
            <pc:docMk/>
            <pc:sldMk cId="1150503015" sldId="4117"/>
            <ac:picMk id="4" creationId="{6BCB5F73-6F7C-4044-A263-8F11A61CA6ED}"/>
          </ac:picMkLst>
        </pc:picChg>
        <pc:picChg chg="add mod">
          <ac:chgData name="Natalia Siqueira Hessel" userId="803a4189-6008-4268-993b-20e75af6d524" providerId="ADAL" clId="{C4106D2A-41DF-4ABB-A6B3-91E047517E58}" dt="2022-08-19T14:00:47.241" v="131" actId="14100"/>
          <ac:picMkLst>
            <pc:docMk/>
            <pc:sldMk cId="1150503015" sldId="4117"/>
            <ac:picMk id="7" creationId="{1FD1670C-A0C1-4053-A653-FAA0BAD603B9}"/>
          </ac:picMkLst>
        </pc:picChg>
      </pc:sldChg>
      <pc:sldChg chg="addSp delSp modSp add mod">
        <pc:chgData name="Natalia Siqueira Hessel" userId="803a4189-6008-4268-993b-20e75af6d524" providerId="ADAL" clId="{C4106D2A-41DF-4ABB-A6B3-91E047517E58}" dt="2022-08-19T14:55:12.867" v="3060" actId="1038"/>
        <pc:sldMkLst>
          <pc:docMk/>
          <pc:sldMk cId="2679393793" sldId="4118"/>
        </pc:sldMkLst>
        <pc:spChg chg="mod">
          <ac:chgData name="Natalia Siqueira Hessel" userId="803a4189-6008-4268-993b-20e75af6d524" providerId="ADAL" clId="{C4106D2A-41DF-4ABB-A6B3-91E047517E58}" dt="2022-08-19T14:01:28.780" v="198" actId="20577"/>
          <ac:spMkLst>
            <pc:docMk/>
            <pc:sldMk cId="2679393793" sldId="4118"/>
            <ac:spMk id="2" creationId="{B8665D68-5190-F12A-FDCC-0C6DB7F4AD48}"/>
          </ac:spMkLst>
        </pc:spChg>
        <pc:spChg chg="del">
          <ac:chgData name="Natalia Siqueira Hessel" userId="803a4189-6008-4268-993b-20e75af6d524" providerId="ADAL" clId="{C4106D2A-41DF-4ABB-A6B3-91E047517E58}" dt="2022-08-19T14:01:26.452" v="195" actId="478"/>
          <ac:spMkLst>
            <pc:docMk/>
            <pc:sldMk cId="2679393793" sldId="4118"/>
            <ac:spMk id="6" creationId="{92C5B53E-EE9A-451B-9304-1215DFBE137B}"/>
          </ac:spMkLst>
        </pc:spChg>
        <pc:spChg chg="add mod">
          <ac:chgData name="Natalia Siqueira Hessel" userId="803a4189-6008-4268-993b-20e75af6d524" providerId="ADAL" clId="{C4106D2A-41DF-4ABB-A6B3-91E047517E58}" dt="2022-08-19T14:55:12.867" v="3060" actId="1038"/>
          <ac:spMkLst>
            <pc:docMk/>
            <pc:sldMk cId="2679393793" sldId="4118"/>
            <ac:spMk id="19" creationId="{35956871-9943-49FD-9C13-0919898764A6}"/>
          </ac:spMkLst>
        </pc:spChg>
        <pc:picChg chg="add del mod">
          <ac:chgData name="Natalia Siqueira Hessel" userId="803a4189-6008-4268-993b-20e75af6d524" providerId="ADAL" clId="{C4106D2A-41DF-4ABB-A6B3-91E047517E58}" dt="2022-08-19T14:03:00.549" v="207" actId="478"/>
          <ac:picMkLst>
            <pc:docMk/>
            <pc:sldMk cId="2679393793" sldId="4118"/>
            <ac:picMk id="5" creationId="{17213F64-ED5D-4FBC-B7B1-4A26E61DA338}"/>
          </ac:picMkLst>
        </pc:picChg>
        <pc:picChg chg="add del mod">
          <ac:chgData name="Natalia Siqueira Hessel" userId="803a4189-6008-4268-993b-20e75af6d524" providerId="ADAL" clId="{C4106D2A-41DF-4ABB-A6B3-91E047517E58}" dt="2022-08-19T14:04:33.082" v="218" actId="478"/>
          <ac:picMkLst>
            <pc:docMk/>
            <pc:sldMk cId="2679393793" sldId="4118"/>
            <ac:picMk id="8" creationId="{54498623-F839-4A56-BF35-FC0FFCB456AC}"/>
          </ac:picMkLst>
        </pc:picChg>
        <pc:picChg chg="add del mod">
          <ac:chgData name="Natalia Siqueira Hessel" userId="803a4189-6008-4268-993b-20e75af6d524" providerId="ADAL" clId="{C4106D2A-41DF-4ABB-A6B3-91E047517E58}" dt="2022-08-19T14:05:34.094" v="226" actId="478"/>
          <ac:picMkLst>
            <pc:docMk/>
            <pc:sldMk cId="2679393793" sldId="4118"/>
            <ac:picMk id="10" creationId="{E49FD915-CC58-4CBC-A5BA-50761E986C63}"/>
          </ac:picMkLst>
        </pc:picChg>
        <pc:picChg chg="add del mod">
          <ac:chgData name="Natalia Siqueira Hessel" userId="803a4189-6008-4268-993b-20e75af6d524" providerId="ADAL" clId="{C4106D2A-41DF-4ABB-A6B3-91E047517E58}" dt="2022-08-19T14:08:57.825" v="248" actId="478"/>
          <ac:picMkLst>
            <pc:docMk/>
            <pc:sldMk cId="2679393793" sldId="4118"/>
            <ac:picMk id="12" creationId="{DD9899F1-FD23-480F-A546-116D62F3281E}"/>
          </ac:picMkLst>
        </pc:picChg>
        <pc:picChg chg="add del mod">
          <ac:chgData name="Natalia Siqueira Hessel" userId="803a4189-6008-4268-993b-20e75af6d524" providerId="ADAL" clId="{C4106D2A-41DF-4ABB-A6B3-91E047517E58}" dt="2022-08-19T14:43:03.931" v="2950" actId="478"/>
          <ac:picMkLst>
            <pc:docMk/>
            <pc:sldMk cId="2679393793" sldId="4118"/>
            <ac:picMk id="14" creationId="{CA4E3224-9C02-4412-B802-76951BC457D7}"/>
          </ac:picMkLst>
        </pc:picChg>
        <pc:picChg chg="add del mod">
          <ac:chgData name="Natalia Siqueira Hessel" userId="803a4189-6008-4268-993b-20e75af6d524" providerId="ADAL" clId="{C4106D2A-41DF-4ABB-A6B3-91E047517E58}" dt="2022-08-19T14:48:45.754" v="2968" actId="478"/>
          <ac:picMkLst>
            <pc:docMk/>
            <pc:sldMk cId="2679393793" sldId="4118"/>
            <ac:picMk id="16" creationId="{0C60C4A2-09BB-4153-99E1-13FC237E19B6}"/>
          </ac:picMkLst>
        </pc:picChg>
        <pc:picChg chg="add del mod">
          <ac:chgData name="Natalia Siqueira Hessel" userId="803a4189-6008-4268-993b-20e75af6d524" providerId="ADAL" clId="{C4106D2A-41DF-4ABB-A6B3-91E047517E58}" dt="2022-08-19T14:52:28.660" v="3021" actId="478"/>
          <ac:picMkLst>
            <pc:docMk/>
            <pc:sldMk cId="2679393793" sldId="4118"/>
            <ac:picMk id="18" creationId="{D5751860-79B3-4C12-8E67-637C9553903E}"/>
          </ac:picMkLst>
        </pc:picChg>
        <pc:picChg chg="add del mod ord">
          <ac:chgData name="Natalia Siqueira Hessel" userId="803a4189-6008-4268-993b-20e75af6d524" providerId="ADAL" clId="{C4106D2A-41DF-4ABB-A6B3-91E047517E58}" dt="2022-08-19T14:53:44.364" v="3040" actId="478"/>
          <ac:picMkLst>
            <pc:docMk/>
            <pc:sldMk cId="2679393793" sldId="4118"/>
            <ac:picMk id="21" creationId="{77115E92-3ACE-4A29-8E99-B7840E9F22A4}"/>
          </ac:picMkLst>
        </pc:picChg>
        <pc:picChg chg="add mod ord">
          <ac:chgData name="Natalia Siqueira Hessel" userId="803a4189-6008-4268-993b-20e75af6d524" providerId="ADAL" clId="{C4106D2A-41DF-4ABB-A6B3-91E047517E58}" dt="2022-08-19T14:54:58.095" v="3050" actId="167"/>
          <ac:picMkLst>
            <pc:docMk/>
            <pc:sldMk cId="2679393793" sldId="4118"/>
            <ac:picMk id="23" creationId="{F180FF77-5331-4D6D-BC8E-15D972BF9BCF}"/>
          </ac:picMkLst>
        </pc:picChg>
      </pc:sldChg>
      <pc:sldChg chg="del">
        <pc:chgData name="Natalia Siqueira Hessel" userId="803a4189-6008-4268-993b-20e75af6d524" providerId="ADAL" clId="{C4106D2A-41DF-4ABB-A6B3-91E047517E58}" dt="2022-08-19T12:33:17.490" v="101" actId="47"/>
        <pc:sldMkLst>
          <pc:docMk/>
          <pc:sldMk cId="3630155609" sldId="4118"/>
        </pc:sldMkLst>
      </pc:sldChg>
      <pc:sldChg chg="del">
        <pc:chgData name="Natalia Siqueira Hessel" userId="803a4189-6008-4268-993b-20e75af6d524" providerId="ADAL" clId="{C4106D2A-41DF-4ABB-A6B3-91E047517E58}" dt="2022-08-19T12:33:17.490" v="101" actId="47"/>
        <pc:sldMkLst>
          <pc:docMk/>
          <pc:sldMk cId="673709562" sldId="4119"/>
        </pc:sldMkLst>
      </pc:sldChg>
      <pc:sldChg chg="addSp modSp add mod">
        <pc:chgData name="Natalia Siqueira Hessel" userId="803a4189-6008-4268-993b-20e75af6d524" providerId="ADAL" clId="{C4106D2A-41DF-4ABB-A6B3-91E047517E58}" dt="2022-08-19T15:41:35.859" v="3571" actId="2085"/>
        <pc:sldMkLst>
          <pc:docMk/>
          <pc:sldMk cId="1652906950" sldId="4119"/>
        </pc:sldMkLst>
        <pc:spChg chg="mod">
          <ac:chgData name="Natalia Siqueira Hessel" userId="803a4189-6008-4268-993b-20e75af6d524" providerId="ADAL" clId="{C4106D2A-41DF-4ABB-A6B3-91E047517E58}" dt="2022-08-19T14:10:43.159" v="294" actId="20577"/>
          <ac:spMkLst>
            <pc:docMk/>
            <pc:sldMk cId="1652906950" sldId="4119"/>
            <ac:spMk id="2" creationId="{B8665D68-5190-F12A-FDCC-0C6DB7F4AD48}"/>
          </ac:spMkLst>
        </pc:spChg>
        <pc:spChg chg="add mod ord">
          <ac:chgData name="Natalia Siqueira Hessel" userId="803a4189-6008-4268-993b-20e75af6d524" providerId="ADAL" clId="{C4106D2A-41DF-4ABB-A6B3-91E047517E58}" dt="2022-08-19T15:41:35.859" v="3571" actId="2085"/>
          <ac:spMkLst>
            <pc:docMk/>
            <pc:sldMk cId="1652906950" sldId="4119"/>
            <ac:spMk id="3" creationId="{3B81B51A-56F9-41E5-B1BF-E431D6CA3729}"/>
          </ac:spMkLst>
        </pc:spChg>
        <pc:spChg chg="mod">
          <ac:chgData name="Natalia Siqueira Hessel" userId="803a4189-6008-4268-993b-20e75af6d524" providerId="ADAL" clId="{C4106D2A-41DF-4ABB-A6B3-91E047517E58}" dt="2022-08-19T15:36:40.062" v="3554" actId="403"/>
          <ac:spMkLst>
            <pc:docMk/>
            <pc:sldMk cId="1652906950" sldId="4119"/>
            <ac:spMk id="6" creationId="{92C5B53E-EE9A-451B-9304-1215DFBE137B}"/>
          </ac:spMkLst>
        </pc:spChg>
      </pc:sldChg>
      <pc:sldChg chg="del">
        <pc:chgData name="Natalia Siqueira Hessel" userId="803a4189-6008-4268-993b-20e75af6d524" providerId="ADAL" clId="{C4106D2A-41DF-4ABB-A6B3-91E047517E58}" dt="2022-08-19T12:33:17.490" v="101" actId="47"/>
        <pc:sldMkLst>
          <pc:docMk/>
          <pc:sldMk cId="2742118180" sldId="4120"/>
        </pc:sldMkLst>
      </pc:sldChg>
      <pc:sldChg chg="addSp delSp modSp add mod ord">
        <pc:chgData name="Natalia Siqueira Hessel" userId="803a4189-6008-4268-993b-20e75af6d524" providerId="ADAL" clId="{C4106D2A-41DF-4ABB-A6B3-91E047517E58}" dt="2022-08-19T15:21:30.691" v="3359" actId="14100"/>
        <pc:sldMkLst>
          <pc:docMk/>
          <pc:sldMk cId="3118230108" sldId="4120"/>
        </pc:sldMkLst>
        <pc:spChg chg="mod">
          <ac:chgData name="Natalia Siqueira Hessel" userId="803a4189-6008-4268-993b-20e75af6d524" providerId="ADAL" clId="{C4106D2A-41DF-4ABB-A6B3-91E047517E58}" dt="2022-08-19T15:12:27.754" v="3292" actId="404"/>
          <ac:spMkLst>
            <pc:docMk/>
            <pc:sldMk cId="3118230108" sldId="4120"/>
            <ac:spMk id="2" creationId="{B8665D68-5190-F12A-FDCC-0C6DB7F4AD48}"/>
          </ac:spMkLst>
        </pc:spChg>
        <pc:spChg chg="del">
          <ac:chgData name="Natalia Siqueira Hessel" userId="803a4189-6008-4268-993b-20e75af6d524" providerId="ADAL" clId="{C4106D2A-41DF-4ABB-A6B3-91E047517E58}" dt="2022-08-19T14:16:39.931" v="919" actId="478"/>
          <ac:spMkLst>
            <pc:docMk/>
            <pc:sldMk cId="3118230108" sldId="4120"/>
            <ac:spMk id="6" creationId="{92C5B53E-EE9A-451B-9304-1215DFBE137B}"/>
          </ac:spMkLst>
        </pc:spChg>
        <pc:picChg chg="add mod">
          <ac:chgData name="Natalia Siqueira Hessel" userId="803a4189-6008-4268-993b-20e75af6d524" providerId="ADAL" clId="{C4106D2A-41DF-4ABB-A6B3-91E047517E58}" dt="2022-08-19T15:21:20.849" v="3355" actId="14100"/>
          <ac:picMkLst>
            <pc:docMk/>
            <pc:sldMk cId="3118230108" sldId="4120"/>
            <ac:picMk id="5" creationId="{5FDA6E12-044C-4839-964B-4CC25C9AB789}"/>
          </ac:picMkLst>
        </pc:picChg>
        <pc:picChg chg="add del mod">
          <ac:chgData name="Natalia Siqueira Hessel" userId="803a4189-6008-4268-993b-20e75af6d524" providerId="ADAL" clId="{C4106D2A-41DF-4ABB-A6B3-91E047517E58}" dt="2022-08-19T15:20:35.734" v="3348" actId="478"/>
          <ac:picMkLst>
            <pc:docMk/>
            <pc:sldMk cId="3118230108" sldId="4120"/>
            <ac:picMk id="8" creationId="{8C5B8446-6BA2-4193-83E0-212FCC08D9A2}"/>
          </ac:picMkLst>
        </pc:picChg>
        <pc:picChg chg="add mod">
          <ac:chgData name="Natalia Siqueira Hessel" userId="803a4189-6008-4268-993b-20e75af6d524" providerId="ADAL" clId="{C4106D2A-41DF-4ABB-A6B3-91E047517E58}" dt="2022-08-19T15:21:30.691" v="3359" actId="14100"/>
          <ac:picMkLst>
            <pc:docMk/>
            <pc:sldMk cId="3118230108" sldId="4120"/>
            <ac:picMk id="10" creationId="{C9B59161-ADF1-464E-B517-33CF16A167AB}"/>
          </ac:picMkLst>
        </pc:picChg>
      </pc:sldChg>
      <pc:sldChg chg="addSp delSp modSp add mod">
        <pc:chgData name="Natalia Siqueira Hessel" userId="803a4189-6008-4268-993b-20e75af6d524" providerId="ADAL" clId="{C4106D2A-41DF-4ABB-A6B3-91E047517E58}" dt="2022-08-19T15:39:48.489" v="3567" actId="13926"/>
        <pc:sldMkLst>
          <pc:docMk/>
          <pc:sldMk cId="1954864304" sldId="4121"/>
        </pc:sldMkLst>
        <pc:spChg chg="mod">
          <ac:chgData name="Natalia Siqueira Hessel" userId="803a4189-6008-4268-993b-20e75af6d524" providerId="ADAL" clId="{C4106D2A-41DF-4ABB-A6B3-91E047517E58}" dt="2022-08-19T14:20:05.993" v="1101" actId="20577"/>
          <ac:spMkLst>
            <pc:docMk/>
            <pc:sldMk cId="1954864304" sldId="4121"/>
            <ac:spMk id="2" creationId="{B8665D68-5190-F12A-FDCC-0C6DB7F4AD48}"/>
          </ac:spMkLst>
        </pc:spChg>
        <pc:spChg chg="mod">
          <ac:chgData name="Natalia Siqueira Hessel" userId="803a4189-6008-4268-993b-20e75af6d524" providerId="ADAL" clId="{C4106D2A-41DF-4ABB-A6B3-91E047517E58}" dt="2022-08-19T15:39:48.489" v="3567" actId="13926"/>
          <ac:spMkLst>
            <pc:docMk/>
            <pc:sldMk cId="1954864304" sldId="4121"/>
            <ac:spMk id="6" creationId="{92C5B53E-EE9A-451B-9304-1215DFBE137B}"/>
          </ac:spMkLst>
        </pc:spChg>
        <pc:picChg chg="add del mod">
          <ac:chgData name="Natalia Siqueira Hessel" userId="803a4189-6008-4268-993b-20e75af6d524" providerId="ADAL" clId="{C4106D2A-41DF-4ABB-A6B3-91E047517E58}" dt="2022-08-19T14:00:21.721" v="119" actId="21"/>
          <ac:picMkLst>
            <pc:docMk/>
            <pc:sldMk cId="1954864304" sldId="4121"/>
            <ac:picMk id="5" creationId="{12A0E504-A99C-4EF7-BC1F-204E187E526B}"/>
          </ac:picMkLst>
        </pc:picChg>
      </pc:sldChg>
      <pc:sldChg chg="del">
        <pc:chgData name="Natalia Siqueira Hessel" userId="803a4189-6008-4268-993b-20e75af6d524" providerId="ADAL" clId="{C4106D2A-41DF-4ABB-A6B3-91E047517E58}" dt="2022-08-19T12:33:17.490" v="101" actId="47"/>
        <pc:sldMkLst>
          <pc:docMk/>
          <pc:sldMk cId="4185976277" sldId="4121"/>
        </pc:sldMkLst>
      </pc:sldChg>
      <pc:sldChg chg="del">
        <pc:chgData name="Natalia Siqueira Hessel" userId="803a4189-6008-4268-993b-20e75af6d524" providerId="ADAL" clId="{C4106D2A-41DF-4ABB-A6B3-91E047517E58}" dt="2022-08-19T12:33:17.490" v="101" actId="47"/>
        <pc:sldMkLst>
          <pc:docMk/>
          <pc:sldMk cId="35776389" sldId="4122"/>
        </pc:sldMkLst>
      </pc:sldChg>
      <pc:sldChg chg="addSp modSp add mod ord">
        <pc:chgData name="Natalia Siqueira Hessel" userId="803a4189-6008-4268-993b-20e75af6d524" providerId="ADAL" clId="{C4106D2A-41DF-4ABB-A6B3-91E047517E58}" dt="2022-08-19T15:35:43.043" v="3545" actId="20577"/>
        <pc:sldMkLst>
          <pc:docMk/>
          <pc:sldMk cId="3826084414" sldId="4122"/>
        </pc:sldMkLst>
        <pc:spChg chg="mod">
          <ac:chgData name="Natalia Siqueira Hessel" userId="803a4189-6008-4268-993b-20e75af6d524" providerId="ADAL" clId="{C4106D2A-41DF-4ABB-A6B3-91E047517E58}" dt="2022-08-19T15:35:43.043" v="3545" actId="20577"/>
          <ac:spMkLst>
            <pc:docMk/>
            <pc:sldMk cId="3826084414" sldId="4122"/>
            <ac:spMk id="2" creationId="{B8665D68-5190-F12A-FDCC-0C6DB7F4AD48}"/>
          </ac:spMkLst>
        </pc:spChg>
        <pc:picChg chg="add mod">
          <ac:chgData name="Natalia Siqueira Hessel" userId="803a4189-6008-4268-993b-20e75af6d524" providerId="ADAL" clId="{C4106D2A-41DF-4ABB-A6B3-91E047517E58}" dt="2022-08-19T15:23:38.232" v="3362" actId="1076"/>
          <ac:picMkLst>
            <pc:docMk/>
            <pc:sldMk cId="3826084414" sldId="4122"/>
            <ac:picMk id="5" creationId="{B8DA1E8F-E6C0-4728-9443-8638F7516CF8}"/>
          </ac:picMkLst>
        </pc:picChg>
      </pc:sldChg>
      <pc:sldChg chg="addSp modSp add mod">
        <pc:chgData name="Natalia Siqueira Hessel" userId="803a4189-6008-4268-993b-20e75af6d524" providerId="ADAL" clId="{C4106D2A-41DF-4ABB-A6B3-91E047517E58}" dt="2022-08-19T15:18:27.118" v="3342" actId="1035"/>
        <pc:sldMkLst>
          <pc:docMk/>
          <pc:sldMk cId="1952369020" sldId="4123"/>
        </pc:sldMkLst>
        <pc:spChg chg="mod">
          <ac:chgData name="Natalia Siqueira Hessel" userId="803a4189-6008-4268-993b-20e75af6d524" providerId="ADAL" clId="{C4106D2A-41DF-4ABB-A6B3-91E047517E58}" dt="2022-08-19T15:10:57.226" v="3277" actId="1076"/>
          <ac:spMkLst>
            <pc:docMk/>
            <pc:sldMk cId="1952369020" sldId="4123"/>
            <ac:spMk id="2" creationId="{B8665D68-5190-F12A-FDCC-0C6DB7F4AD48}"/>
          </ac:spMkLst>
        </pc:spChg>
        <pc:picChg chg="add mod">
          <ac:chgData name="Natalia Siqueira Hessel" userId="803a4189-6008-4268-993b-20e75af6d524" providerId="ADAL" clId="{C4106D2A-41DF-4ABB-A6B3-91E047517E58}" dt="2022-08-19T15:16:08.168" v="3303" actId="14100"/>
          <ac:picMkLst>
            <pc:docMk/>
            <pc:sldMk cId="1952369020" sldId="4123"/>
            <ac:picMk id="5" creationId="{8B3FB886-BC98-4C1C-A4BE-67079B6F4BA8}"/>
          </ac:picMkLst>
        </pc:picChg>
        <pc:picChg chg="add mod">
          <ac:chgData name="Natalia Siqueira Hessel" userId="803a4189-6008-4268-993b-20e75af6d524" providerId="ADAL" clId="{C4106D2A-41DF-4ABB-A6B3-91E047517E58}" dt="2022-08-19T15:17:12.629" v="3313" actId="1076"/>
          <ac:picMkLst>
            <pc:docMk/>
            <pc:sldMk cId="1952369020" sldId="4123"/>
            <ac:picMk id="7" creationId="{D02A1B17-A24D-462D-8AC6-78990F2E4B0D}"/>
          </ac:picMkLst>
        </pc:picChg>
        <pc:picChg chg="add mod">
          <ac:chgData name="Natalia Siqueira Hessel" userId="803a4189-6008-4268-993b-20e75af6d524" providerId="ADAL" clId="{C4106D2A-41DF-4ABB-A6B3-91E047517E58}" dt="2022-08-19T15:18:27.118" v="3342" actId="1035"/>
          <ac:picMkLst>
            <pc:docMk/>
            <pc:sldMk cId="1952369020" sldId="4123"/>
            <ac:picMk id="9" creationId="{11161275-3633-4ED4-B54E-D0A8A0D93ADE}"/>
          </ac:picMkLst>
        </pc:picChg>
      </pc:sldChg>
      <pc:sldChg chg="del">
        <pc:chgData name="Natalia Siqueira Hessel" userId="803a4189-6008-4268-993b-20e75af6d524" providerId="ADAL" clId="{C4106D2A-41DF-4ABB-A6B3-91E047517E58}" dt="2022-08-19T12:33:17.490" v="101" actId="47"/>
        <pc:sldMkLst>
          <pc:docMk/>
          <pc:sldMk cId="2119132609" sldId="4123"/>
        </pc:sldMkLst>
      </pc:sldChg>
      <pc:sldChg chg="addSp delSp modSp add mod ord">
        <pc:chgData name="Natalia Siqueira Hessel" userId="803a4189-6008-4268-993b-20e75af6d524" providerId="ADAL" clId="{C4106D2A-41DF-4ABB-A6B3-91E047517E58}" dt="2022-08-19T15:42:44.880" v="3595" actId="1037"/>
        <pc:sldMkLst>
          <pc:docMk/>
          <pc:sldMk cId="1609717762" sldId="4124"/>
        </pc:sldMkLst>
        <pc:spChg chg="mod">
          <ac:chgData name="Natalia Siqueira Hessel" userId="803a4189-6008-4268-993b-20e75af6d524" providerId="ADAL" clId="{C4106D2A-41DF-4ABB-A6B3-91E047517E58}" dt="2022-08-19T15:35:36.391" v="3543" actId="20577"/>
          <ac:spMkLst>
            <pc:docMk/>
            <pc:sldMk cId="1609717762" sldId="4124"/>
            <ac:spMk id="2" creationId="{B8665D68-5190-F12A-FDCC-0C6DB7F4AD48}"/>
          </ac:spMkLst>
        </pc:spChg>
        <pc:spChg chg="add del">
          <ac:chgData name="Natalia Siqueira Hessel" userId="803a4189-6008-4268-993b-20e75af6d524" providerId="ADAL" clId="{C4106D2A-41DF-4ABB-A6B3-91E047517E58}" dt="2022-08-19T14:59:38.625" v="3062" actId="22"/>
          <ac:spMkLst>
            <pc:docMk/>
            <pc:sldMk cId="1609717762" sldId="4124"/>
            <ac:spMk id="5" creationId="{0E9E93EA-D1D4-4CC6-A3AC-07DD7EC541D5}"/>
          </ac:spMkLst>
        </pc:spChg>
        <pc:spChg chg="add del mod">
          <ac:chgData name="Natalia Siqueira Hessel" userId="803a4189-6008-4268-993b-20e75af6d524" providerId="ADAL" clId="{C4106D2A-41DF-4ABB-A6B3-91E047517E58}" dt="2022-08-19T15:04:46.921" v="3163" actId="478"/>
          <ac:spMkLst>
            <pc:docMk/>
            <pc:sldMk cId="1609717762" sldId="4124"/>
            <ac:spMk id="8" creationId="{89EFD054-1E9A-47D4-A069-6508BABBD4E9}"/>
          </ac:spMkLst>
        </pc:spChg>
        <pc:spChg chg="add mod">
          <ac:chgData name="Natalia Siqueira Hessel" userId="803a4189-6008-4268-993b-20e75af6d524" providerId="ADAL" clId="{C4106D2A-41DF-4ABB-A6B3-91E047517E58}" dt="2022-08-19T15:42:00.177" v="3573" actId="13822"/>
          <ac:spMkLst>
            <pc:docMk/>
            <pc:sldMk cId="1609717762" sldId="4124"/>
            <ac:spMk id="11" creationId="{1936C67A-7B5D-4919-8FF0-6B18E446E879}"/>
          </ac:spMkLst>
        </pc:spChg>
        <pc:spChg chg="add mod ord">
          <ac:chgData name="Natalia Siqueira Hessel" userId="803a4189-6008-4268-993b-20e75af6d524" providerId="ADAL" clId="{C4106D2A-41DF-4ABB-A6B3-91E047517E58}" dt="2022-08-19T15:42:12.771" v="3574" actId="13822"/>
          <ac:spMkLst>
            <pc:docMk/>
            <pc:sldMk cId="1609717762" sldId="4124"/>
            <ac:spMk id="12" creationId="{11407294-5B95-448E-9482-F768969C154A}"/>
          </ac:spMkLst>
        </pc:spChg>
        <pc:spChg chg="add mod">
          <ac:chgData name="Natalia Siqueira Hessel" userId="803a4189-6008-4268-993b-20e75af6d524" providerId="ADAL" clId="{C4106D2A-41DF-4ABB-A6B3-91E047517E58}" dt="2022-08-19T15:09:25.828" v="3272" actId="14100"/>
          <ac:spMkLst>
            <pc:docMk/>
            <pc:sldMk cId="1609717762" sldId="4124"/>
            <ac:spMk id="14" creationId="{B53CCEE8-F938-4B38-9985-15706DA8C84F}"/>
          </ac:spMkLst>
        </pc:spChg>
        <pc:grpChg chg="add mod">
          <ac:chgData name="Natalia Siqueira Hessel" userId="803a4189-6008-4268-993b-20e75af6d524" providerId="ADAL" clId="{C4106D2A-41DF-4ABB-A6B3-91E047517E58}" dt="2022-08-19T15:42:44.880" v="3595" actId="1037"/>
          <ac:grpSpMkLst>
            <pc:docMk/>
            <pc:sldMk cId="1609717762" sldId="4124"/>
            <ac:grpSpMk id="13" creationId="{E3AD2D3F-B6B4-49FB-BE70-98B978247235}"/>
          </ac:grpSpMkLst>
        </pc:grpChg>
        <pc:picChg chg="add mod ord">
          <ac:chgData name="Natalia Siqueira Hessel" userId="803a4189-6008-4268-993b-20e75af6d524" providerId="ADAL" clId="{C4106D2A-41DF-4ABB-A6B3-91E047517E58}" dt="2022-08-19T15:42:12.771" v="3574" actId="13822"/>
          <ac:picMkLst>
            <pc:docMk/>
            <pc:sldMk cId="1609717762" sldId="4124"/>
            <ac:picMk id="7" creationId="{5FC5B5FB-5B87-4E11-9B04-7560A5CF04F2}"/>
          </ac:picMkLst>
        </pc:picChg>
        <pc:picChg chg="add mod ord">
          <ac:chgData name="Natalia Siqueira Hessel" userId="803a4189-6008-4268-993b-20e75af6d524" providerId="ADAL" clId="{C4106D2A-41DF-4ABB-A6B3-91E047517E58}" dt="2022-08-19T15:05:57.544" v="3176" actId="167"/>
          <ac:picMkLst>
            <pc:docMk/>
            <pc:sldMk cId="1609717762" sldId="4124"/>
            <ac:picMk id="10" creationId="{6A5C04E1-1C94-4070-A19D-07CA43F565AC}"/>
          </ac:picMkLst>
        </pc:picChg>
      </pc:sldChg>
      <pc:sldChg chg="new del">
        <pc:chgData name="Natalia Siqueira Hessel" userId="803a4189-6008-4268-993b-20e75af6d524" providerId="ADAL" clId="{C4106D2A-41DF-4ABB-A6B3-91E047517E58}" dt="2022-08-19T14:37:59.621" v="2949" actId="47"/>
        <pc:sldMkLst>
          <pc:docMk/>
          <pc:sldMk cId="273791682" sldId="4125"/>
        </pc:sldMkLst>
      </pc:sldChg>
      <pc:sldChg chg="addSp modSp add mod">
        <pc:chgData name="Natalia Siqueira Hessel" userId="803a4189-6008-4268-993b-20e75af6d524" providerId="ADAL" clId="{C4106D2A-41DF-4ABB-A6B3-91E047517E58}" dt="2022-08-19T15:32:06.502" v="3449" actId="14100"/>
        <pc:sldMkLst>
          <pc:docMk/>
          <pc:sldMk cId="2764809574" sldId="4125"/>
        </pc:sldMkLst>
        <pc:spChg chg="mod">
          <ac:chgData name="Natalia Siqueira Hessel" userId="803a4189-6008-4268-993b-20e75af6d524" providerId="ADAL" clId="{C4106D2A-41DF-4ABB-A6B3-91E047517E58}" dt="2022-08-19T15:12:10.796" v="3290" actId="404"/>
          <ac:spMkLst>
            <pc:docMk/>
            <pc:sldMk cId="2764809574" sldId="4125"/>
            <ac:spMk id="2" creationId="{B8665D68-5190-F12A-FDCC-0C6DB7F4AD48}"/>
          </ac:spMkLst>
        </pc:spChg>
        <pc:spChg chg="add mod">
          <ac:chgData name="Natalia Siqueira Hessel" userId="803a4189-6008-4268-993b-20e75af6d524" providerId="ADAL" clId="{C4106D2A-41DF-4ABB-A6B3-91E047517E58}" dt="2022-08-19T15:31:36.876" v="3444" actId="1076"/>
          <ac:spMkLst>
            <pc:docMk/>
            <pc:sldMk cId="2764809574" sldId="4125"/>
            <ac:spMk id="6" creationId="{E33207D9-B6FF-456C-BAA2-99E25C22CB5A}"/>
          </ac:spMkLst>
        </pc:spChg>
        <pc:picChg chg="add mod">
          <ac:chgData name="Natalia Siqueira Hessel" userId="803a4189-6008-4268-993b-20e75af6d524" providerId="ADAL" clId="{C4106D2A-41DF-4ABB-A6B3-91E047517E58}" dt="2022-08-19T15:31:38.483" v="3445" actId="1076"/>
          <ac:picMkLst>
            <pc:docMk/>
            <pc:sldMk cId="2764809574" sldId="4125"/>
            <ac:picMk id="5" creationId="{E14D11FF-A750-4847-9368-DBE8CD1CD7AD}"/>
          </ac:picMkLst>
        </pc:picChg>
        <pc:picChg chg="add mod">
          <ac:chgData name="Natalia Siqueira Hessel" userId="803a4189-6008-4268-993b-20e75af6d524" providerId="ADAL" clId="{C4106D2A-41DF-4ABB-A6B3-91E047517E58}" dt="2022-08-19T15:32:06.502" v="3449" actId="14100"/>
          <ac:picMkLst>
            <pc:docMk/>
            <pc:sldMk cId="2764809574" sldId="4125"/>
            <ac:picMk id="8" creationId="{21F3C53F-8ABE-4AB4-A678-5A27C876E86A}"/>
          </ac:picMkLst>
        </pc:picChg>
      </pc:sldChg>
      <pc:sldChg chg="new del">
        <pc:chgData name="Natalia Siqueira Hessel" userId="803a4189-6008-4268-993b-20e75af6d524" providerId="ADAL" clId="{C4106D2A-41DF-4ABB-A6B3-91E047517E58}" dt="2022-08-19T14:37:58.824" v="2948" actId="47"/>
        <pc:sldMkLst>
          <pc:docMk/>
          <pc:sldMk cId="1913189631" sldId="4126"/>
        </pc:sldMkLst>
      </pc:sldChg>
      <pc:sldChg chg="addSp delSp modSp add mod ord">
        <pc:chgData name="Natalia Siqueira Hessel" userId="803a4189-6008-4268-993b-20e75af6d524" providerId="ADAL" clId="{C4106D2A-41DF-4ABB-A6B3-91E047517E58}" dt="2022-08-19T15:41:12.075" v="3568" actId="20577"/>
        <pc:sldMkLst>
          <pc:docMk/>
          <pc:sldMk cId="3206449280" sldId="4126"/>
        </pc:sldMkLst>
        <pc:spChg chg="mod">
          <ac:chgData name="Natalia Siqueira Hessel" userId="803a4189-6008-4268-993b-20e75af6d524" providerId="ADAL" clId="{C4106D2A-41DF-4ABB-A6B3-91E047517E58}" dt="2022-08-19T15:35:46.884" v="3548" actId="20577"/>
          <ac:spMkLst>
            <pc:docMk/>
            <pc:sldMk cId="3206449280" sldId="4126"/>
            <ac:spMk id="2" creationId="{B8665D68-5190-F12A-FDCC-0C6DB7F4AD48}"/>
          </ac:spMkLst>
        </pc:spChg>
        <pc:spChg chg="add mod">
          <ac:chgData name="Natalia Siqueira Hessel" userId="803a4189-6008-4268-993b-20e75af6d524" providerId="ADAL" clId="{C4106D2A-41DF-4ABB-A6B3-91E047517E58}" dt="2022-08-19T15:41:12.075" v="3568" actId="20577"/>
          <ac:spMkLst>
            <pc:docMk/>
            <pc:sldMk cId="3206449280" sldId="4126"/>
            <ac:spMk id="3" creationId="{6807793C-83DD-4D47-A66D-FC7EE70416C7}"/>
          </ac:spMkLst>
        </pc:spChg>
        <pc:spChg chg="add mod">
          <ac:chgData name="Natalia Siqueira Hessel" userId="803a4189-6008-4268-993b-20e75af6d524" providerId="ADAL" clId="{C4106D2A-41DF-4ABB-A6B3-91E047517E58}" dt="2022-08-19T15:27:55.750" v="3437" actId="1036"/>
          <ac:spMkLst>
            <pc:docMk/>
            <pc:sldMk cId="3206449280" sldId="4126"/>
            <ac:spMk id="8" creationId="{1B5C383D-AD3D-4A92-9239-1954242A279E}"/>
          </ac:spMkLst>
        </pc:spChg>
        <pc:picChg chg="del">
          <ac:chgData name="Natalia Siqueira Hessel" userId="803a4189-6008-4268-993b-20e75af6d524" providerId="ADAL" clId="{C4106D2A-41DF-4ABB-A6B3-91E047517E58}" dt="2022-08-19T15:24:53.875" v="3364" actId="478"/>
          <ac:picMkLst>
            <pc:docMk/>
            <pc:sldMk cId="3206449280" sldId="4126"/>
            <ac:picMk id="5" creationId="{B8DA1E8F-E6C0-4728-9443-8638F7516CF8}"/>
          </ac:picMkLst>
        </pc:picChg>
        <pc:picChg chg="add mod">
          <ac:chgData name="Natalia Siqueira Hessel" userId="803a4189-6008-4268-993b-20e75af6d524" providerId="ADAL" clId="{C4106D2A-41DF-4ABB-A6B3-91E047517E58}" dt="2022-08-19T15:27:22.386" v="3421" actId="1036"/>
          <ac:picMkLst>
            <pc:docMk/>
            <pc:sldMk cId="3206449280" sldId="4126"/>
            <ac:picMk id="7" creationId="{EFD0EAF9-9513-4020-8427-44E2ED79D008}"/>
          </ac:picMkLst>
        </pc:picChg>
      </pc:sldChg>
      <pc:sldChg chg="new del">
        <pc:chgData name="Natalia Siqueira Hessel" userId="803a4189-6008-4268-993b-20e75af6d524" providerId="ADAL" clId="{C4106D2A-41DF-4ABB-A6B3-91E047517E58}" dt="2022-08-19T15:33:36.889" v="3526" actId="680"/>
        <pc:sldMkLst>
          <pc:docMk/>
          <pc:sldMk cId="569172279" sldId="4127"/>
        </pc:sldMkLst>
      </pc:sldChg>
      <pc:sldChg chg="new del">
        <pc:chgData name="Natalia Siqueira Hessel" userId="803a4189-6008-4268-993b-20e75af6d524" providerId="ADAL" clId="{C4106D2A-41DF-4ABB-A6B3-91E047517E58}" dt="2022-08-19T15:33:36.593" v="3525" actId="680"/>
        <pc:sldMkLst>
          <pc:docMk/>
          <pc:sldMk cId="4070174653" sldId="4128"/>
        </pc:sldMkLst>
      </pc:sldChg>
      <pc:sldMasterChg chg="delSldLayout">
        <pc:chgData name="Natalia Siqueira Hessel" userId="803a4189-6008-4268-993b-20e75af6d524" providerId="ADAL" clId="{C4106D2A-41DF-4ABB-A6B3-91E047517E58}" dt="2022-08-19T14:08:23.297" v="247" actId="47"/>
        <pc:sldMasterMkLst>
          <pc:docMk/>
          <pc:sldMasterMk cId="3579940281" sldId="2147483694"/>
        </pc:sldMasterMkLst>
        <pc:sldLayoutChg chg="del">
          <pc:chgData name="Natalia Siqueira Hessel" userId="803a4189-6008-4268-993b-20e75af6d524" providerId="ADAL" clId="{C4106D2A-41DF-4ABB-A6B3-91E047517E58}" dt="2022-08-19T14:08:23.297" v="247" actId="47"/>
          <pc:sldLayoutMkLst>
            <pc:docMk/>
            <pc:sldMasterMk cId="3579940281" sldId="2147483694"/>
            <pc:sldLayoutMk cId="3217520768" sldId="2147483720"/>
          </pc:sldLayoutMkLst>
        </pc:sldLayoutChg>
        <pc:sldLayoutChg chg="del">
          <pc:chgData name="Natalia Siqueira Hessel" userId="803a4189-6008-4268-993b-20e75af6d524" providerId="ADAL" clId="{C4106D2A-41DF-4ABB-A6B3-91E047517E58}" dt="2022-08-19T12:27:56.624" v="40" actId="47"/>
          <pc:sldLayoutMkLst>
            <pc:docMk/>
            <pc:sldMasterMk cId="3579940281" sldId="2147483694"/>
            <pc:sldLayoutMk cId="1730659246" sldId="2147483721"/>
          </pc:sldLayoutMkLst>
        </pc:sldLayoutChg>
        <pc:sldLayoutChg chg="del">
          <pc:chgData name="Natalia Siqueira Hessel" userId="803a4189-6008-4268-993b-20e75af6d524" providerId="ADAL" clId="{C4106D2A-41DF-4ABB-A6B3-91E047517E58}" dt="2022-08-19T12:31:20.629" v="72" actId="47"/>
          <pc:sldLayoutMkLst>
            <pc:docMk/>
            <pc:sldMasterMk cId="3579940281" sldId="2147483694"/>
            <pc:sldLayoutMk cId="2800490290" sldId="2147483721"/>
          </pc:sldLayoutMkLst>
        </pc:sldLayoutChg>
        <pc:sldLayoutChg chg="del">
          <pc:chgData name="Natalia Siqueira Hessel" userId="803a4189-6008-4268-993b-20e75af6d524" providerId="ADAL" clId="{C4106D2A-41DF-4ABB-A6B3-91E047517E58}" dt="2022-08-19T12:32:18.685" v="81" actId="47"/>
          <pc:sldLayoutMkLst>
            <pc:docMk/>
            <pc:sldMasterMk cId="3579940281" sldId="2147483694"/>
            <pc:sldLayoutMk cId="2888372709" sldId="214748372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3F9FA-FB0E-41FB-BC23-81B380531E16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27D13-707C-4CD3-9E76-302D4D481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302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40738DA-7278-4FCC-A420-60503A101731}"/>
              </a:ext>
            </a:extLst>
          </p:cNvPr>
          <p:cNvSpPr/>
          <p:nvPr userDrawn="1"/>
        </p:nvSpPr>
        <p:spPr>
          <a:xfrm>
            <a:off x="8772808" y="0"/>
            <a:ext cx="34191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4939CF-F4D7-43CD-B087-E526E7976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172" y="5477125"/>
            <a:ext cx="3243828" cy="138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6646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84495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9B68A-7C91-4E37-BDA0-9CED0774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8C344C-6EB1-4159-A230-FB16C6156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D4C096-AFC0-43DE-995F-F650E3C7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78C9-D4A7-448E-A135-AF755B4F11EB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F9597C-ACED-4DAD-839D-29738869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06C541-C6DB-485C-A713-204F1538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EDAC-7E42-40AB-92CE-C7F9AE17C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17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57AD3655-A701-40AC-91CF-C94465DEC77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744651" y="185738"/>
            <a:ext cx="1218298" cy="83365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52DE5BA-478F-492D-A11F-C38839074D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5" b="16123"/>
          <a:stretch/>
        </p:blipFill>
        <p:spPr>
          <a:xfrm flipH="1" flipV="1">
            <a:off x="0" y="0"/>
            <a:ext cx="1280499" cy="72676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D9F46-5917-480C-863B-A22EBB8E39DA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18F98-E589-4BA2-A8B5-2C4D24A520AF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28BE0F2-1377-41E3-8029-0DD9879380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7" b="56715"/>
          <a:stretch/>
        </p:blipFill>
        <p:spPr>
          <a:xfrm>
            <a:off x="10252825" y="5923753"/>
            <a:ext cx="1939175" cy="93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4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7" r:id="rId2"/>
    <p:sldLayoutId id="2147483719" r:id="rId3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DD9C679-FD2F-4E3D-BB9B-C6D01AE6EC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3084DAC-7990-4736-A376-925F0D5F8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2338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0C14649-6491-4450-8793-04AB85122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2727"/>
            <a:ext cx="12178770" cy="362796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B2C7250-453B-4778-9821-6D5B936D1F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" y="-13793"/>
            <a:ext cx="12191999" cy="3775473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9013129" y="5881715"/>
            <a:ext cx="294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rgbClr val="6E6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de Inovação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A506FCD-891C-4590-B84A-F2EDEC9D0D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03" y="2095070"/>
            <a:ext cx="2695575" cy="85725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DCA0453-AD24-4C2E-AB32-95830F302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29" y="0"/>
            <a:ext cx="12231688" cy="6923387"/>
          </a:xfrm>
          <a:prstGeom prst="rect">
            <a:avLst/>
          </a:prstGeom>
        </p:spPr>
      </p:pic>
      <p:sp>
        <p:nvSpPr>
          <p:cNvPr id="15" name="Subtítulo 2">
            <a:extLst>
              <a:ext uri="{FF2B5EF4-FFF2-40B4-BE49-F238E27FC236}">
                <a16:creationId xmlns:a16="http://schemas.microsoft.com/office/drawing/2014/main" id="{E64EB4AA-4124-4270-ADD1-3D5E76133A28}"/>
              </a:ext>
            </a:extLst>
          </p:cNvPr>
          <p:cNvSpPr txBox="1">
            <a:spLocks/>
          </p:cNvSpPr>
          <p:nvPr/>
        </p:nvSpPr>
        <p:spPr>
          <a:xfrm>
            <a:off x="2438400" y="4313643"/>
            <a:ext cx="9144000" cy="4064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</a:rPr>
              <a:t>Tutorial de Ingestões</a:t>
            </a:r>
          </a:p>
        </p:txBody>
      </p:sp>
    </p:spTree>
    <p:extLst>
      <p:ext uri="{BB962C8B-B14F-4D97-AF65-F5344CB8AC3E}">
        <p14:creationId xmlns:p14="http://schemas.microsoft.com/office/powerpoint/2010/main" val="2484880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8148E-6 -3.45679E-6 L 1.48148E-6 0.0447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4.44444E-6 -0.20772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65D68-5190-F12A-FDCC-0C6DB7F4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88927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dirty="0"/>
              <a:t>Template5</a:t>
            </a:r>
            <a:br>
              <a:rPr lang="pt-BR" sz="4000" dirty="0"/>
            </a:br>
            <a:r>
              <a:rPr lang="pt-BR" sz="2400" dirty="0" err="1"/>
              <a:t>Synapse</a:t>
            </a:r>
            <a:r>
              <a:rPr lang="pt-BR" sz="2400" dirty="0"/>
              <a:t>: </a:t>
            </a:r>
            <a:r>
              <a:rPr lang="pt-BR" sz="2400" dirty="0" err="1"/>
              <a:t>Schemas</a:t>
            </a:r>
            <a:r>
              <a:rPr lang="pt-BR" sz="2400" dirty="0"/>
              <a:t> conforme </a:t>
            </a:r>
            <a:r>
              <a:rPr lang="pt-BR" sz="2400" dirty="0" err="1"/>
              <a:t>lake</a:t>
            </a:r>
            <a:r>
              <a:rPr lang="pt-BR" sz="2400" dirty="0"/>
              <a:t> e data </a:t>
            </a:r>
            <a:r>
              <a:rPr lang="pt-BR" sz="2400" dirty="0" err="1"/>
              <a:t>source</a:t>
            </a:r>
            <a:r>
              <a:rPr lang="pt-BR" sz="2400" dirty="0"/>
              <a:t> padronizado</a:t>
            </a: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CB5F73-6F7C-4044-A263-8F11A61CA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" y="6237683"/>
            <a:ext cx="1604858" cy="51037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14D11FF-A750-4847-9368-DBE8CD1CD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037" y="1582159"/>
            <a:ext cx="4729163" cy="4671578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E33207D9-B6FF-456C-BAA2-99E25C22CB5A}"/>
              </a:ext>
            </a:extLst>
          </p:cNvPr>
          <p:cNvSpPr/>
          <p:nvPr/>
        </p:nvSpPr>
        <p:spPr>
          <a:xfrm>
            <a:off x="3429000" y="2457453"/>
            <a:ext cx="571500" cy="4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1F3C53F-8ABE-4AB4-A678-5A27C876E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727200"/>
            <a:ext cx="2997200" cy="442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0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65D68-5190-F12A-FDCC-0C6DB7F4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Tutorial de ingestão padronizada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CB5F73-6F7C-4044-A263-8F11A61CA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" y="6237683"/>
            <a:ext cx="1604858" cy="510379"/>
          </a:xfrm>
          <a:prstGeom prst="rect">
            <a:avLst/>
          </a:prstGeom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C5B53E-EE9A-451B-9304-1215DFBE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b="1" dirty="0"/>
              <a:t>Passo1: Conhecer a base de dados a ser ingerida </a:t>
            </a:r>
          </a:p>
          <a:p>
            <a:pPr marL="457200" lvl="1" indent="0">
              <a:buNone/>
            </a:pPr>
            <a:r>
              <a:rPr lang="pt-BR" i="1" dirty="0"/>
              <a:t>Este passo é fundamental para definição dos parâmetros iniciais para iniciar o processo de ingestão do dado. O que coletar: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Tamanho da base,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Comportamento da base, se é realizado update, </a:t>
            </a:r>
            <a:r>
              <a:rPr lang="pt-BR" dirty="0" err="1"/>
              <a:t>insert</a:t>
            </a:r>
            <a:r>
              <a:rPr lang="pt-BR" dirty="0"/>
              <a:t>, delete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Campo de data para particionamento, se necessário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Campos chaves</a:t>
            </a:r>
          </a:p>
          <a:p>
            <a:r>
              <a:rPr lang="pt-BR" b="1" dirty="0"/>
              <a:t>Passo2: Preenchimento do arquivo </a:t>
            </a:r>
            <a:r>
              <a:rPr lang="pt-BR" b="1" dirty="0" err="1"/>
              <a:t>json</a:t>
            </a:r>
            <a:endParaRPr lang="pt-BR" b="1" dirty="0"/>
          </a:p>
          <a:p>
            <a:pPr marL="457200" lvl="1" indent="0">
              <a:buNone/>
            </a:pPr>
            <a:r>
              <a:rPr lang="pt-BR" i="1" dirty="0"/>
              <a:t>Este passo deve ser muito bem preenchido, pois dará informações para a coleta do dado</a:t>
            </a:r>
            <a:endParaRPr lang="pt-BR" dirty="0"/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Tipo de carga a realizar se será uma carga full, ou seja se terá uma ingestão cópia de todos os dados ou terá uma ingestão incremental, para isso a variável </a:t>
            </a:r>
            <a:r>
              <a:rPr lang="pt-BR" dirty="0" err="1"/>
              <a:t>sefull</a:t>
            </a:r>
            <a:r>
              <a:rPr lang="pt-BR" dirty="0"/>
              <a:t> deve ser preenchida com </a:t>
            </a:r>
            <a:r>
              <a:rPr lang="pt-BR" b="1" dirty="0"/>
              <a:t>N</a:t>
            </a:r>
            <a:r>
              <a:rPr lang="pt-BR" dirty="0"/>
              <a:t> ou </a:t>
            </a:r>
            <a:r>
              <a:rPr lang="pt-BR" b="1" dirty="0"/>
              <a:t>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Preencher o campo data para particionamento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Preencher o campo do sistema para </a:t>
            </a:r>
            <a:r>
              <a:rPr lang="pt-BR" dirty="0" err="1"/>
              <a:t>union</a:t>
            </a:r>
            <a:r>
              <a:rPr lang="pt-BR" dirty="0"/>
              <a:t> dos dados na </a:t>
            </a:r>
            <a:r>
              <a:rPr lang="pt-BR" dirty="0" err="1"/>
              <a:t>silver</a:t>
            </a:r>
            <a:endParaRPr lang="pt-BR" dirty="0"/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Incluir </a:t>
            </a:r>
            <a:r>
              <a:rPr lang="pt-BR" dirty="0" err="1"/>
              <a:t>nomenclartura</a:t>
            </a:r>
            <a:r>
              <a:rPr lang="pt-BR" dirty="0"/>
              <a:t> padrão do pipeline e salva-lo como arquivo </a:t>
            </a:r>
            <a:r>
              <a:rPr lang="pt-BR" dirty="0" err="1"/>
              <a:t>json</a:t>
            </a:r>
            <a:endParaRPr lang="pt-BR" dirty="0"/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Realizar upload do arquivo no contêiner </a:t>
            </a:r>
            <a:r>
              <a:rPr lang="pt-BR" dirty="0" err="1"/>
              <a:t>config</a:t>
            </a:r>
            <a:r>
              <a:rPr lang="pt-BR" dirty="0"/>
              <a:t>, seguindo a estrutura padronizada</a:t>
            </a:r>
          </a:p>
          <a:p>
            <a:pPr marL="1371600" lvl="3" indent="0">
              <a:buNone/>
            </a:pPr>
            <a:r>
              <a:rPr lang="pt-BR" b="1" i="1" dirty="0"/>
              <a:t>Banco ou Projeto de origem/ Sistema de origem/</a:t>
            </a:r>
            <a:r>
              <a:rPr lang="pt-BR" b="1" i="1" dirty="0" err="1"/>
              <a:t>pip_nomedoarquivo.json</a:t>
            </a:r>
            <a:endParaRPr lang="pt-BR" b="1" i="1" dirty="0"/>
          </a:p>
          <a:p>
            <a:r>
              <a:rPr lang="pt-BR" b="1" dirty="0"/>
              <a:t>Passo3:Criar pipeline com a função de execução do pipeline padrão</a:t>
            </a:r>
          </a:p>
          <a:p>
            <a:pPr lvl="1"/>
            <a:r>
              <a:rPr lang="pt-BR" dirty="0"/>
              <a:t>Se atentar ao preencher corretamente o nome do </a:t>
            </a:r>
            <a:r>
              <a:rPr lang="pt-BR" dirty="0" err="1"/>
              <a:t>json</a:t>
            </a:r>
            <a:r>
              <a:rPr lang="pt-BR" dirty="0"/>
              <a:t> criado e caminho</a:t>
            </a:r>
          </a:p>
          <a:p>
            <a:r>
              <a:rPr lang="pt-BR" b="1" dirty="0"/>
              <a:t>Passo4:Incluir trigger do processo</a:t>
            </a:r>
          </a:p>
          <a:p>
            <a:r>
              <a:rPr lang="pt-BR" b="1" dirty="0"/>
              <a:t>Passo5:Publicar na </a:t>
            </a:r>
            <a:r>
              <a:rPr lang="pt-BR" b="1" dirty="0" err="1"/>
              <a:t>Main</a:t>
            </a:r>
            <a:endParaRPr lang="pt-BR" b="1" dirty="0"/>
          </a:p>
          <a:p>
            <a:pPr marL="0" indent="0">
              <a:buNone/>
            </a:pPr>
            <a:r>
              <a:rPr lang="pt-BR" b="1" i="1" dirty="0"/>
              <a:t>Após carga: Criar </a:t>
            </a:r>
            <a:r>
              <a:rPr lang="pt-BR" b="1" i="1" dirty="0" err="1"/>
              <a:t>external</a:t>
            </a:r>
            <a:r>
              <a:rPr lang="pt-BR" b="1" i="1" dirty="0"/>
              <a:t> </a:t>
            </a:r>
            <a:r>
              <a:rPr lang="pt-BR" b="1" i="1" dirty="0" err="1"/>
              <a:t>table</a:t>
            </a:r>
            <a:r>
              <a:rPr lang="pt-BR" b="1" i="1" dirty="0"/>
              <a:t> no pool do </a:t>
            </a:r>
            <a:r>
              <a:rPr lang="pt-BR" b="1" i="1" dirty="0" err="1"/>
              <a:t>synapse</a:t>
            </a:r>
            <a:r>
              <a:rPr lang="pt-BR" b="1" i="1" dirty="0"/>
              <a:t>.</a:t>
            </a:r>
          </a:p>
          <a:p>
            <a:pPr marL="0" indent="0">
              <a:buNone/>
            </a:pPr>
            <a:endParaRPr lang="pt-BR" sz="2500" b="1" dirty="0"/>
          </a:p>
          <a:p>
            <a:pPr marL="0" indent="0">
              <a:buNone/>
            </a:pPr>
            <a:r>
              <a:rPr lang="pt-BR" sz="2500" b="1" i="1" dirty="0">
                <a:highlight>
                  <a:srgbClr val="C0C0C0"/>
                </a:highlight>
              </a:rPr>
              <a:t>NOTA: Ao realizar a primeira carga de uma base muito grande, se importar com o tempo que levará a ingestão, para não prejudicar/derrubar o banco de origem, quando isso acontecer, parametrizar as cargas por tempo, ou por tamanho. Ou seja realizar as cargas de forma fragmentada até atingir a carga atual</a:t>
            </a:r>
          </a:p>
        </p:txBody>
      </p:sp>
    </p:spTree>
    <p:extLst>
      <p:ext uri="{BB962C8B-B14F-4D97-AF65-F5344CB8AC3E}">
        <p14:creationId xmlns:p14="http://schemas.microsoft.com/office/powerpoint/2010/main" val="195486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65D68-5190-F12A-FDCC-0C6DB7F4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geral do </a:t>
            </a:r>
            <a:r>
              <a:rPr lang="pt-BR" dirty="0" err="1"/>
              <a:t>DataPlat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CB5F73-6F7C-4044-A263-8F11A61CA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" y="6237683"/>
            <a:ext cx="1604858" cy="5103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FD1670C-A0C1-4053-A653-FAA0BAD603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582737"/>
            <a:ext cx="11303000" cy="441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0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 descr="Uma imagem contendo Diagrama&#10;&#10;Descrição gerada automaticamente">
            <a:extLst>
              <a:ext uri="{FF2B5EF4-FFF2-40B4-BE49-F238E27FC236}">
                <a16:creationId xmlns:a16="http://schemas.microsoft.com/office/drawing/2014/main" id="{F180FF77-5331-4D6D-BC8E-15D972BF9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50" y="1556878"/>
            <a:ext cx="8159750" cy="519118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665D68-5190-F12A-FDCC-0C6DB7F4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das Ingestões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CB5F73-6F7C-4044-A263-8F11A61CA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" y="6237683"/>
            <a:ext cx="1604858" cy="510379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5956871-9943-49FD-9C13-0919898764A6}"/>
              </a:ext>
            </a:extLst>
          </p:cNvPr>
          <p:cNvSpPr txBox="1"/>
          <p:nvPr/>
        </p:nvSpPr>
        <p:spPr>
          <a:xfrm>
            <a:off x="9442450" y="6608818"/>
            <a:ext cx="1155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Versão 1</a:t>
            </a:r>
          </a:p>
        </p:txBody>
      </p:sp>
    </p:spTree>
    <p:extLst>
      <p:ext uri="{BB962C8B-B14F-4D97-AF65-F5344CB8AC3E}">
        <p14:creationId xmlns:p14="http://schemas.microsoft.com/office/powerpoint/2010/main" val="267939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B81B51A-56F9-41E5-B1BF-E431D6CA3729}"/>
              </a:ext>
            </a:extLst>
          </p:cNvPr>
          <p:cNvSpPr/>
          <p:nvPr/>
        </p:nvSpPr>
        <p:spPr>
          <a:xfrm>
            <a:off x="1155700" y="3429000"/>
            <a:ext cx="10515600" cy="264160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65D68-5190-F12A-FDCC-0C6DB7F4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Templates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CB5F73-6F7C-4044-A263-8F11A61CA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" y="6237683"/>
            <a:ext cx="1604858" cy="510379"/>
          </a:xfrm>
          <a:prstGeom prst="rect">
            <a:avLst/>
          </a:prstGeom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C5B53E-EE9A-451B-9304-1215DFBE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fim de padronizar, configuramos alguns templates para a ingestão e tratamento dos dados, cuja a fonte contenha similaridade, foram eles:</a:t>
            </a:r>
          </a:p>
          <a:p>
            <a:endParaRPr lang="pt-BR" dirty="0"/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Arquivo de parâmetro </a:t>
            </a:r>
            <a:r>
              <a:rPr lang="pt-BR" dirty="0" err="1"/>
              <a:t>json</a:t>
            </a:r>
            <a:endParaRPr lang="pt-BR" dirty="0"/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Notebook para ingestão de arquivos se a ingestão for full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Notebook para ingestão de arquivos na camada bronze e </a:t>
            </a:r>
            <a:r>
              <a:rPr lang="pt-BR" dirty="0" err="1"/>
              <a:t>silver</a:t>
            </a:r>
            <a:r>
              <a:rPr lang="pt-BR" dirty="0"/>
              <a:t> com particionamento dos dados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Pipeline padrão de ingestão na camada bronze e </a:t>
            </a:r>
            <a:r>
              <a:rPr lang="pt-BR" dirty="0" err="1"/>
              <a:t>silver</a:t>
            </a:r>
            <a:endParaRPr lang="pt-BR" dirty="0"/>
          </a:p>
          <a:p>
            <a:pPr marL="914400" lvl="1" indent="-457200">
              <a:buFont typeface="+mj-lt"/>
              <a:buAutoNum type="arabicPeriod"/>
            </a:pPr>
            <a:r>
              <a:rPr lang="pt-BR" dirty="0" err="1"/>
              <a:t>Synapse</a:t>
            </a:r>
            <a:r>
              <a:rPr lang="pt-BR" dirty="0"/>
              <a:t>: </a:t>
            </a:r>
            <a:r>
              <a:rPr lang="pt-BR" dirty="0" err="1"/>
              <a:t>Schemas</a:t>
            </a:r>
            <a:r>
              <a:rPr lang="pt-BR" dirty="0"/>
              <a:t> conforme </a:t>
            </a:r>
            <a:r>
              <a:rPr lang="pt-BR" dirty="0" err="1"/>
              <a:t>lake</a:t>
            </a:r>
            <a:r>
              <a:rPr lang="pt-BR" dirty="0"/>
              <a:t> e data </a:t>
            </a:r>
            <a:r>
              <a:rPr lang="pt-BR" dirty="0" err="1"/>
              <a:t>source</a:t>
            </a:r>
            <a:r>
              <a:rPr lang="pt-BR" dirty="0"/>
              <a:t> padronizado</a:t>
            </a:r>
          </a:p>
        </p:txBody>
      </p:sp>
    </p:spTree>
    <p:extLst>
      <p:ext uri="{BB962C8B-B14F-4D97-AF65-F5344CB8AC3E}">
        <p14:creationId xmlns:p14="http://schemas.microsoft.com/office/powerpoint/2010/main" val="165290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6A5C04E1-1C94-4070-A19D-07CA43F56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21" y="1713711"/>
            <a:ext cx="9709317" cy="44199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665D68-5190-F12A-FDCC-0C6DB7F4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21" y="112316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/>
              <a:t>Template1 </a:t>
            </a:r>
            <a:br>
              <a:rPr lang="pt-BR" sz="3600" dirty="0"/>
            </a:br>
            <a:r>
              <a:rPr lang="pt-BR" sz="2400" dirty="0"/>
              <a:t>Arquivo de parâmetro </a:t>
            </a:r>
            <a:r>
              <a:rPr lang="pt-BR" sz="2400" dirty="0" err="1"/>
              <a:t>json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CB5F73-6F7C-4044-A263-8F11A61CA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" y="6237683"/>
            <a:ext cx="1604858" cy="510379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3AD2D3F-B6B4-49FB-BE70-98B978247235}"/>
              </a:ext>
            </a:extLst>
          </p:cNvPr>
          <p:cNvGrpSpPr/>
          <p:nvPr/>
        </p:nvGrpSpPr>
        <p:grpSpPr>
          <a:xfrm>
            <a:off x="6376871" y="1764511"/>
            <a:ext cx="5510779" cy="3430578"/>
            <a:chOff x="6908800" y="1713711"/>
            <a:chExt cx="5510779" cy="3430578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11407294-5B95-448E-9482-F768969C154A}"/>
                </a:ext>
              </a:extLst>
            </p:cNvPr>
            <p:cNvSpPr/>
            <p:nvPr/>
          </p:nvSpPr>
          <p:spPr>
            <a:xfrm>
              <a:off x="6908800" y="1713711"/>
              <a:ext cx="5510779" cy="3430578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5FC5B5FB-5B87-4E11-9B04-7560A5CF0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6738" y="1785345"/>
              <a:ext cx="5354741" cy="3287310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pic>
      </p:grp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1936C67A-7B5D-4919-8FF0-6B18E446E879}"/>
              </a:ext>
            </a:extLst>
          </p:cNvPr>
          <p:cNvSpPr/>
          <p:nvPr/>
        </p:nvSpPr>
        <p:spPr>
          <a:xfrm>
            <a:off x="5120943" y="4713083"/>
            <a:ext cx="1453126" cy="29071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53CCEE8-F938-4B38-9985-15706DA8C84F}"/>
              </a:ext>
            </a:extLst>
          </p:cNvPr>
          <p:cNvSpPr/>
          <p:nvPr/>
        </p:nvSpPr>
        <p:spPr>
          <a:xfrm>
            <a:off x="2743200" y="2794000"/>
            <a:ext cx="1511300" cy="2159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71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65D68-5190-F12A-FDCC-0C6DB7F4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03227"/>
            <a:ext cx="10515600" cy="1325563"/>
          </a:xfrm>
        </p:spPr>
        <p:txBody>
          <a:bodyPr>
            <a:noAutofit/>
          </a:bodyPr>
          <a:lstStyle/>
          <a:p>
            <a:r>
              <a:rPr lang="pt-BR" sz="3600" dirty="0"/>
              <a:t>Template2 </a:t>
            </a:r>
            <a:br>
              <a:rPr lang="pt-BR" sz="3600" dirty="0"/>
            </a:br>
            <a:r>
              <a:rPr lang="pt-BR" sz="2800" dirty="0"/>
              <a:t>Notebook para ingestão de arquivos se a ingestão for full</a:t>
            </a:r>
            <a:br>
              <a:rPr lang="pt-BR" sz="2400" dirty="0"/>
            </a:b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CB5F73-6F7C-4044-A263-8F11A61CA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" y="6237683"/>
            <a:ext cx="1604858" cy="51037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FDA6E12-044C-4839-964B-4CC25C9AB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46" y="1320799"/>
            <a:ext cx="4162354" cy="49168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9B59161-ADF1-464E-B517-33CF16A16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300" y="1320799"/>
            <a:ext cx="4743700" cy="49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3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65D68-5190-F12A-FDCC-0C6DB7F4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50482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Template3</a:t>
            </a:r>
            <a:br>
              <a:rPr lang="pt-BR" dirty="0"/>
            </a:br>
            <a:r>
              <a:rPr lang="pt-BR" sz="2700" dirty="0"/>
              <a:t>Notebook para ingestão de arquivos na camada bronze e </a:t>
            </a:r>
            <a:r>
              <a:rPr lang="pt-BR" sz="2700" dirty="0" err="1"/>
              <a:t>silver</a:t>
            </a:r>
            <a:r>
              <a:rPr lang="pt-BR" sz="2700" dirty="0"/>
              <a:t> com particionamento dos dados</a:t>
            </a:r>
            <a:br>
              <a:rPr lang="pt-BR" sz="3100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CB5F73-6F7C-4044-A263-8F11A61CA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" y="6237683"/>
            <a:ext cx="1604858" cy="51037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B3FB886-BC98-4C1C-A4BE-67079B6F4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1642266"/>
            <a:ext cx="5092700" cy="459541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2A1B17-A24D-462D-8AC6-78990F2E4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383" y="2692048"/>
            <a:ext cx="3374234" cy="354563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1161275-3633-4ED4-B54E-D0A8A0D93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279" y="2653948"/>
            <a:ext cx="4648384" cy="365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6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65D68-5190-F12A-FDCC-0C6DB7F4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027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/>
              <a:t>Template4 </a:t>
            </a:r>
            <a:br>
              <a:rPr lang="pt-BR" sz="3600" dirty="0"/>
            </a:br>
            <a:r>
              <a:rPr lang="pt-BR" sz="2400" dirty="0"/>
              <a:t>Pipeline padrão de ingestão na camada bronze e </a:t>
            </a:r>
            <a:r>
              <a:rPr lang="pt-BR" sz="2400" dirty="0" err="1"/>
              <a:t>silver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CB5F73-6F7C-4044-A263-8F11A61CA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" y="6237683"/>
            <a:ext cx="1604858" cy="51037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8DA1E8F-E6C0-4728-9443-8638F7516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98" y="1364947"/>
            <a:ext cx="10515601" cy="45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8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65D68-5190-F12A-FDCC-0C6DB7F4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027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/>
              <a:t>Template4</a:t>
            </a:r>
            <a:br>
              <a:rPr lang="pt-BR" sz="3600" dirty="0"/>
            </a:br>
            <a:r>
              <a:rPr lang="pt-BR" sz="2400" dirty="0"/>
              <a:t>Pipeline padrão de ingestão na camada bronze e </a:t>
            </a:r>
            <a:r>
              <a:rPr lang="pt-BR" sz="2400" dirty="0" err="1"/>
              <a:t>silver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CB5F73-6F7C-4044-A263-8F11A61CA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" y="6237683"/>
            <a:ext cx="1604858" cy="51037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807793C-83DD-4D47-A66D-FC7EE70416C7}"/>
              </a:ext>
            </a:extLst>
          </p:cNvPr>
          <p:cNvSpPr/>
          <p:nvPr/>
        </p:nvSpPr>
        <p:spPr>
          <a:xfrm>
            <a:off x="927100" y="1525590"/>
            <a:ext cx="6667500" cy="41386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Como utilizar – Como chamar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FD0EAF9-9513-4020-8427-44E2ED79D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49" y="1847306"/>
            <a:ext cx="6407151" cy="3702594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1B5C383D-AD3D-4A92-9239-1954242A279E}"/>
              </a:ext>
            </a:extLst>
          </p:cNvPr>
          <p:cNvSpPr/>
          <p:nvPr/>
        </p:nvSpPr>
        <p:spPr>
          <a:xfrm>
            <a:off x="3606800" y="4038600"/>
            <a:ext cx="2451100" cy="1511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449280"/>
      </p:ext>
    </p:extLst>
  </p:cSld>
  <p:clrMapOvr>
    <a:masterClrMapping/>
  </p:clrMapOvr>
</p:sld>
</file>

<file path=ppt/theme/theme1.xml><?xml version="1.0" encoding="utf-8"?>
<a:theme xmlns:a="http://schemas.openxmlformats.org/drawingml/2006/main" name="ACTUA">
  <a:themeElements>
    <a:clrScheme name="Serviços">
      <a:dk1>
        <a:srgbClr val="575454"/>
      </a:dk1>
      <a:lt1>
        <a:srgbClr val="FFFFFF"/>
      </a:lt1>
      <a:dk2>
        <a:srgbClr val="3A3838"/>
      </a:dk2>
      <a:lt2>
        <a:srgbClr val="FFFFFF"/>
      </a:lt2>
      <a:accent1>
        <a:srgbClr val="F1704D"/>
      </a:accent1>
      <a:accent2>
        <a:srgbClr val="E14919"/>
      </a:accent2>
      <a:accent3>
        <a:srgbClr val="B53A21"/>
      </a:accent3>
      <a:accent4>
        <a:srgbClr val="83271B"/>
      </a:accent4>
      <a:accent5>
        <a:srgbClr val="AEABAB"/>
      </a:accent5>
      <a:accent6>
        <a:srgbClr val="3F3F3F"/>
      </a:accent6>
      <a:hlink>
        <a:srgbClr val="8A8686"/>
      </a:hlink>
      <a:folHlink>
        <a:srgbClr val="FFFFF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CENTRO_CORPORATIVO" id="{2AB2ECA6-1556-4B90-B1E0-B6925DA02B19}" vid="{9B453846-4737-4FB2-A40A-3740ECAC7D9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E27D5D7793C84ABD16D2B423748CE3" ma:contentTypeVersion="13" ma:contentTypeDescription="Crie um novo documento." ma:contentTypeScope="" ma:versionID="da2e0b31402dd3712ffdb1c9b6762d3d">
  <xsd:schema xmlns:xsd="http://www.w3.org/2001/XMLSchema" xmlns:xs="http://www.w3.org/2001/XMLSchema" xmlns:p="http://schemas.microsoft.com/office/2006/metadata/properties" xmlns:ns3="c9b6624b-d94d-452a-bce2-f6a72b0a45c6" xmlns:ns4="46368710-cfc1-42bc-89ea-64c00e2bcaf4" targetNamespace="http://schemas.microsoft.com/office/2006/metadata/properties" ma:root="true" ma:fieldsID="d77c3905775e9ef06bfea1f24d75342d" ns3:_="" ns4:_="">
    <xsd:import namespace="c9b6624b-d94d-452a-bce2-f6a72b0a45c6"/>
    <xsd:import namespace="46368710-cfc1-42bc-89ea-64c00e2bca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b6624b-d94d-452a-bce2-f6a72b0a45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368710-cfc1-42bc-89ea-64c00e2bcaf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CAC4F9-4728-47DE-8BAB-1CA0B4F152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A3554A-B492-4390-98A6-E3B9C3EFDC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b6624b-d94d-452a-bce2-f6a72b0a45c6"/>
    <ds:schemaRef ds:uri="46368710-cfc1-42bc-89ea-64c00e2bca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2B34BB-BAC5-4210-A72D-5DEC05AB5EDA}">
  <ds:schemaRefs>
    <ds:schemaRef ds:uri="http://schemas.microsoft.com/office/2006/documentManagement/types"/>
    <ds:schemaRef ds:uri="http://schemas.microsoft.com/office/2006/metadata/properties"/>
    <ds:schemaRef ds:uri="c9b6624b-d94d-452a-bce2-f6a72b0a45c6"/>
    <ds:schemaRef ds:uri="http://www.w3.org/XML/1998/namespace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6368710-cfc1-42bc-89ea-64c00e2bcaf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TEMA_CENTRO_CORPORATIVO</Template>
  <TotalTime>16017</TotalTime>
  <Words>445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ACTUA</vt:lpstr>
      <vt:lpstr>Apresentação do PowerPoint</vt:lpstr>
      <vt:lpstr>Arquitetura geral do DataPlat</vt:lpstr>
      <vt:lpstr>Arquitetura das Ingestões</vt:lpstr>
      <vt:lpstr>Templates</vt:lpstr>
      <vt:lpstr>Template1  Arquivo de parâmetro json</vt:lpstr>
      <vt:lpstr>Template2  Notebook para ingestão de arquivos se a ingestão for full </vt:lpstr>
      <vt:lpstr>Template3 Notebook para ingestão de arquivos na camada bronze e silver com particionamento dos dados </vt:lpstr>
      <vt:lpstr>Template4  Pipeline padrão de ingestão na camada bronze e silver</vt:lpstr>
      <vt:lpstr>Template4 Pipeline padrão de ingestão na camada bronze e silver</vt:lpstr>
      <vt:lpstr>Template5 Synapse: Schemas conforme lake e data source padronizado</vt:lpstr>
      <vt:lpstr>Tutorial de ingestão padronizada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User2</dc:creator>
  <cp:lastModifiedBy>Natalia Siqueira Hessel</cp:lastModifiedBy>
  <cp:revision>109</cp:revision>
  <dcterms:created xsi:type="dcterms:W3CDTF">2015-03-04T20:04:24Z</dcterms:created>
  <dcterms:modified xsi:type="dcterms:W3CDTF">2022-08-19T15:42:47Z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5910b6-60c5-46ad-bb86-335627448cd2_Enabled">
    <vt:lpwstr>True</vt:lpwstr>
  </property>
  <property fmtid="{D5CDD505-2E9C-101B-9397-08002B2CF9AE}" pid="3" name="MSIP_Label_b45910b6-60c5-46ad-bb86-335627448cd2_SiteId">
    <vt:lpwstr>d233d58a-9973-43a7-af69-6763630548a0</vt:lpwstr>
  </property>
  <property fmtid="{D5CDD505-2E9C-101B-9397-08002B2CF9AE}" pid="4" name="MSIP_Label_b45910b6-60c5-46ad-bb86-335627448cd2_Owner">
    <vt:lpwstr>amanda.fsilva@grupoccr.com.br</vt:lpwstr>
  </property>
  <property fmtid="{D5CDD505-2E9C-101B-9397-08002B2CF9AE}" pid="5" name="MSIP_Label_b45910b6-60c5-46ad-bb86-335627448cd2_SetDate">
    <vt:lpwstr>2020-07-10T16:32:04.3968052Z</vt:lpwstr>
  </property>
  <property fmtid="{D5CDD505-2E9C-101B-9397-08002B2CF9AE}" pid="6" name="MSIP_Label_b45910b6-60c5-46ad-bb86-335627448cd2_Name">
    <vt:lpwstr>INTERNA</vt:lpwstr>
  </property>
  <property fmtid="{D5CDD505-2E9C-101B-9397-08002B2CF9AE}" pid="7" name="MSIP_Label_b45910b6-60c5-46ad-bb86-335627448cd2_Application">
    <vt:lpwstr>Microsoft Azure Information Protection</vt:lpwstr>
  </property>
  <property fmtid="{D5CDD505-2E9C-101B-9397-08002B2CF9AE}" pid="8" name="MSIP_Label_b45910b6-60c5-46ad-bb86-335627448cd2_ActionId">
    <vt:lpwstr>bdcc23c6-5f37-4ff2-8156-8abb1a736775</vt:lpwstr>
  </property>
  <property fmtid="{D5CDD505-2E9C-101B-9397-08002B2CF9AE}" pid="9" name="MSIP_Label_b45910b6-60c5-46ad-bb86-335627448cd2_Extended_MSFT_Method">
    <vt:lpwstr>Automatic</vt:lpwstr>
  </property>
  <property fmtid="{D5CDD505-2E9C-101B-9397-08002B2CF9AE}" pid="10" name="ContentTypeId">
    <vt:lpwstr>0x01010085E27D5D7793C84ABD16D2B423748CE3</vt:lpwstr>
  </property>
  <property fmtid="{D5CDD505-2E9C-101B-9397-08002B2CF9AE}" pid="11" name="MSIP_Label_4ad5dd88-ca96-4db6-ba44-86d3e8c604bd_Enabled">
    <vt:lpwstr>true</vt:lpwstr>
  </property>
  <property fmtid="{D5CDD505-2E9C-101B-9397-08002B2CF9AE}" pid="12" name="MSIP_Label_4ad5dd88-ca96-4db6-ba44-86d3e8c604bd_SetDate">
    <vt:lpwstr>2022-08-19T12:25:46Z</vt:lpwstr>
  </property>
  <property fmtid="{D5CDD505-2E9C-101B-9397-08002B2CF9AE}" pid="13" name="MSIP_Label_4ad5dd88-ca96-4db6-ba44-86d3e8c604bd_Method">
    <vt:lpwstr>Privileged</vt:lpwstr>
  </property>
  <property fmtid="{D5CDD505-2E9C-101B-9397-08002B2CF9AE}" pid="14" name="MSIP_Label_4ad5dd88-ca96-4db6-ba44-86d3e8c604bd_Name">
    <vt:lpwstr>USO INTERNO</vt:lpwstr>
  </property>
  <property fmtid="{D5CDD505-2E9C-101B-9397-08002B2CF9AE}" pid="15" name="MSIP_Label_4ad5dd88-ca96-4db6-ba44-86d3e8c604bd_SiteId">
    <vt:lpwstr>9339fb1c-0944-4fb9-808d-a278e53590e5</vt:lpwstr>
  </property>
  <property fmtid="{D5CDD505-2E9C-101B-9397-08002B2CF9AE}" pid="16" name="MSIP_Label_4ad5dd88-ca96-4db6-ba44-86d3e8c604bd_ActionId">
    <vt:lpwstr>92f27752-9980-46dc-9162-422fac254e25</vt:lpwstr>
  </property>
  <property fmtid="{D5CDD505-2E9C-101B-9397-08002B2CF9AE}" pid="17" name="MSIP_Label_4ad5dd88-ca96-4db6-ba44-86d3e8c604bd_ContentBits">
    <vt:lpwstr>0</vt:lpwstr>
  </property>
</Properties>
</file>