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0" r:id="rId4"/>
  </p:sldMasterIdLst>
  <p:notesMasterIdLst>
    <p:notesMasterId r:id="rId13"/>
  </p:notesMasterIdLst>
  <p:sldIdLst>
    <p:sldId id="545" r:id="rId5"/>
    <p:sldId id="581" r:id="rId6"/>
    <p:sldId id="711" r:id="rId7"/>
    <p:sldId id="708" r:id="rId8"/>
    <p:sldId id="714" r:id="rId9"/>
    <p:sldId id="709" r:id="rId10"/>
    <p:sldId id="716" r:id="rId11"/>
    <p:sldId id="717" r:id="rId12"/>
  </p:sldIdLst>
  <p:sldSz cx="14630400" cy="8229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
          <p15:clr>
            <a:srgbClr val="A4A3A4"/>
          </p15:clr>
        </p15:guide>
        <p15:guide id="2" orient="horz" pos="2592">
          <p15:clr>
            <a:srgbClr val="A4A3A4"/>
          </p15:clr>
        </p15:guide>
        <p15:guide id="3" orient="horz" pos="4522">
          <p15:clr>
            <a:srgbClr val="A4A3A4"/>
          </p15:clr>
        </p15:guide>
        <p15:guide id="4" orient="horz" pos="4896">
          <p15:clr>
            <a:srgbClr val="A4A3A4"/>
          </p15:clr>
        </p15:guide>
        <p15:guide id="5" pos="7488">
          <p15:clr>
            <a:srgbClr val="A4A3A4"/>
          </p15:clr>
        </p15:guide>
        <p15:guide id="6" pos="432">
          <p15:clr>
            <a:srgbClr val="A4A3A4"/>
          </p15:clr>
        </p15:guide>
        <p15:guide id="7" pos="3024">
          <p15:clr>
            <a:srgbClr val="A4A3A4"/>
          </p15:clr>
        </p15:guide>
        <p15:guide id="8" pos="3312">
          <p15:clr>
            <a:srgbClr val="A4A3A4"/>
          </p15:clr>
        </p15:guide>
        <p15:guide id="9" pos="4464">
          <p15:clr>
            <a:srgbClr val="A4A3A4"/>
          </p15:clr>
        </p15:guide>
        <p15:guide id="10" pos="4608">
          <p15:clr>
            <a:srgbClr val="A4A3A4"/>
          </p15:clr>
        </p15:guide>
        <p15:guide id="11" pos="4752">
          <p15:clr>
            <a:srgbClr val="A4A3A4"/>
          </p15:clr>
        </p15:guide>
        <p15:guide id="12" pos="5904">
          <p15:clr>
            <a:srgbClr val="A4A3A4"/>
          </p15:clr>
        </p15:guide>
        <p15:guide id="13" pos="6192">
          <p15:clr>
            <a:srgbClr val="A4A3A4"/>
          </p15:clr>
        </p15:guide>
        <p15:guide id="14" pos="87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03" autoAdjust="0"/>
  </p:normalViewPr>
  <p:slideViewPr>
    <p:cSldViewPr snapToGrid="0">
      <p:cViewPr varScale="1">
        <p:scale>
          <a:sx n="53" d="100"/>
          <a:sy n="53" d="100"/>
        </p:scale>
        <p:origin x="72" y="116"/>
      </p:cViewPr>
      <p:guideLst>
        <p:guide orient="horz" pos="403"/>
        <p:guide orient="horz" pos="2592"/>
        <p:guide orient="horz" pos="452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77E6EC-AE84-4332-8534-1BB327E8CB6B}" type="doc">
      <dgm:prSet loTypeId="urn:microsoft.com/office/officeart/2005/8/layout/chevron1" loCatId="process" qsTypeId="urn:microsoft.com/office/officeart/2005/8/quickstyle/simple2" qsCatId="simple" csTypeId="urn:microsoft.com/office/officeart/2005/8/colors/accent1_2" csCatId="accent1" phldr="1"/>
      <dgm:spPr/>
      <dgm:t>
        <a:bodyPr/>
        <a:lstStyle/>
        <a:p>
          <a:endParaRPr lang="en-US"/>
        </a:p>
      </dgm:t>
    </dgm:pt>
    <dgm:pt modelId="{C966EE3A-F39D-4543-94FB-72AAF67A2A03}">
      <dgm:prSet custT="1"/>
      <dgm:spPr/>
      <dgm:t>
        <a:bodyPr/>
        <a:lstStyle/>
        <a:p>
          <a:r>
            <a:rPr lang="en-US" sz="2000" dirty="0"/>
            <a:t>Transaction broadcasted to nodes in the network</a:t>
          </a:r>
        </a:p>
      </dgm:t>
    </dgm:pt>
    <dgm:pt modelId="{E97699F8-0C82-49AB-B3E6-DAFD668590EA}" type="parTrans" cxnId="{0743284C-2095-4A56-9905-91F9F841AECE}">
      <dgm:prSet/>
      <dgm:spPr/>
      <dgm:t>
        <a:bodyPr/>
        <a:lstStyle/>
        <a:p>
          <a:endParaRPr lang="en-US"/>
        </a:p>
      </dgm:t>
    </dgm:pt>
    <dgm:pt modelId="{93E1F278-805A-41DB-9831-1ED8C9330964}" type="sibTrans" cxnId="{0743284C-2095-4A56-9905-91F9F841AECE}">
      <dgm:prSet/>
      <dgm:spPr/>
      <dgm:t>
        <a:bodyPr/>
        <a:lstStyle/>
        <a:p>
          <a:endParaRPr lang="en-US"/>
        </a:p>
      </dgm:t>
    </dgm:pt>
    <dgm:pt modelId="{B6C7EC89-4800-433A-A8AF-5F53C80E9AC3}">
      <dgm:prSet custT="1"/>
      <dgm:spPr/>
      <dgm:t>
        <a:bodyPr/>
        <a:lstStyle/>
        <a:p>
          <a:r>
            <a:rPr lang="en-US" sz="2000" dirty="0"/>
            <a:t>Node verifies that the transaction is unique</a:t>
          </a:r>
        </a:p>
      </dgm:t>
    </dgm:pt>
    <dgm:pt modelId="{B514F783-022D-47E0-98ED-60E083713BA7}" type="parTrans" cxnId="{23003EDA-423A-4A9C-B579-16A5A5B8F0D3}">
      <dgm:prSet/>
      <dgm:spPr/>
      <dgm:t>
        <a:bodyPr/>
        <a:lstStyle/>
        <a:p>
          <a:endParaRPr lang="en-US"/>
        </a:p>
      </dgm:t>
    </dgm:pt>
    <dgm:pt modelId="{A1C35FD1-7B4A-410B-8CC6-6BC35F260B84}" type="sibTrans" cxnId="{23003EDA-423A-4A9C-B579-16A5A5B8F0D3}">
      <dgm:prSet/>
      <dgm:spPr/>
      <dgm:t>
        <a:bodyPr/>
        <a:lstStyle/>
        <a:p>
          <a:endParaRPr lang="en-US"/>
        </a:p>
      </dgm:t>
    </dgm:pt>
    <dgm:pt modelId="{FB78748B-B762-4C3B-99E4-535F85D303DC}">
      <dgm:prSet custT="1"/>
      <dgm:spPr/>
      <dgm:t>
        <a:bodyPr/>
        <a:lstStyle/>
        <a:p>
          <a:r>
            <a:rPr lang="en-US" sz="2000" dirty="0"/>
            <a:t>Multiple transactions are recorded into a block</a:t>
          </a:r>
        </a:p>
      </dgm:t>
    </dgm:pt>
    <dgm:pt modelId="{BBD1E6FF-5878-4438-AA2D-3B7DD58DFAAA}" type="parTrans" cxnId="{3D7BB968-601A-47F3-BCA7-089AC74CC2CB}">
      <dgm:prSet/>
      <dgm:spPr/>
      <dgm:t>
        <a:bodyPr/>
        <a:lstStyle/>
        <a:p>
          <a:endParaRPr lang="en-US"/>
        </a:p>
      </dgm:t>
    </dgm:pt>
    <dgm:pt modelId="{9A8E2B04-0FDB-4303-84CD-53A5B07C5D2A}" type="sibTrans" cxnId="{3D7BB968-601A-47F3-BCA7-089AC74CC2CB}">
      <dgm:prSet/>
      <dgm:spPr/>
      <dgm:t>
        <a:bodyPr/>
        <a:lstStyle/>
        <a:p>
          <a:endParaRPr lang="en-US"/>
        </a:p>
      </dgm:t>
    </dgm:pt>
    <dgm:pt modelId="{25AD528D-E18A-45AD-AEAE-FB3F82C0CC8D}">
      <dgm:prSet custT="1"/>
      <dgm:spPr/>
      <dgm:t>
        <a:bodyPr/>
        <a:lstStyle/>
        <a:p>
          <a:r>
            <a:rPr lang="en-US" sz="2000" dirty="0"/>
            <a:t>Block is </a:t>
          </a:r>
          <a:r>
            <a:rPr lang="en-US" sz="2000" dirty="0">
              <a:solidFill>
                <a:srgbClr val="FF9900"/>
              </a:solidFill>
            </a:rPr>
            <a:t>hashed</a:t>
          </a:r>
          <a:r>
            <a:rPr lang="en-US" sz="2000" dirty="0"/>
            <a:t> and appended to the chain</a:t>
          </a:r>
        </a:p>
      </dgm:t>
    </dgm:pt>
    <dgm:pt modelId="{34212918-71DB-4AC6-B099-941576CD9516}" type="sibTrans" cxnId="{1B025118-B68D-42C4-8FEA-C22B29785404}">
      <dgm:prSet/>
      <dgm:spPr/>
      <dgm:t>
        <a:bodyPr/>
        <a:lstStyle/>
        <a:p>
          <a:endParaRPr lang="en-SG"/>
        </a:p>
      </dgm:t>
    </dgm:pt>
    <dgm:pt modelId="{530FE599-6848-4356-A72B-69749F5C68D2}" type="parTrans" cxnId="{1B025118-B68D-42C4-8FEA-C22B29785404}">
      <dgm:prSet/>
      <dgm:spPr/>
      <dgm:t>
        <a:bodyPr/>
        <a:lstStyle/>
        <a:p>
          <a:endParaRPr lang="en-SG"/>
        </a:p>
      </dgm:t>
    </dgm:pt>
    <dgm:pt modelId="{8A6A30C1-243F-4D12-B115-6E253BEB5AE5}">
      <dgm:prSet custT="1"/>
      <dgm:spPr/>
      <dgm:t>
        <a:bodyPr/>
        <a:lstStyle/>
        <a:p>
          <a:r>
            <a:rPr lang="en-US" sz="2000" dirty="0"/>
            <a:t>The block is broadcasted to all other nodes</a:t>
          </a:r>
        </a:p>
      </dgm:t>
    </dgm:pt>
    <dgm:pt modelId="{3B471CA3-8212-471A-89D9-9AB5D4B4CFA6}" type="parTrans" cxnId="{B0E603E3-95B7-42FE-8AF0-CAEB3045BE0C}">
      <dgm:prSet/>
      <dgm:spPr/>
      <dgm:t>
        <a:bodyPr/>
        <a:lstStyle/>
        <a:p>
          <a:endParaRPr lang="en-SG"/>
        </a:p>
      </dgm:t>
    </dgm:pt>
    <dgm:pt modelId="{D02CA704-60F4-44ED-BED5-1AF6B0E63F1E}" type="sibTrans" cxnId="{B0E603E3-95B7-42FE-8AF0-CAEB3045BE0C}">
      <dgm:prSet/>
      <dgm:spPr/>
      <dgm:t>
        <a:bodyPr/>
        <a:lstStyle/>
        <a:p>
          <a:endParaRPr lang="en-SG"/>
        </a:p>
      </dgm:t>
    </dgm:pt>
    <dgm:pt modelId="{A9CF82A3-5D7A-490F-ABEC-D44B2F3D90DD}" type="pres">
      <dgm:prSet presAssocID="{9277E6EC-AE84-4332-8534-1BB327E8CB6B}" presName="Name0" presStyleCnt="0">
        <dgm:presLayoutVars>
          <dgm:dir/>
          <dgm:animLvl val="lvl"/>
          <dgm:resizeHandles val="exact"/>
        </dgm:presLayoutVars>
      </dgm:prSet>
      <dgm:spPr/>
    </dgm:pt>
    <dgm:pt modelId="{044A8C01-82B9-4E3D-B869-651E27F3274B}" type="pres">
      <dgm:prSet presAssocID="{C966EE3A-F39D-4543-94FB-72AAF67A2A03}" presName="parTxOnly" presStyleLbl="node1" presStyleIdx="0" presStyleCnt="5">
        <dgm:presLayoutVars>
          <dgm:chMax val="0"/>
          <dgm:chPref val="0"/>
          <dgm:bulletEnabled val="1"/>
        </dgm:presLayoutVars>
      </dgm:prSet>
      <dgm:spPr/>
    </dgm:pt>
    <dgm:pt modelId="{CB20D70E-7D39-41D6-B0C7-857923163F77}" type="pres">
      <dgm:prSet presAssocID="{93E1F278-805A-41DB-9831-1ED8C9330964}" presName="parTxOnlySpace" presStyleCnt="0"/>
      <dgm:spPr/>
    </dgm:pt>
    <dgm:pt modelId="{89C12067-18EF-4F8F-94F2-E5DE02436FE7}" type="pres">
      <dgm:prSet presAssocID="{B6C7EC89-4800-433A-A8AF-5F53C80E9AC3}" presName="parTxOnly" presStyleLbl="node1" presStyleIdx="1" presStyleCnt="5">
        <dgm:presLayoutVars>
          <dgm:chMax val="0"/>
          <dgm:chPref val="0"/>
          <dgm:bulletEnabled val="1"/>
        </dgm:presLayoutVars>
      </dgm:prSet>
      <dgm:spPr/>
    </dgm:pt>
    <dgm:pt modelId="{AA0EC1BE-A253-4364-96B6-860E077E0C91}" type="pres">
      <dgm:prSet presAssocID="{A1C35FD1-7B4A-410B-8CC6-6BC35F260B84}" presName="parTxOnlySpace" presStyleCnt="0"/>
      <dgm:spPr/>
    </dgm:pt>
    <dgm:pt modelId="{E3B3AB38-409B-4AF0-87CA-0894E74281A5}" type="pres">
      <dgm:prSet presAssocID="{FB78748B-B762-4C3B-99E4-535F85D303DC}" presName="parTxOnly" presStyleLbl="node1" presStyleIdx="2" presStyleCnt="5">
        <dgm:presLayoutVars>
          <dgm:chMax val="0"/>
          <dgm:chPref val="0"/>
          <dgm:bulletEnabled val="1"/>
        </dgm:presLayoutVars>
      </dgm:prSet>
      <dgm:spPr/>
    </dgm:pt>
    <dgm:pt modelId="{F9931E4F-4382-4FFA-923C-CB043357D3D1}" type="pres">
      <dgm:prSet presAssocID="{9A8E2B04-0FDB-4303-84CD-53A5B07C5D2A}" presName="parTxOnlySpace" presStyleCnt="0"/>
      <dgm:spPr/>
    </dgm:pt>
    <dgm:pt modelId="{21FC1DE4-CE16-4068-BA5A-C1D538FB3C65}" type="pres">
      <dgm:prSet presAssocID="{25AD528D-E18A-45AD-AEAE-FB3F82C0CC8D}" presName="parTxOnly" presStyleLbl="node1" presStyleIdx="3" presStyleCnt="5">
        <dgm:presLayoutVars>
          <dgm:chMax val="0"/>
          <dgm:chPref val="0"/>
          <dgm:bulletEnabled val="1"/>
        </dgm:presLayoutVars>
      </dgm:prSet>
      <dgm:spPr/>
    </dgm:pt>
    <dgm:pt modelId="{51FC8D6D-7CE1-4094-B233-54D54128C411}" type="pres">
      <dgm:prSet presAssocID="{34212918-71DB-4AC6-B099-941576CD9516}" presName="parTxOnlySpace" presStyleCnt="0"/>
      <dgm:spPr/>
    </dgm:pt>
    <dgm:pt modelId="{F5BED7BF-3020-4C8B-878F-E539B101352B}" type="pres">
      <dgm:prSet presAssocID="{8A6A30C1-243F-4D12-B115-6E253BEB5AE5}" presName="parTxOnly" presStyleLbl="node1" presStyleIdx="4" presStyleCnt="5">
        <dgm:presLayoutVars>
          <dgm:chMax val="0"/>
          <dgm:chPref val="0"/>
          <dgm:bulletEnabled val="1"/>
        </dgm:presLayoutVars>
      </dgm:prSet>
      <dgm:spPr/>
    </dgm:pt>
  </dgm:ptLst>
  <dgm:cxnLst>
    <dgm:cxn modelId="{34182002-BFF7-4902-AEA0-D531F6AA2531}" type="presOf" srcId="{8A6A30C1-243F-4D12-B115-6E253BEB5AE5}" destId="{F5BED7BF-3020-4C8B-878F-E539B101352B}" srcOrd="0" destOrd="0" presId="urn:microsoft.com/office/officeart/2005/8/layout/chevron1"/>
    <dgm:cxn modelId="{60CD3D13-4692-49B7-8BD7-7ACFB4A0B9FE}" type="presOf" srcId="{9277E6EC-AE84-4332-8534-1BB327E8CB6B}" destId="{A9CF82A3-5D7A-490F-ABEC-D44B2F3D90DD}" srcOrd="0" destOrd="0" presId="urn:microsoft.com/office/officeart/2005/8/layout/chevron1"/>
    <dgm:cxn modelId="{1B025118-B68D-42C4-8FEA-C22B29785404}" srcId="{9277E6EC-AE84-4332-8534-1BB327E8CB6B}" destId="{25AD528D-E18A-45AD-AEAE-FB3F82C0CC8D}" srcOrd="3" destOrd="0" parTransId="{530FE599-6848-4356-A72B-69749F5C68D2}" sibTransId="{34212918-71DB-4AC6-B099-941576CD9516}"/>
    <dgm:cxn modelId="{3D7BB968-601A-47F3-BCA7-089AC74CC2CB}" srcId="{9277E6EC-AE84-4332-8534-1BB327E8CB6B}" destId="{FB78748B-B762-4C3B-99E4-535F85D303DC}" srcOrd="2" destOrd="0" parTransId="{BBD1E6FF-5878-4438-AA2D-3B7DD58DFAAA}" sibTransId="{9A8E2B04-0FDB-4303-84CD-53A5B07C5D2A}"/>
    <dgm:cxn modelId="{422DF16B-DF5E-4CB0-B4A3-BCD785D9B041}" type="presOf" srcId="{B6C7EC89-4800-433A-A8AF-5F53C80E9AC3}" destId="{89C12067-18EF-4F8F-94F2-E5DE02436FE7}" srcOrd="0" destOrd="0" presId="urn:microsoft.com/office/officeart/2005/8/layout/chevron1"/>
    <dgm:cxn modelId="{389CFD4B-FE53-462F-836F-C6DA66647EF6}" type="presOf" srcId="{C966EE3A-F39D-4543-94FB-72AAF67A2A03}" destId="{044A8C01-82B9-4E3D-B869-651E27F3274B}" srcOrd="0" destOrd="0" presId="urn:microsoft.com/office/officeart/2005/8/layout/chevron1"/>
    <dgm:cxn modelId="{0743284C-2095-4A56-9905-91F9F841AECE}" srcId="{9277E6EC-AE84-4332-8534-1BB327E8CB6B}" destId="{C966EE3A-F39D-4543-94FB-72AAF67A2A03}" srcOrd="0" destOrd="0" parTransId="{E97699F8-0C82-49AB-B3E6-DAFD668590EA}" sibTransId="{93E1F278-805A-41DB-9831-1ED8C9330964}"/>
    <dgm:cxn modelId="{61FC544C-C405-44A9-809D-EA1182EBD60A}" type="presOf" srcId="{25AD528D-E18A-45AD-AEAE-FB3F82C0CC8D}" destId="{21FC1DE4-CE16-4068-BA5A-C1D538FB3C65}" srcOrd="0" destOrd="0" presId="urn:microsoft.com/office/officeart/2005/8/layout/chevron1"/>
    <dgm:cxn modelId="{9A3459B6-2F43-4B03-86DE-E4FB406DC23D}" type="presOf" srcId="{FB78748B-B762-4C3B-99E4-535F85D303DC}" destId="{E3B3AB38-409B-4AF0-87CA-0894E74281A5}" srcOrd="0" destOrd="0" presId="urn:microsoft.com/office/officeart/2005/8/layout/chevron1"/>
    <dgm:cxn modelId="{23003EDA-423A-4A9C-B579-16A5A5B8F0D3}" srcId="{9277E6EC-AE84-4332-8534-1BB327E8CB6B}" destId="{B6C7EC89-4800-433A-A8AF-5F53C80E9AC3}" srcOrd="1" destOrd="0" parTransId="{B514F783-022D-47E0-98ED-60E083713BA7}" sibTransId="{A1C35FD1-7B4A-410B-8CC6-6BC35F260B84}"/>
    <dgm:cxn modelId="{B0E603E3-95B7-42FE-8AF0-CAEB3045BE0C}" srcId="{9277E6EC-AE84-4332-8534-1BB327E8CB6B}" destId="{8A6A30C1-243F-4D12-B115-6E253BEB5AE5}" srcOrd="4" destOrd="0" parTransId="{3B471CA3-8212-471A-89D9-9AB5D4B4CFA6}" sibTransId="{D02CA704-60F4-44ED-BED5-1AF6B0E63F1E}"/>
    <dgm:cxn modelId="{6911E32F-D91D-4692-8B4C-F7A06C3A85A2}" type="presParOf" srcId="{A9CF82A3-5D7A-490F-ABEC-D44B2F3D90DD}" destId="{044A8C01-82B9-4E3D-B869-651E27F3274B}" srcOrd="0" destOrd="0" presId="urn:microsoft.com/office/officeart/2005/8/layout/chevron1"/>
    <dgm:cxn modelId="{A5B01EF5-27F8-4600-90F3-441DC2B5331E}" type="presParOf" srcId="{A9CF82A3-5D7A-490F-ABEC-D44B2F3D90DD}" destId="{CB20D70E-7D39-41D6-B0C7-857923163F77}" srcOrd="1" destOrd="0" presId="urn:microsoft.com/office/officeart/2005/8/layout/chevron1"/>
    <dgm:cxn modelId="{2EF54ACE-338D-46C6-BE0F-66B2AD322C30}" type="presParOf" srcId="{A9CF82A3-5D7A-490F-ABEC-D44B2F3D90DD}" destId="{89C12067-18EF-4F8F-94F2-E5DE02436FE7}" srcOrd="2" destOrd="0" presId="urn:microsoft.com/office/officeart/2005/8/layout/chevron1"/>
    <dgm:cxn modelId="{5058A10E-2284-40CD-9D48-2CFC9649C07F}" type="presParOf" srcId="{A9CF82A3-5D7A-490F-ABEC-D44B2F3D90DD}" destId="{AA0EC1BE-A253-4364-96B6-860E077E0C91}" srcOrd="3" destOrd="0" presId="urn:microsoft.com/office/officeart/2005/8/layout/chevron1"/>
    <dgm:cxn modelId="{FDADE784-CAB0-48C1-B81E-1DC4B9A67A1C}" type="presParOf" srcId="{A9CF82A3-5D7A-490F-ABEC-D44B2F3D90DD}" destId="{E3B3AB38-409B-4AF0-87CA-0894E74281A5}" srcOrd="4" destOrd="0" presId="urn:microsoft.com/office/officeart/2005/8/layout/chevron1"/>
    <dgm:cxn modelId="{25763932-7191-45D0-93D8-30016FDF14DB}" type="presParOf" srcId="{A9CF82A3-5D7A-490F-ABEC-D44B2F3D90DD}" destId="{F9931E4F-4382-4FFA-923C-CB043357D3D1}" srcOrd="5" destOrd="0" presId="urn:microsoft.com/office/officeart/2005/8/layout/chevron1"/>
    <dgm:cxn modelId="{C5EE921D-F6D1-4DB9-9B61-48CE6141ED07}" type="presParOf" srcId="{A9CF82A3-5D7A-490F-ABEC-D44B2F3D90DD}" destId="{21FC1DE4-CE16-4068-BA5A-C1D538FB3C65}" srcOrd="6" destOrd="0" presId="urn:microsoft.com/office/officeart/2005/8/layout/chevron1"/>
    <dgm:cxn modelId="{52CF79BC-0DA0-4BB3-B196-2DB233478E41}" type="presParOf" srcId="{A9CF82A3-5D7A-490F-ABEC-D44B2F3D90DD}" destId="{51FC8D6D-7CE1-4094-B233-54D54128C411}" srcOrd="7" destOrd="0" presId="urn:microsoft.com/office/officeart/2005/8/layout/chevron1"/>
    <dgm:cxn modelId="{58192E08-4D6D-42D4-B9F4-26C7DDEF673D}" type="presParOf" srcId="{A9CF82A3-5D7A-490F-ABEC-D44B2F3D90DD}" destId="{F5BED7BF-3020-4C8B-878F-E539B101352B}"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4A8C01-82B9-4E3D-B869-651E27F3274B}">
      <dsp:nvSpPr>
        <dsp:cNvPr id="0" name=""/>
        <dsp:cNvSpPr/>
      </dsp:nvSpPr>
      <dsp:spPr>
        <a:xfrm>
          <a:off x="3237" y="669681"/>
          <a:ext cx="2880940" cy="1152376"/>
        </a:xfrm>
        <a:prstGeom prst="chevron">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Transaction broadcasted to nodes in the network</a:t>
          </a:r>
        </a:p>
      </dsp:txBody>
      <dsp:txXfrm>
        <a:off x="579425" y="669681"/>
        <a:ext cx="1728564" cy="1152376"/>
      </dsp:txXfrm>
    </dsp:sp>
    <dsp:sp modelId="{89C12067-18EF-4F8F-94F2-E5DE02436FE7}">
      <dsp:nvSpPr>
        <dsp:cNvPr id="0" name=""/>
        <dsp:cNvSpPr/>
      </dsp:nvSpPr>
      <dsp:spPr>
        <a:xfrm>
          <a:off x="2596083" y="669681"/>
          <a:ext cx="2880940" cy="1152376"/>
        </a:xfrm>
        <a:prstGeom prst="chevron">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Node verifies that the transaction is unique</a:t>
          </a:r>
        </a:p>
      </dsp:txBody>
      <dsp:txXfrm>
        <a:off x="3172271" y="669681"/>
        <a:ext cx="1728564" cy="1152376"/>
      </dsp:txXfrm>
    </dsp:sp>
    <dsp:sp modelId="{E3B3AB38-409B-4AF0-87CA-0894E74281A5}">
      <dsp:nvSpPr>
        <dsp:cNvPr id="0" name=""/>
        <dsp:cNvSpPr/>
      </dsp:nvSpPr>
      <dsp:spPr>
        <a:xfrm>
          <a:off x="5188929" y="669681"/>
          <a:ext cx="2880940" cy="1152376"/>
        </a:xfrm>
        <a:prstGeom prst="chevron">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Multiple transactions are recorded into a block</a:t>
          </a:r>
        </a:p>
      </dsp:txBody>
      <dsp:txXfrm>
        <a:off x="5765117" y="669681"/>
        <a:ext cx="1728564" cy="1152376"/>
      </dsp:txXfrm>
    </dsp:sp>
    <dsp:sp modelId="{21FC1DE4-CE16-4068-BA5A-C1D538FB3C65}">
      <dsp:nvSpPr>
        <dsp:cNvPr id="0" name=""/>
        <dsp:cNvSpPr/>
      </dsp:nvSpPr>
      <dsp:spPr>
        <a:xfrm>
          <a:off x="7781776" y="669681"/>
          <a:ext cx="2880940" cy="1152376"/>
        </a:xfrm>
        <a:prstGeom prst="chevron">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Block is </a:t>
          </a:r>
          <a:r>
            <a:rPr lang="en-US" sz="2000" kern="1200" dirty="0">
              <a:solidFill>
                <a:srgbClr val="FF9900"/>
              </a:solidFill>
            </a:rPr>
            <a:t>hashed</a:t>
          </a:r>
          <a:r>
            <a:rPr lang="en-US" sz="2000" kern="1200" dirty="0"/>
            <a:t> and appended to the chain</a:t>
          </a:r>
        </a:p>
      </dsp:txBody>
      <dsp:txXfrm>
        <a:off x="8357964" y="669681"/>
        <a:ext cx="1728564" cy="1152376"/>
      </dsp:txXfrm>
    </dsp:sp>
    <dsp:sp modelId="{F5BED7BF-3020-4C8B-878F-E539B101352B}">
      <dsp:nvSpPr>
        <dsp:cNvPr id="0" name=""/>
        <dsp:cNvSpPr/>
      </dsp:nvSpPr>
      <dsp:spPr>
        <a:xfrm>
          <a:off x="10374622" y="669681"/>
          <a:ext cx="2880940" cy="1152376"/>
        </a:xfrm>
        <a:prstGeom prst="chevron">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The block is broadcasted to all other nodes</a:t>
          </a:r>
        </a:p>
      </dsp:txBody>
      <dsp:txXfrm>
        <a:off x="10950810" y="669681"/>
        <a:ext cx="1728564" cy="115237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219D72-1552-4A10-82ED-41BDB90994AB}" type="datetimeFigureOut">
              <a:rPr lang="en-SG" smtClean="0"/>
              <a:t>7/8/2020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B3310C-9D39-432F-9986-323DABB81E72}" type="slidenum">
              <a:rPr lang="en-SG" smtClean="0"/>
              <a:t>‹#›</a:t>
            </a:fld>
            <a:endParaRPr lang="en-SG"/>
          </a:p>
        </p:txBody>
      </p:sp>
    </p:spTree>
    <p:extLst>
      <p:ext uri="{BB962C8B-B14F-4D97-AF65-F5344CB8AC3E}">
        <p14:creationId xmlns:p14="http://schemas.microsoft.com/office/powerpoint/2010/main" val="1278540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1</a:t>
            </a:fld>
            <a:endParaRPr lang="en-US"/>
          </a:p>
        </p:txBody>
      </p:sp>
    </p:spTree>
    <p:extLst>
      <p:ext uri="{BB962C8B-B14F-4D97-AF65-F5344CB8AC3E}">
        <p14:creationId xmlns:p14="http://schemas.microsoft.com/office/powerpoint/2010/main" val="2080396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 will be taking an ownership as a Point of contact to for Data Pillar (2 products/reusable frameworks) with the DXC delivery folks and Outside region markets. </a:t>
            </a:r>
          </a:p>
          <a:p>
            <a:endParaRPr lang="en-US" b="1" dirty="0"/>
          </a:p>
        </p:txBody>
      </p:sp>
      <p:sp>
        <p:nvSpPr>
          <p:cNvPr id="4" name="Slide Number Placeholder 3"/>
          <p:cNvSpPr>
            <a:spLocks noGrp="1"/>
          </p:cNvSpPr>
          <p:nvPr>
            <p:ph type="sldNum" sz="quarter" idx="5"/>
          </p:nvPr>
        </p:nvSpPr>
        <p:spPr/>
        <p:txBody>
          <a:bodyPr/>
          <a:lstStyle/>
          <a:p>
            <a:fld id="{99B3310C-9D39-432F-9986-323DABB81E72}" type="slidenum">
              <a:rPr lang="en-SG" smtClean="0"/>
              <a:t>4</a:t>
            </a:fld>
            <a:endParaRPr lang="en-SG"/>
          </a:p>
        </p:txBody>
      </p:sp>
    </p:spTree>
    <p:extLst>
      <p:ext uri="{BB962C8B-B14F-4D97-AF65-F5344CB8AC3E}">
        <p14:creationId xmlns:p14="http://schemas.microsoft.com/office/powerpoint/2010/main" val="3909037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 will be taking an ownership as a Point of contact to for Data Pillar (2 products/reusable frameworks) with the DXC delivery folks and Outside region markets. </a:t>
            </a:r>
          </a:p>
          <a:p>
            <a:endParaRPr lang="en-US" b="1" dirty="0"/>
          </a:p>
        </p:txBody>
      </p:sp>
      <p:sp>
        <p:nvSpPr>
          <p:cNvPr id="4" name="Slide Number Placeholder 3"/>
          <p:cNvSpPr>
            <a:spLocks noGrp="1"/>
          </p:cNvSpPr>
          <p:nvPr>
            <p:ph type="sldNum" sz="quarter" idx="5"/>
          </p:nvPr>
        </p:nvSpPr>
        <p:spPr/>
        <p:txBody>
          <a:bodyPr/>
          <a:lstStyle/>
          <a:p>
            <a:fld id="{99B3310C-9D39-432F-9986-323DABB81E72}" type="slidenum">
              <a:rPr lang="en-SG" smtClean="0"/>
              <a:t>5</a:t>
            </a:fld>
            <a:endParaRPr lang="en-SG"/>
          </a:p>
        </p:txBody>
      </p:sp>
    </p:spTree>
    <p:extLst>
      <p:ext uri="{BB962C8B-B14F-4D97-AF65-F5344CB8AC3E}">
        <p14:creationId xmlns:p14="http://schemas.microsoft.com/office/powerpoint/2010/main" val="1333670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 will be taking an ownership as a Point of contact to for Data Pillar (2 products/reusable frameworks) with the DXC delivery folks and Outside region markets. </a:t>
            </a:r>
          </a:p>
          <a:p>
            <a:endParaRPr lang="en-US" b="1" dirty="0"/>
          </a:p>
        </p:txBody>
      </p:sp>
      <p:sp>
        <p:nvSpPr>
          <p:cNvPr id="4" name="Slide Number Placeholder 3"/>
          <p:cNvSpPr>
            <a:spLocks noGrp="1"/>
          </p:cNvSpPr>
          <p:nvPr>
            <p:ph type="sldNum" sz="quarter" idx="5"/>
          </p:nvPr>
        </p:nvSpPr>
        <p:spPr/>
        <p:txBody>
          <a:bodyPr/>
          <a:lstStyle/>
          <a:p>
            <a:fld id="{99B3310C-9D39-432F-9986-323DABB81E72}" type="slidenum">
              <a:rPr lang="en-SG" smtClean="0"/>
              <a:t>6</a:t>
            </a:fld>
            <a:endParaRPr lang="en-SG"/>
          </a:p>
        </p:txBody>
      </p:sp>
    </p:spTree>
    <p:extLst>
      <p:ext uri="{BB962C8B-B14F-4D97-AF65-F5344CB8AC3E}">
        <p14:creationId xmlns:p14="http://schemas.microsoft.com/office/powerpoint/2010/main" val="3873593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 will be taking an ownership as a Point of contact to for Data Pillar (2 products/reusable frameworks) with the DXC delivery folks and Outside region markets. </a:t>
            </a:r>
          </a:p>
          <a:p>
            <a:endParaRPr lang="en-US" b="1" dirty="0"/>
          </a:p>
        </p:txBody>
      </p:sp>
      <p:sp>
        <p:nvSpPr>
          <p:cNvPr id="4" name="Slide Number Placeholder 3"/>
          <p:cNvSpPr>
            <a:spLocks noGrp="1"/>
          </p:cNvSpPr>
          <p:nvPr>
            <p:ph type="sldNum" sz="quarter" idx="5"/>
          </p:nvPr>
        </p:nvSpPr>
        <p:spPr/>
        <p:txBody>
          <a:bodyPr/>
          <a:lstStyle/>
          <a:p>
            <a:fld id="{99B3310C-9D39-432F-9986-323DABB81E72}" type="slidenum">
              <a:rPr lang="en-SG" smtClean="0"/>
              <a:t>7</a:t>
            </a:fld>
            <a:endParaRPr lang="en-SG"/>
          </a:p>
        </p:txBody>
      </p:sp>
    </p:spTree>
    <p:extLst>
      <p:ext uri="{BB962C8B-B14F-4D97-AF65-F5344CB8AC3E}">
        <p14:creationId xmlns:p14="http://schemas.microsoft.com/office/powerpoint/2010/main" val="1568088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 will be taking an ownership as a Point of contact to for Data Pillar (2 products/reusable frameworks) with the DXC delivery folks and Outside region markets. </a:t>
            </a:r>
          </a:p>
          <a:p>
            <a:endParaRPr lang="en-US" b="1" dirty="0"/>
          </a:p>
        </p:txBody>
      </p:sp>
      <p:sp>
        <p:nvSpPr>
          <p:cNvPr id="4" name="Slide Number Placeholder 3"/>
          <p:cNvSpPr>
            <a:spLocks noGrp="1"/>
          </p:cNvSpPr>
          <p:nvPr>
            <p:ph type="sldNum" sz="quarter" idx="5"/>
          </p:nvPr>
        </p:nvSpPr>
        <p:spPr/>
        <p:txBody>
          <a:bodyPr/>
          <a:lstStyle/>
          <a:p>
            <a:fld id="{99B3310C-9D39-432F-9986-323DABB81E72}" type="slidenum">
              <a:rPr lang="en-SG" smtClean="0"/>
              <a:t>8</a:t>
            </a:fld>
            <a:endParaRPr lang="en-SG"/>
          </a:p>
        </p:txBody>
      </p:sp>
    </p:spTree>
    <p:extLst>
      <p:ext uri="{BB962C8B-B14F-4D97-AF65-F5344CB8AC3E}">
        <p14:creationId xmlns:p14="http://schemas.microsoft.com/office/powerpoint/2010/main" val="34367489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witter-friendly zone">
    <p:bg>
      <p:bgPr>
        <a:solidFill>
          <a:schemeClr val="bg2"/>
        </a:solidFill>
        <a:effectLst/>
      </p:bgPr>
    </p:bg>
    <p:spTree>
      <p:nvGrpSpPr>
        <p:cNvPr id="1" name=""/>
        <p:cNvGrpSpPr/>
        <p:nvPr/>
      </p:nvGrpSpPr>
      <p:grpSpPr>
        <a:xfrm>
          <a:off x="0" y="0"/>
          <a:ext cx="0" cy="0"/>
          <a:chOff x="0" y="0"/>
          <a:chExt cx="0" cy="0"/>
        </a:xfrm>
      </p:grpSpPr>
      <p:grpSp>
        <p:nvGrpSpPr>
          <p:cNvPr id="9" name="Group 8"/>
          <p:cNvGrpSpPr/>
          <p:nvPr/>
        </p:nvGrpSpPr>
        <p:grpSpPr>
          <a:xfrm>
            <a:off x="-91440" y="-91440"/>
            <a:ext cx="14813280" cy="8412480"/>
            <a:chOff x="-91440" y="-91440"/>
            <a:chExt cx="14813280" cy="8412480"/>
          </a:xfrm>
        </p:grpSpPr>
        <p:cxnSp>
          <p:nvCxnSpPr>
            <p:cNvPr id="11" name="Straight Connector 10"/>
            <p:cNvCxnSpPr/>
            <p:nvPr/>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8" name="Footer Placeholder 4"/>
          <p:cNvSpPr txBox="1">
            <a:spLocks/>
          </p:cNvSpPr>
          <p:nvPr/>
        </p:nvSpPr>
        <p:spPr>
          <a:xfrm>
            <a:off x="685798"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solidFill>
                  <a:schemeClr val="tx1"/>
                </a:solidFill>
              </a:rPr>
              <a:t>© 2019 DXC Technology Company. All rights reserved.</a:t>
            </a:r>
          </a:p>
        </p:txBody>
      </p:sp>
      <p:sp>
        <p:nvSpPr>
          <p:cNvPr id="20" name="Text Box 115"/>
          <p:cNvSpPr txBox="1">
            <a:spLocks noChangeArrowheads="1"/>
          </p:cNvSpPr>
          <p:nvPr/>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August 7, 2020</a:t>
            </a:fld>
            <a:endParaRPr lang="en-US" sz="1400" b="0">
              <a:solidFill>
                <a:schemeClr val="bg1"/>
              </a:solidFill>
            </a:endParaRPr>
          </a:p>
        </p:txBody>
      </p:sp>
      <p:sp>
        <p:nvSpPr>
          <p:cNvPr id="48" name="Round Same Side Corner Rectangle 71">
            <a:extLst>
              <a:ext uri="{FF2B5EF4-FFF2-40B4-BE49-F238E27FC236}">
                <a16:creationId xmlns:a16="http://schemas.microsoft.com/office/drawing/2014/main" id="{62B9CC68-C27F-4C1C-9D0D-A143C5F95057}"/>
              </a:ext>
            </a:extLst>
          </p:cNvPr>
          <p:cNvSpPr/>
          <p:nvPr/>
        </p:nvSpPr>
        <p:spPr>
          <a:xfrm rot="5400000">
            <a:off x="1297368" y="-659294"/>
            <a:ext cx="3346854" cy="5945602"/>
          </a:xfrm>
          <a:prstGeom prst="round2SameRect">
            <a:avLst>
              <a:gd name="adj1" fmla="val 50000"/>
              <a:gd name="adj2" fmla="val 0"/>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algn="ctr"/>
            <a:endParaRPr lang="en-US" sz="2160" err="1">
              <a:solidFill>
                <a:schemeClr val="tx1"/>
              </a:solidFill>
            </a:endParaRPr>
          </a:p>
        </p:txBody>
      </p:sp>
      <p:pic>
        <p:nvPicPr>
          <p:cNvPr id="50" name="Graphic 49">
            <a:extLst>
              <a:ext uri="{FF2B5EF4-FFF2-40B4-BE49-F238E27FC236}">
                <a16:creationId xmlns:a16="http://schemas.microsoft.com/office/drawing/2014/main" id="{6277DC6E-13EF-4473-8C7B-8C61E68C0E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5800" y="1385662"/>
            <a:ext cx="4452257" cy="1852139"/>
          </a:xfrm>
          <a:prstGeom prst="rect">
            <a:avLst/>
          </a:prstGeom>
        </p:spPr>
      </p:pic>
      <p:sp>
        <p:nvSpPr>
          <p:cNvPr id="51" name="Freeform: Shape 50">
            <a:extLst>
              <a:ext uri="{FF2B5EF4-FFF2-40B4-BE49-F238E27FC236}">
                <a16:creationId xmlns:a16="http://schemas.microsoft.com/office/drawing/2014/main" id="{D6747EF6-6C67-4EA7-8758-74C450965D27}"/>
              </a:ext>
            </a:extLst>
          </p:cNvPr>
          <p:cNvSpPr/>
          <p:nvPr/>
        </p:nvSpPr>
        <p:spPr>
          <a:xfrm>
            <a:off x="5003799" y="0"/>
            <a:ext cx="9626601" cy="8252460"/>
          </a:xfrm>
          <a:custGeom>
            <a:avLst/>
            <a:gdLst>
              <a:gd name="connsiteX0" fmla="*/ 4784431 w 9626601"/>
              <a:gd name="connsiteY0" fmla="*/ 0 h 8321040"/>
              <a:gd name="connsiteX1" fmla="*/ 9626601 w 9626601"/>
              <a:gd name="connsiteY1" fmla="*/ 0 h 8321040"/>
              <a:gd name="connsiteX2" fmla="*/ 9626601 w 9626601"/>
              <a:gd name="connsiteY2" fmla="*/ 8321040 h 8321040"/>
              <a:gd name="connsiteX3" fmla="*/ 0 w 9626601"/>
              <a:gd name="connsiteY3" fmla="*/ 8321040 h 8321040"/>
            </a:gdLst>
            <a:ahLst/>
            <a:cxnLst>
              <a:cxn ang="0">
                <a:pos x="connsiteX0" y="connsiteY0"/>
              </a:cxn>
              <a:cxn ang="0">
                <a:pos x="connsiteX1" y="connsiteY1"/>
              </a:cxn>
              <a:cxn ang="0">
                <a:pos x="connsiteX2" y="connsiteY2"/>
              </a:cxn>
              <a:cxn ang="0">
                <a:pos x="connsiteX3" y="connsiteY3"/>
              </a:cxn>
            </a:cxnLst>
            <a:rect l="l" t="t" r="r" b="b"/>
            <a:pathLst>
              <a:path w="9626601" h="8321040">
                <a:moveTo>
                  <a:pt x="4784431" y="0"/>
                </a:moveTo>
                <a:lnTo>
                  <a:pt x="9626601" y="0"/>
                </a:lnTo>
                <a:lnTo>
                  <a:pt x="9626601" y="8321040"/>
                </a:lnTo>
                <a:lnTo>
                  <a:pt x="0" y="8321040"/>
                </a:lnTo>
                <a:close/>
              </a:path>
            </a:pathLst>
          </a:custGeom>
          <a:solidFill>
            <a:schemeClr val="tx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0EC06BE0-D56B-784E-8B22-03B21FD19DF1}"/>
              </a:ext>
            </a:extLst>
          </p:cNvPr>
          <p:cNvPicPr>
            <a:picLocks noChangeAspect="1"/>
          </p:cNvPicPr>
          <p:nvPr/>
        </p:nvPicPr>
        <p:blipFill>
          <a:blip r:embed="rId4"/>
          <a:stretch>
            <a:fillRect/>
          </a:stretch>
        </p:blipFill>
        <p:spPr bwMode="black">
          <a:xfrm>
            <a:off x="11172825" y="7102602"/>
            <a:ext cx="3010716" cy="855128"/>
          </a:xfrm>
          <a:prstGeom prst="rect">
            <a:avLst/>
          </a:prstGeom>
        </p:spPr>
      </p:pic>
      <p:sp>
        <p:nvSpPr>
          <p:cNvPr id="46" name="Title 1">
            <a:extLst>
              <a:ext uri="{FF2B5EF4-FFF2-40B4-BE49-F238E27FC236}">
                <a16:creationId xmlns:a16="http://schemas.microsoft.com/office/drawing/2014/main" id="{82A84E0B-5CB2-814F-BB5A-11B4214ADFB1}"/>
              </a:ext>
            </a:extLst>
          </p:cNvPr>
          <p:cNvSpPr>
            <a:spLocks noGrp="1"/>
          </p:cNvSpPr>
          <p:nvPr>
            <p:ph type="ctrTitle"/>
          </p:nvPr>
        </p:nvSpPr>
        <p:spPr>
          <a:xfrm>
            <a:off x="7920842" y="2720181"/>
            <a:ext cx="6023758" cy="2814746"/>
          </a:xfrm>
        </p:spPr>
        <p:txBody>
          <a:bodyPr anchor="ctr" anchorCtr="0">
            <a:noAutofit/>
          </a:bodyPr>
          <a:lstStyle>
            <a:lvl1pPr algn="r">
              <a:defRPr sz="4800">
                <a:solidFill>
                  <a:schemeClr val="bg1"/>
                </a:solidFill>
              </a:defRPr>
            </a:lvl1pPr>
          </a:lstStyle>
          <a:p>
            <a:r>
              <a:rPr lang="en-US"/>
              <a:t>Click to edit Master title style</a:t>
            </a:r>
          </a:p>
        </p:txBody>
      </p:sp>
      <p:sp>
        <p:nvSpPr>
          <p:cNvPr id="47" name="Subtitle 2">
            <a:extLst>
              <a:ext uri="{FF2B5EF4-FFF2-40B4-BE49-F238E27FC236}">
                <a16:creationId xmlns:a16="http://schemas.microsoft.com/office/drawing/2014/main" id="{F9C0DB83-69E9-4D4A-9B32-7368AB7AC66E}"/>
              </a:ext>
            </a:extLst>
          </p:cNvPr>
          <p:cNvSpPr>
            <a:spLocks noGrp="1"/>
          </p:cNvSpPr>
          <p:nvPr>
            <p:ph type="subTitle" idx="1"/>
          </p:nvPr>
        </p:nvSpPr>
        <p:spPr>
          <a:xfrm>
            <a:off x="7920842" y="5591124"/>
            <a:ext cx="6023758" cy="914400"/>
          </a:xfrm>
        </p:spPr>
        <p:txBody>
          <a:bodyPr>
            <a:noAutofit/>
          </a:bodyPr>
          <a:lstStyle>
            <a:lvl1pPr marL="0" indent="0" algn="r">
              <a:spcBef>
                <a:spcPts val="0"/>
              </a:spcBef>
              <a:buNone/>
              <a:defRPr sz="24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304706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Slide 02">
    <p:spTree>
      <p:nvGrpSpPr>
        <p:cNvPr id="1" name=""/>
        <p:cNvGrpSpPr/>
        <p:nvPr/>
      </p:nvGrpSpPr>
      <p:grpSpPr>
        <a:xfrm>
          <a:off x="0" y="0"/>
          <a:ext cx="0" cy="0"/>
          <a:chOff x="0" y="0"/>
          <a:chExt cx="0" cy="0"/>
        </a:xfrm>
      </p:grpSpPr>
      <p:grpSp>
        <p:nvGrpSpPr>
          <p:cNvPr id="9" name="Group 8"/>
          <p:cNvGrpSpPr/>
          <p:nvPr/>
        </p:nvGrpSpPr>
        <p:grpSpPr>
          <a:xfrm>
            <a:off x="-91440" y="-91440"/>
            <a:ext cx="14813280" cy="8412480"/>
            <a:chOff x="-91440" y="-91440"/>
            <a:chExt cx="14813280" cy="8412480"/>
          </a:xfrm>
        </p:grpSpPr>
        <p:cxnSp>
          <p:nvCxnSpPr>
            <p:cNvPr id="10" name="Straight Connector 9"/>
            <p:cNvCxnSpPr/>
            <p:nvPr/>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p:nvPicPr>
        <p:blipFill>
          <a:blip r:embed="rId2"/>
          <a:stretch>
            <a:fillRect/>
          </a:stretch>
        </p:blipFill>
        <p:spPr bwMode="black">
          <a:xfrm>
            <a:off x="503047" y="7314920"/>
            <a:ext cx="2706624" cy="768757"/>
          </a:xfrm>
          <a:prstGeom prst="rect">
            <a:avLst/>
          </a:prstGeom>
        </p:spPr>
      </p:pic>
      <p:sp>
        <p:nvSpPr>
          <p:cNvPr id="8" name="Freeform 9"/>
          <p:cNvSpPr>
            <a:spLocks noChangeAspect="1"/>
          </p:cNvSpPr>
          <p:nvPr/>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itle 1"/>
          <p:cNvSpPr>
            <a:spLocks noGrp="1"/>
          </p:cNvSpPr>
          <p:nvPr>
            <p:ph type="ctrTitle"/>
          </p:nvPr>
        </p:nvSpPr>
        <p:spPr>
          <a:xfrm>
            <a:off x="685800" y="640080"/>
            <a:ext cx="10058400" cy="3429000"/>
          </a:xfrm>
        </p:spPr>
        <p:txBody>
          <a:bodyPr anchor="b" anchorCtr="0">
            <a:noAutofit/>
          </a:bodyPr>
          <a:lstStyle>
            <a:lvl1pPr>
              <a:defRPr sz="6000">
                <a:solidFill>
                  <a:schemeClr val="tx1"/>
                </a:solidFill>
              </a:defRPr>
            </a:lvl1pPr>
          </a:lstStyle>
          <a:p>
            <a:r>
              <a:rPr lang="en-US"/>
              <a:t>Click to edit Master title style</a:t>
            </a:r>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p>
        </p:txBody>
      </p:sp>
      <p:sp>
        <p:nvSpPr>
          <p:cNvPr id="18" name="Footer Placeholder 4"/>
          <p:cNvSpPr txBox="1">
            <a:spLocks/>
          </p:cNvSpPr>
          <p:nvPr/>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t>© 2019 DXC Technology Company. All rights reserved.</a:t>
            </a:r>
          </a:p>
        </p:txBody>
      </p:sp>
      <p:sp>
        <p:nvSpPr>
          <p:cNvPr id="19" name="Text Box 115"/>
          <p:cNvSpPr txBox="1">
            <a:spLocks noChangeArrowheads="1"/>
          </p:cNvSpPr>
          <p:nvPr/>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August 7, 2020</a:t>
            </a:fld>
            <a:endParaRPr lang="en-US" sz="1400" b="0">
              <a:solidFill>
                <a:schemeClr val="tx1"/>
              </a:solidFill>
            </a:endParaRPr>
          </a:p>
        </p:txBody>
      </p:sp>
    </p:spTree>
    <p:extLst>
      <p:ext uri="{BB962C8B-B14F-4D97-AF65-F5344CB8AC3E}">
        <p14:creationId xmlns:p14="http://schemas.microsoft.com/office/powerpoint/2010/main" val="1354995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p:nvGrpSpPr>
        <p:grpSpPr>
          <a:xfrm>
            <a:off x="-91440" y="-91440"/>
            <a:ext cx="14813280" cy="8412480"/>
            <a:chOff x="-91440" y="-91440"/>
            <a:chExt cx="14813280" cy="8412480"/>
          </a:xfrm>
        </p:grpSpPr>
        <p:cxnSp>
          <p:nvCxnSpPr>
            <p:cNvPr id="10" name="Straight Connector 9"/>
            <p:cNvCxnSpPr/>
            <p:nvPr/>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800" y="639763"/>
            <a:ext cx="10058400" cy="3429000"/>
          </a:xfrm>
        </p:spPr>
        <p:txBody>
          <a:bodyPr anchor="b" anchorCtr="0">
            <a:noAutofit/>
          </a:bodyPr>
          <a:lstStyle>
            <a:lvl1pPr>
              <a:defRPr sz="6000">
                <a:solidFill>
                  <a:schemeClr val="bg1"/>
                </a:solidFill>
              </a:defRPr>
            </a:lvl1pPr>
          </a:lstStyle>
          <a:p>
            <a:r>
              <a:rPr lang="en-US"/>
              <a:t>Click to edit Master title style</a:t>
            </a:r>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p>
        </p:txBody>
      </p:sp>
      <p:sp>
        <p:nvSpPr>
          <p:cNvPr id="7" name="Freeform 9"/>
          <p:cNvSpPr>
            <a:spLocks noChangeAspect="1"/>
          </p:cNvSpPr>
          <p:nvPr/>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pic>
        <p:nvPicPr>
          <p:cNvPr id="9" name="Picture 8"/>
          <p:cNvPicPr>
            <a:picLocks noChangeAspect="1"/>
          </p:cNvPicPr>
          <p:nvPr/>
        </p:nvPicPr>
        <p:blipFill>
          <a:blip r:embed="rId2"/>
          <a:stretch>
            <a:fillRect/>
          </a:stretch>
        </p:blipFill>
        <p:spPr bwMode="black">
          <a:xfrm>
            <a:off x="503047" y="7314920"/>
            <a:ext cx="2706624" cy="768757"/>
          </a:xfrm>
          <a:prstGeom prst="rect">
            <a:avLst/>
          </a:prstGeom>
        </p:spPr>
      </p:pic>
      <p:sp>
        <p:nvSpPr>
          <p:cNvPr id="17" name="Footer Placeholder 4"/>
          <p:cNvSpPr txBox="1">
            <a:spLocks/>
          </p:cNvSpPr>
          <p:nvPr/>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solidFill>
                  <a:schemeClr val="bg1"/>
                </a:solidFill>
              </a:rPr>
              <a:t>© 2019 DXC Technology Company. All rights reserved.</a:t>
            </a:r>
          </a:p>
        </p:txBody>
      </p:sp>
      <p:sp>
        <p:nvSpPr>
          <p:cNvPr id="18" name="Text Box 115"/>
          <p:cNvSpPr txBox="1">
            <a:spLocks noChangeArrowheads="1"/>
          </p:cNvSpPr>
          <p:nvPr/>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August 7, 2020</a:t>
            </a:fld>
            <a:endParaRPr lang="en-US" sz="1400" b="0">
              <a:solidFill>
                <a:schemeClr val="bg1"/>
              </a:solidFill>
            </a:endParaRPr>
          </a:p>
        </p:txBody>
      </p:sp>
    </p:spTree>
    <p:extLst>
      <p:ext uri="{BB962C8B-B14F-4D97-AF65-F5344CB8AC3E}">
        <p14:creationId xmlns:p14="http://schemas.microsoft.com/office/powerpoint/2010/main" val="71342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5014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9007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Arial" pitchFamily="34" charset="0"/>
              <a:buChar char="•"/>
              <a:defRPr b="0"/>
            </a:lvl1pPr>
            <a:lvl2pPr marL="457200" indent="-228600">
              <a:spcBef>
                <a:spcPts val="600"/>
              </a:spcBef>
              <a:buFont typeface="Arial" pitchFamily="34" charset="0"/>
              <a:buChar char="–"/>
              <a:defRPr b="0"/>
            </a:lvl2pPr>
            <a:lvl3pPr marL="685800" indent="-228600">
              <a:spcBef>
                <a:spcPts val="600"/>
              </a:spcBef>
              <a:buFont typeface="Arial" pitchFamily="34" charset="0"/>
              <a:buChar char="–"/>
              <a:defRPr b="0"/>
            </a:lvl3pPr>
            <a:lvl4pPr marL="914400" indent="-228600">
              <a:spcBef>
                <a:spcPts val="600"/>
              </a:spcBef>
              <a:buFont typeface="Arial" pitchFamily="34" charset="0"/>
              <a:buChar char="–"/>
              <a:defRPr b="0"/>
            </a:lvl4pPr>
            <a:lvl5pPr marL="1143000" indent="-228600">
              <a:spcBef>
                <a:spcPts val="600"/>
              </a:spcBef>
              <a:buFont typeface="Arial" pitchFamily="34" charset="0"/>
              <a:buChar char="–"/>
              <a:defRPr b="0"/>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7232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273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100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416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ext and Picture">
    <p:spTree>
      <p:nvGrpSpPr>
        <p:cNvPr id="1" name=""/>
        <p:cNvGrpSpPr/>
        <p:nvPr/>
      </p:nvGrpSpPr>
      <p:grpSpPr>
        <a:xfrm>
          <a:off x="0" y="0"/>
          <a:ext cx="0" cy="0"/>
          <a:chOff x="0" y="0"/>
          <a:chExt cx="0" cy="0"/>
        </a:xfrm>
      </p:grpSpPr>
      <p:grpSp>
        <p:nvGrpSpPr>
          <p:cNvPr id="13" name="Group 12"/>
          <p:cNvGrpSpPr/>
          <p:nvPr/>
        </p:nvGrpSpPr>
        <p:grpSpPr>
          <a:xfrm>
            <a:off x="-91440" y="-91440"/>
            <a:ext cx="14813280" cy="8412480"/>
            <a:chOff x="-91440" y="-91440"/>
            <a:chExt cx="14813280" cy="8412480"/>
          </a:xfrm>
        </p:grpSpPr>
        <p:cxnSp>
          <p:nvCxnSpPr>
            <p:cNvPr id="14" name="Straight Connector 13"/>
            <p:cNvCxnSpPr/>
            <p:nvPr/>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a:t>Click icon to add picture</a:t>
            </a:r>
          </a:p>
        </p:txBody>
      </p:sp>
      <p:sp>
        <p:nvSpPr>
          <p:cNvPr id="4" name="Title 3"/>
          <p:cNvSpPr>
            <a:spLocks noGrp="1"/>
          </p:cNvSpPr>
          <p:nvPr>
            <p:ph type="title"/>
          </p:nvPr>
        </p:nvSpPr>
        <p:spPr>
          <a:xfrm>
            <a:off x="685800" y="639763"/>
            <a:ext cx="6400800" cy="1417636"/>
          </a:xfrm>
        </p:spPr>
        <p:txBody>
          <a:bodyPr/>
          <a:lstStyle/>
          <a:p>
            <a:r>
              <a:rPr lang="en-US"/>
              <a:t>Click to edit Master title style</a:t>
            </a:r>
          </a:p>
        </p:txBody>
      </p:sp>
      <p:sp>
        <p:nvSpPr>
          <p:cNvPr id="7" name="Freeform 9"/>
          <p:cNvSpPr>
            <a:spLocks noChangeAspect="1"/>
          </p:cNvSpPr>
          <p:nvPr/>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pic>
        <p:nvPicPr>
          <p:cNvPr id="8" name="Picture 7"/>
          <p:cNvPicPr>
            <a:picLocks noChangeAspect="1"/>
          </p:cNvPicPr>
          <p:nvPr/>
        </p:nvPicPr>
        <p:blipFill>
          <a:blip r:embed="rId2"/>
          <a:stretch>
            <a:fillRect/>
          </a:stretch>
        </p:blipFill>
        <p:spPr bwMode="black">
          <a:xfrm>
            <a:off x="544830" y="7425690"/>
            <a:ext cx="2048256" cy="581762"/>
          </a:xfrm>
          <a:prstGeom prst="rect">
            <a:avLst/>
          </a:prstGeom>
        </p:spPr>
      </p:pic>
      <p:sp>
        <p:nvSpPr>
          <p:cNvPr id="10" name="Text Box 115"/>
          <p:cNvSpPr txBox="1">
            <a:spLocks noChangeArrowheads="1"/>
          </p:cNvSpPr>
          <p:nvPr/>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August 7, 2020</a:t>
            </a:fld>
            <a:endParaRPr lang="en-US" sz="1100" b="0">
              <a:solidFill>
                <a:schemeClr val="tx1"/>
              </a:solidFill>
            </a:endParaRPr>
          </a:p>
        </p:txBody>
      </p:sp>
      <p:sp>
        <p:nvSpPr>
          <p:cNvPr id="11" name="Text Box 115"/>
          <p:cNvSpPr txBox="1">
            <a:spLocks noChangeArrowheads="1"/>
          </p:cNvSpPr>
          <p:nvPr/>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lgn="r" defTabSz="820738">
                <a:spcBef>
                  <a:spcPct val="50000"/>
                </a:spcBef>
              </a:pPr>
              <a:t>‹#›</a:t>
            </a:fld>
            <a:endParaRPr lang="en-US" sz="1100" b="1">
              <a:solidFill>
                <a:schemeClr val="tx1"/>
              </a:solidFill>
            </a:endParaRPr>
          </a:p>
        </p:txBody>
      </p:sp>
      <p:sp>
        <p:nvSpPr>
          <p:cNvPr id="12" name="Footer Placeholder 4"/>
          <p:cNvSpPr txBox="1">
            <a:spLocks/>
          </p:cNvSpPr>
          <p:nvPr/>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a:t>© 2019 DXC Technology Company. All rights reserved.</a:t>
            </a:r>
          </a:p>
        </p:txBody>
      </p:sp>
      <p:sp>
        <p:nvSpPr>
          <p:cNvPr id="3" name="Content Placeholder 2"/>
          <p:cNvSpPr>
            <a:spLocks noGrp="1"/>
          </p:cNvSpPr>
          <p:nvPr>
            <p:ph sz="quarter" idx="14"/>
          </p:nvPr>
        </p:nvSpPr>
        <p:spPr>
          <a:xfrm>
            <a:off x="685800" y="2057398"/>
            <a:ext cx="6400800" cy="512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9923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reeform 9"/>
          <p:cNvSpPr>
            <a:spLocks noChangeAspect="1"/>
          </p:cNvSpPr>
          <p:nvPr/>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Tree>
    <p:extLst>
      <p:ext uri="{BB962C8B-B14F-4D97-AF65-F5344CB8AC3E}">
        <p14:creationId xmlns:p14="http://schemas.microsoft.com/office/powerpoint/2010/main" val="58168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2_Twitter-friendly zone">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91440" y="-91440"/>
            <a:ext cx="14813280" cy="8412480"/>
            <a:chOff x="-91440" y="-91440"/>
            <a:chExt cx="14813280" cy="8412480"/>
          </a:xfrm>
        </p:grpSpPr>
        <p:cxnSp>
          <p:nvCxnSpPr>
            <p:cNvPr id="11" name="Straight Connector 10"/>
            <p:cNvCxnSpPr/>
            <p:nvPr/>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8" name="Footer Placeholder 4"/>
          <p:cNvSpPr txBox="1">
            <a:spLocks/>
          </p:cNvSpPr>
          <p:nvPr/>
        </p:nvSpPr>
        <p:spPr>
          <a:xfrm>
            <a:off x="685798"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solidFill>
                  <a:schemeClr val="bg1"/>
                </a:solidFill>
              </a:rPr>
              <a:t>© 2019 DXC Technology Company. All rights reserved.</a:t>
            </a:r>
          </a:p>
        </p:txBody>
      </p:sp>
      <p:sp>
        <p:nvSpPr>
          <p:cNvPr id="20" name="Text Box 115"/>
          <p:cNvSpPr txBox="1">
            <a:spLocks noChangeArrowheads="1"/>
          </p:cNvSpPr>
          <p:nvPr/>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August 7, 2020</a:t>
            </a:fld>
            <a:endParaRPr lang="en-US" sz="1400" b="0">
              <a:solidFill>
                <a:schemeClr val="bg1"/>
              </a:solidFill>
            </a:endParaRPr>
          </a:p>
        </p:txBody>
      </p:sp>
      <p:sp>
        <p:nvSpPr>
          <p:cNvPr id="48" name="Round Same Side Corner Rectangle 71">
            <a:extLst>
              <a:ext uri="{FF2B5EF4-FFF2-40B4-BE49-F238E27FC236}">
                <a16:creationId xmlns:a16="http://schemas.microsoft.com/office/drawing/2014/main" id="{62B9CC68-C27F-4C1C-9D0D-A143C5F95057}"/>
              </a:ext>
            </a:extLst>
          </p:cNvPr>
          <p:cNvSpPr/>
          <p:nvPr/>
        </p:nvSpPr>
        <p:spPr>
          <a:xfrm rot="5400000">
            <a:off x="1297368" y="-659294"/>
            <a:ext cx="3346854" cy="5945602"/>
          </a:xfrm>
          <a:prstGeom prst="round2SameRect">
            <a:avLst>
              <a:gd name="adj1" fmla="val 50000"/>
              <a:gd name="adj2" fmla="val 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algn="ctr"/>
            <a:endParaRPr lang="en-US" sz="2160" err="1">
              <a:solidFill>
                <a:schemeClr val="tx1"/>
              </a:solidFill>
            </a:endParaRPr>
          </a:p>
        </p:txBody>
      </p:sp>
      <p:sp>
        <p:nvSpPr>
          <p:cNvPr id="51" name="Freeform: Shape 50">
            <a:extLst>
              <a:ext uri="{FF2B5EF4-FFF2-40B4-BE49-F238E27FC236}">
                <a16:creationId xmlns:a16="http://schemas.microsoft.com/office/drawing/2014/main" id="{D6747EF6-6C67-4EA7-8758-74C450965D27}"/>
              </a:ext>
            </a:extLst>
          </p:cNvPr>
          <p:cNvSpPr/>
          <p:nvPr/>
        </p:nvSpPr>
        <p:spPr>
          <a:xfrm>
            <a:off x="5003799" y="0"/>
            <a:ext cx="9626601" cy="8252460"/>
          </a:xfrm>
          <a:custGeom>
            <a:avLst/>
            <a:gdLst>
              <a:gd name="connsiteX0" fmla="*/ 4784431 w 9626601"/>
              <a:gd name="connsiteY0" fmla="*/ 0 h 8321040"/>
              <a:gd name="connsiteX1" fmla="*/ 9626601 w 9626601"/>
              <a:gd name="connsiteY1" fmla="*/ 0 h 8321040"/>
              <a:gd name="connsiteX2" fmla="*/ 9626601 w 9626601"/>
              <a:gd name="connsiteY2" fmla="*/ 8321040 h 8321040"/>
              <a:gd name="connsiteX3" fmla="*/ 0 w 9626601"/>
              <a:gd name="connsiteY3" fmla="*/ 8321040 h 8321040"/>
            </a:gdLst>
            <a:ahLst/>
            <a:cxnLst>
              <a:cxn ang="0">
                <a:pos x="connsiteX0" y="connsiteY0"/>
              </a:cxn>
              <a:cxn ang="0">
                <a:pos x="connsiteX1" y="connsiteY1"/>
              </a:cxn>
              <a:cxn ang="0">
                <a:pos x="connsiteX2" y="connsiteY2"/>
              </a:cxn>
              <a:cxn ang="0">
                <a:pos x="connsiteX3" y="connsiteY3"/>
              </a:cxn>
            </a:cxnLst>
            <a:rect l="l" t="t" r="r" b="b"/>
            <a:pathLst>
              <a:path w="9626601" h="8321040">
                <a:moveTo>
                  <a:pt x="4784431" y="0"/>
                </a:moveTo>
                <a:lnTo>
                  <a:pt x="9626601" y="0"/>
                </a:lnTo>
                <a:lnTo>
                  <a:pt x="9626601" y="8321040"/>
                </a:lnTo>
                <a:lnTo>
                  <a:pt x="0" y="8321040"/>
                </a:lnTo>
                <a:close/>
              </a:path>
            </a:pathLst>
          </a:custGeom>
          <a:solidFill>
            <a:schemeClr val="bg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1">
            <a:extLst>
              <a:ext uri="{FF2B5EF4-FFF2-40B4-BE49-F238E27FC236}">
                <a16:creationId xmlns:a16="http://schemas.microsoft.com/office/drawing/2014/main" id="{82A84E0B-5CB2-814F-BB5A-11B4214ADFB1}"/>
              </a:ext>
            </a:extLst>
          </p:cNvPr>
          <p:cNvSpPr>
            <a:spLocks noGrp="1"/>
          </p:cNvSpPr>
          <p:nvPr>
            <p:ph type="ctrTitle"/>
          </p:nvPr>
        </p:nvSpPr>
        <p:spPr>
          <a:xfrm>
            <a:off x="7920842" y="2720181"/>
            <a:ext cx="6023758" cy="2814746"/>
          </a:xfrm>
        </p:spPr>
        <p:txBody>
          <a:bodyPr anchor="ctr" anchorCtr="0">
            <a:noAutofit/>
          </a:bodyPr>
          <a:lstStyle>
            <a:lvl1pPr algn="r">
              <a:defRPr sz="4800">
                <a:solidFill>
                  <a:schemeClr val="tx1"/>
                </a:solidFill>
              </a:defRPr>
            </a:lvl1pPr>
          </a:lstStyle>
          <a:p>
            <a:r>
              <a:rPr lang="en-US"/>
              <a:t>Click to edit Master title style</a:t>
            </a:r>
          </a:p>
        </p:txBody>
      </p:sp>
      <p:sp>
        <p:nvSpPr>
          <p:cNvPr id="47" name="Subtitle 2">
            <a:extLst>
              <a:ext uri="{FF2B5EF4-FFF2-40B4-BE49-F238E27FC236}">
                <a16:creationId xmlns:a16="http://schemas.microsoft.com/office/drawing/2014/main" id="{F9C0DB83-69E9-4D4A-9B32-7368AB7AC66E}"/>
              </a:ext>
            </a:extLst>
          </p:cNvPr>
          <p:cNvSpPr>
            <a:spLocks noGrp="1"/>
          </p:cNvSpPr>
          <p:nvPr>
            <p:ph type="subTitle" idx="1"/>
          </p:nvPr>
        </p:nvSpPr>
        <p:spPr>
          <a:xfrm>
            <a:off x="7920842" y="5591124"/>
            <a:ext cx="6023758" cy="914400"/>
          </a:xfrm>
        </p:spPr>
        <p:txBody>
          <a:bodyPr>
            <a:noAutofit/>
          </a:bodyPr>
          <a:lstStyle>
            <a:lvl1pPr marL="0" indent="0" algn="r">
              <a:spcBef>
                <a:spcPts val="0"/>
              </a:spcBef>
              <a:buNone/>
              <a:defRPr sz="24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p>
        </p:txBody>
      </p:sp>
      <p:pic>
        <p:nvPicPr>
          <p:cNvPr id="49" name="Picture 48">
            <a:extLst>
              <a:ext uri="{FF2B5EF4-FFF2-40B4-BE49-F238E27FC236}">
                <a16:creationId xmlns:a16="http://schemas.microsoft.com/office/drawing/2014/main" id="{F4F60F7C-DC7E-408D-812F-AEEA7A8319BE}"/>
              </a:ext>
            </a:extLst>
          </p:cNvPr>
          <p:cNvPicPr>
            <a:picLocks noChangeAspect="1"/>
          </p:cNvPicPr>
          <p:nvPr/>
        </p:nvPicPr>
        <p:blipFill>
          <a:blip r:embed="rId2"/>
          <a:stretch>
            <a:fillRect/>
          </a:stretch>
        </p:blipFill>
        <p:spPr bwMode="black">
          <a:xfrm>
            <a:off x="11172824" y="7102602"/>
            <a:ext cx="3010716" cy="855128"/>
          </a:xfrm>
          <a:prstGeom prst="rect">
            <a:avLst/>
          </a:prstGeom>
        </p:spPr>
      </p:pic>
      <p:pic>
        <p:nvPicPr>
          <p:cNvPr id="53" name="Graphic 52">
            <a:extLst>
              <a:ext uri="{FF2B5EF4-FFF2-40B4-BE49-F238E27FC236}">
                <a16:creationId xmlns:a16="http://schemas.microsoft.com/office/drawing/2014/main" id="{6A4CB469-ECE5-431A-AD22-6AE32BD3B1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5962" y="1381569"/>
            <a:ext cx="4462095" cy="1856232"/>
          </a:xfrm>
          <a:prstGeom prst="rect">
            <a:avLst/>
          </a:prstGeom>
        </p:spPr>
      </p:pic>
    </p:spTree>
    <p:extLst>
      <p:ext uri="{BB962C8B-B14F-4D97-AF65-F5344CB8AC3E}">
        <p14:creationId xmlns:p14="http://schemas.microsoft.com/office/powerpoint/2010/main" val="4204724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p:nvGrpSpPr>
        <p:grpSpPr>
          <a:xfrm>
            <a:off x="-91440" y="-91440"/>
            <a:ext cx="14813280" cy="8412480"/>
            <a:chOff x="-91440" y="-91440"/>
            <a:chExt cx="14813280" cy="8412480"/>
          </a:xfrm>
        </p:grpSpPr>
        <p:cxnSp>
          <p:nvCxnSpPr>
            <p:cNvPr id="13" name="Straight Connector 12"/>
            <p:cNvCxnSpPr/>
            <p:nvPr/>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p>
        </p:txBody>
      </p:sp>
      <p:sp>
        <p:nvSpPr>
          <p:cNvPr id="11" name="Subtitle 2"/>
          <p:cNvSpPr>
            <a:spLocks noGrp="1"/>
          </p:cNvSpPr>
          <p:nvPr>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p>
        </p:txBody>
      </p:sp>
      <p:pic>
        <p:nvPicPr>
          <p:cNvPr id="9" name="Picture 8"/>
          <p:cNvPicPr>
            <a:picLocks noChangeAspect="1"/>
          </p:cNvPicPr>
          <p:nvPr/>
        </p:nvPicPr>
        <p:blipFill>
          <a:blip r:embed="rId2"/>
          <a:stretch>
            <a:fillRect/>
          </a:stretch>
        </p:blipFill>
        <p:spPr bwMode="black">
          <a:xfrm>
            <a:off x="544830" y="7425690"/>
            <a:ext cx="2048256" cy="581762"/>
          </a:xfrm>
          <a:prstGeom prst="rect">
            <a:avLst/>
          </a:prstGeom>
        </p:spPr>
      </p:pic>
      <p:sp>
        <p:nvSpPr>
          <p:cNvPr id="14" name="Freeform 9"/>
          <p:cNvSpPr>
            <a:spLocks noChangeAspect="1"/>
          </p:cNvSpPr>
          <p:nvPr/>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ext Box 115"/>
          <p:cNvSpPr txBox="1">
            <a:spLocks noChangeArrowheads="1"/>
          </p:cNvSpPr>
          <p:nvPr/>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August 7, 2020</a:t>
            </a:fld>
            <a:endParaRPr lang="en-US" sz="1100" b="0">
              <a:solidFill>
                <a:schemeClr val="bg1"/>
              </a:solidFill>
            </a:endParaRPr>
          </a:p>
        </p:txBody>
      </p:sp>
      <p:sp>
        <p:nvSpPr>
          <p:cNvPr id="16" name="Text Box 115"/>
          <p:cNvSpPr txBox="1">
            <a:spLocks noChangeArrowheads="1"/>
          </p:cNvSpPr>
          <p:nvPr/>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lgn="r" defTabSz="820738">
                <a:spcBef>
                  <a:spcPct val="50000"/>
                </a:spcBef>
              </a:pPr>
              <a:t>‹#›</a:t>
            </a:fld>
            <a:endParaRPr lang="en-US" sz="1100" b="1">
              <a:solidFill>
                <a:schemeClr val="bg1"/>
              </a:solidFill>
            </a:endParaRPr>
          </a:p>
        </p:txBody>
      </p:sp>
      <p:sp>
        <p:nvSpPr>
          <p:cNvPr id="17" name="Footer Placeholder 4"/>
          <p:cNvSpPr txBox="1">
            <a:spLocks/>
          </p:cNvSpPr>
          <p:nvPr/>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solidFill>
                  <a:schemeClr val="bg1"/>
                </a:solidFill>
              </a:rPr>
              <a:t>© 2019 DXC Technology Company. All rights reserved.</a:t>
            </a:r>
          </a:p>
        </p:txBody>
      </p:sp>
    </p:spTree>
    <p:extLst>
      <p:ext uri="{BB962C8B-B14F-4D97-AF65-F5344CB8AC3E}">
        <p14:creationId xmlns:p14="http://schemas.microsoft.com/office/powerpoint/2010/main" val="107471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p:nvGrpSpPr>
        <p:grpSpPr>
          <a:xfrm>
            <a:off x="-91440" y="-91440"/>
            <a:ext cx="14813280" cy="8412480"/>
            <a:chOff x="-91440" y="-91440"/>
            <a:chExt cx="14813280" cy="8412480"/>
          </a:xfrm>
        </p:grpSpPr>
        <p:cxnSp>
          <p:nvCxnSpPr>
            <p:cNvPr id="11" name="Straight Connector 10"/>
            <p:cNvCxnSpPr/>
            <p:nvPr/>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a:t>Click icon to add picture</a:t>
            </a:r>
          </a:p>
        </p:txBody>
      </p:sp>
      <p:pic>
        <p:nvPicPr>
          <p:cNvPr id="9" name="Picture 8"/>
          <p:cNvPicPr>
            <a:picLocks noChangeAspect="1"/>
          </p:cNvPicPr>
          <p:nvPr/>
        </p:nvPicPr>
        <p:blipFill>
          <a:blip r:embed="rId2"/>
          <a:stretch>
            <a:fillRect/>
          </a:stretch>
        </p:blipFill>
        <p:spPr bwMode="black">
          <a:xfrm>
            <a:off x="544830" y="7425690"/>
            <a:ext cx="2048256" cy="581762"/>
          </a:xfrm>
          <a:prstGeom prst="rect">
            <a:avLst/>
          </a:prstGeom>
        </p:spPr>
      </p:pic>
      <p:sp>
        <p:nvSpPr>
          <p:cNvPr id="13" name="Freeform 9"/>
          <p:cNvSpPr>
            <a:spLocks noChangeAspect="1"/>
          </p:cNvSpPr>
          <p:nvPr/>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4" name="Text Box 115"/>
          <p:cNvSpPr txBox="1">
            <a:spLocks noChangeArrowheads="1"/>
          </p:cNvSpPr>
          <p:nvPr/>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August 7, 2020</a:t>
            </a:fld>
            <a:endParaRPr lang="en-US" sz="1100" b="0">
              <a:solidFill>
                <a:schemeClr val="bg1"/>
              </a:solidFill>
            </a:endParaRPr>
          </a:p>
        </p:txBody>
      </p:sp>
      <p:sp>
        <p:nvSpPr>
          <p:cNvPr id="15" name="Text Box 115"/>
          <p:cNvSpPr txBox="1">
            <a:spLocks noChangeArrowheads="1"/>
          </p:cNvSpPr>
          <p:nvPr/>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lgn="r" defTabSz="820738">
                <a:spcBef>
                  <a:spcPct val="50000"/>
                </a:spcBef>
              </a:pPr>
              <a:t>‹#›</a:t>
            </a:fld>
            <a:endParaRPr lang="en-US" sz="1100" b="1">
              <a:solidFill>
                <a:schemeClr val="bg1"/>
              </a:solidFill>
            </a:endParaRPr>
          </a:p>
        </p:txBody>
      </p:sp>
      <p:sp>
        <p:nvSpPr>
          <p:cNvPr id="16" name="Footer Placeholder 4"/>
          <p:cNvSpPr txBox="1">
            <a:spLocks/>
          </p:cNvSpPr>
          <p:nvPr/>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solidFill>
                  <a:schemeClr val="bg1"/>
                </a:solidFill>
              </a:rPr>
              <a:t>© 2019 DXC Technology Company. All rights reserved.</a:t>
            </a:r>
          </a:p>
        </p:txBody>
      </p:sp>
    </p:spTree>
    <p:extLst>
      <p:ext uri="{BB962C8B-B14F-4D97-AF65-F5344CB8AC3E}">
        <p14:creationId xmlns:p14="http://schemas.microsoft.com/office/powerpoint/2010/main" val="277395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rgbClr val="000000"/>
        </a:solidFill>
        <a:effectLst/>
      </p:bgPr>
    </p:bg>
    <p:spTree>
      <p:nvGrpSpPr>
        <p:cNvPr id="1" name=""/>
        <p:cNvGrpSpPr/>
        <p:nvPr/>
      </p:nvGrpSpPr>
      <p:grpSpPr>
        <a:xfrm>
          <a:off x="0" y="0"/>
          <a:ext cx="0" cy="0"/>
          <a:chOff x="0" y="0"/>
          <a:chExt cx="0" cy="0"/>
        </a:xfrm>
      </p:grpSpPr>
      <p:grpSp>
        <p:nvGrpSpPr>
          <p:cNvPr id="7" name="Group 6"/>
          <p:cNvGrpSpPr/>
          <p:nvPr/>
        </p:nvGrpSpPr>
        <p:grpSpPr>
          <a:xfrm>
            <a:off x="-91440" y="-91440"/>
            <a:ext cx="14813280" cy="8412480"/>
            <a:chOff x="-91440" y="-91440"/>
            <a:chExt cx="14813280" cy="8412480"/>
          </a:xfrm>
        </p:grpSpPr>
        <p:cxnSp>
          <p:nvCxnSpPr>
            <p:cNvPr id="8" name="Straight Connector 7"/>
            <p:cNvCxnSpPr/>
            <p:nvPr/>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p:nvPicPr>
        <p:blipFill>
          <a:blip r:embed="rId2"/>
          <a:stretch>
            <a:fillRect/>
          </a:stretch>
        </p:blipFill>
        <p:spPr bwMode="black">
          <a:xfrm>
            <a:off x="503047" y="7314920"/>
            <a:ext cx="2706624" cy="768757"/>
          </a:xfrm>
          <a:prstGeom prst="rect">
            <a:avLst/>
          </a:prstGeom>
        </p:spPr>
      </p:pic>
      <p:sp>
        <p:nvSpPr>
          <p:cNvPr id="5"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solidFill>
                  <a:schemeClr val="bg1"/>
                </a:solidFill>
              </a:defRPr>
            </a:lvl1pPr>
            <a:lvl2pPr marL="0" indent="0">
              <a:spcBef>
                <a:spcPts val="900"/>
              </a:spcBef>
              <a:buFontTx/>
              <a:buNone/>
              <a:defRPr>
                <a:solidFill>
                  <a:schemeClr val="bg1"/>
                </a:solidFill>
              </a:defRPr>
            </a:lvl2pPr>
            <a:lvl3pPr marL="0" indent="0">
              <a:spcBef>
                <a:spcPts val="900"/>
              </a:spcBef>
              <a:buFontTx/>
              <a:buNone/>
              <a:defRPr>
                <a:solidFill>
                  <a:schemeClr val="bg1"/>
                </a:solidFill>
              </a:defRPr>
            </a:lvl3pPr>
            <a:lvl4pPr marL="0" indent="0">
              <a:spcBef>
                <a:spcPts val="900"/>
              </a:spcBef>
              <a:buFontTx/>
              <a:buNone/>
              <a:defRPr>
                <a:solidFill>
                  <a:schemeClr val="bg1"/>
                </a:solidFill>
              </a:defRPr>
            </a:lvl4pPr>
            <a:lvl5pPr marL="0" indent="0">
              <a:spcBef>
                <a:spcPts val="900"/>
              </a:spcBef>
              <a:buFontTx/>
              <a:buNone/>
              <a:defRPr>
                <a:solidFill>
                  <a:schemeClr val="bg1"/>
                </a:solidFill>
              </a:defRPr>
            </a:lvl5pPr>
            <a:lvl6pPr marL="0" indent="0">
              <a:spcBef>
                <a:spcPts val="900"/>
              </a:spcBef>
              <a:buFontTx/>
              <a:buNone/>
              <a:defRPr baseline="0">
                <a:solidFill>
                  <a:schemeClr val="bg1"/>
                </a:solidFill>
              </a:defRPr>
            </a:lvl6pPr>
            <a:lvl7pPr marL="0" indent="0">
              <a:spcBef>
                <a:spcPts val="900"/>
              </a:spcBef>
              <a:buFontTx/>
              <a:buNone/>
              <a:defRPr baseline="0">
                <a:solidFill>
                  <a:schemeClr val="bg1"/>
                </a:solidFill>
              </a:defRPr>
            </a:lvl7pPr>
            <a:lvl8pPr marL="0" indent="0">
              <a:spcBef>
                <a:spcPts val="900"/>
              </a:spcBef>
              <a:buFontTx/>
              <a:buNone/>
              <a:defRPr baseline="0">
                <a:solidFill>
                  <a:schemeClr val="bg1"/>
                </a:solidFill>
              </a:defRPr>
            </a:lvl8pPr>
            <a:lvl9pPr marL="0" indent="0">
              <a:spcBef>
                <a:spcPts val="900"/>
              </a:spcBef>
              <a:buFontTx/>
              <a:buNone/>
              <a:defRPr baseline="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Freeform 9"/>
          <p:cNvSpPr>
            <a:spLocks noChangeAspect="1"/>
          </p:cNvSpPr>
          <p:nvPr/>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Footer Placeholder 4"/>
          <p:cNvSpPr txBox="1">
            <a:spLocks/>
          </p:cNvSpPr>
          <p:nvPr/>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a:solidFill>
                  <a:schemeClr val="bg1"/>
                </a:solidFill>
              </a:rPr>
              <a:t>© 2019 DXC Technology Company. All rights reserved.</a:t>
            </a:r>
          </a:p>
        </p:txBody>
      </p:sp>
    </p:spTree>
    <p:extLst>
      <p:ext uri="{BB962C8B-B14F-4D97-AF65-F5344CB8AC3E}">
        <p14:creationId xmlns:p14="http://schemas.microsoft.com/office/powerpoint/2010/main" val="1006926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2_End Slide">
    <p:bg>
      <p:bgPr>
        <a:solidFill>
          <a:srgbClr val="000000"/>
        </a:solidFill>
        <a:effectLst/>
      </p:bgPr>
    </p:bg>
    <p:spTree>
      <p:nvGrpSpPr>
        <p:cNvPr id="1" name=""/>
        <p:cNvGrpSpPr/>
        <p:nvPr/>
      </p:nvGrpSpPr>
      <p:grpSpPr>
        <a:xfrm>
          <a:off x="0" y="0"/>
          <a:ext cx="0" cy="0"/>
          <a:chOff x="0" y="0"/>
          <a:chExt cx="0" cy="0"/>
        </a:xfrm>
      </p:grpSpPr>
      <p:grpSp>
        <p:nvGrpSpPr>
          <p:cNvPr id="7" name="Group 6"/>
          <p:cNvGrpSpPr/>
          <p:nvPr/>
        </p:nvGrpSpPr>
        <p:grpSpPr>
          <a:xfrm>
            <a:off x="-91440" y="-91440"/>
            <a:ext cx="14813280" cy="8412480"/>
            <a:chOff x="-91440" y="-91440"/>
            <a:chExt cx="14813280" cy="8412480"/>
          </a:xfrm>
        </p:grpSpPr>
        <p:cxnSp>
          <p:nvCxnSpPr>
            <p:cNvPr id="8" name="Straight Connector 7"/>
            <p:cNvCxnSpPr/>
            <p:nvPr/>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Footer Placeholder 4"/>
          <p:cNvSpPr txBox="1">
            <a:spLocks/>
          </p:cNvSpPr>
          <p:nvPr/>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a:solidFill>
                  <a:schemeClr val="bg1"/>
                </a:solidFill>
              </a:rPr>
              <a:t>© 2019 DXC Technology Company. All rights reserved.</a:t>
            </a:r>
          </a:p>
        </p:txBody>
      </p:sp>
      <p:pic>
        <p:nvPicPr>
          <p:cNvPr id="38" name="Graphic 37">
            <a:extLst>
              <a:ext uri="{FF2B5EF4-FFF2-40B4-BE49-F238E27FC236}">
                <a16:creationId xmlns:a16="http://schemas.microsoft.com/office/drawing/2014/main" id="{FA52D317-E006-485E-820B-1248339581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14806" y="2783436"/>
            <a:ext cx="6400787" cy="2662727"/>
          </a:xfrm>
          <a:prstGeom prst="rect">
            <a:avLst/>
          </a:prstGeom>
        </p:spPr>
      </p:pic>
      <p:pic>
        <p:nvPicPr>
          <p:cNvPr id="40" name="Picture 39">
            <a:extLst>
              <a:ext uri="{FF2B5EF4-FFF2-40B4-BE49-F238E27FC236}">
                <a16:creationId xmlns:a16="http://schemas.microsoft.com/office/drawing/2014/main" id="{DF28B9DF-FB2E-46FF-9CFF-30DAE7BB7BB2}"/>
              </a:ext>
            </a:extLst>
          </p:cNvPr>
          <p:cNvPicPr>
            <a:picLocks noChangeAspect="1"/>
          </p:cNvPicPr>
          <p:nvPr/>
        </p:nvPicPr>
        <p:blipFill>
          <a:blip r:embed="rId4"/>
          <a:stretch>
            <a:fillRect/>
          </a:stretch>
        </p:blipFill>
        <p:spPr bwMode="black">
          <a:xfrm>
            <a:off x="544830" y="7425690"/>
            <a:ext cx="2048256" cy="581762"/>
          </a:xfrm>
          <a:prstGeom prst="rect">
            <a:avLst/>
          </a:prstGeom>
        </p:spPr>
      </p:pic>
    </p:spTree>
    <p:extLst>
      <p:ext uri="{BB962C8B-B14F-4D97-AF65-F5344CB8AC3E}">
        <p14:creationId xmlns:p14="http://schemas.microsoft.com/office/powerpoint/2010/main" val="62837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4_Title Slide 04">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61CF8A-111C-4A4F-AF36-FCF89E5AF35A}"/>
              </a:ext>
            </a:extLst>
          </p:cNvPr>
          <p:cNvSpPr/>
          <p:nvPr/>
        </p:nvSpPr>
        <p:spPr>
          <a:xfrm>
            <a:off x="0" y="0"/>
            <a:ext cx="14630400" cy="8229600"/>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91440" y="-91440"/>
            <a:ext cx="14813280" cy="8412480"/>
            <a:chOff x="-91440" y="-91440"/>
            <a:chExt cx="14813280" cy="8412480"/>
          </a:xfrm>
        </p:grpSpPr>
        <p:cxnSp>
          <p:nvCxnSpPr>
            <p:cNvPr id="13" name="Straight Connector 12"/>
            <p:cNvCxnSpPr/>
            <p:nvPr/>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4" name="Freeform 9"/>
          <p:cNvSpPr>
            <a:spLocks noChangeAspect="1"/>
          </p:cNvSpPr>
          <p:nvPr/>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bg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itle 1"/>
          <p:cNvSpPr>
            <a:spLocks noGrp="1"/>
          </p:cNvSpPr>
          <p:nvPr>
            <p:ph type="ctrTitle"/>
          </p:nvPr>
        </p:nvSpPr>
        <p:spPr>
          <a:xfrm>
            <a:off x="685799" y="640080"/>
            <a:ext cx="6583674" cy="3671614"/>
          </a:xfrm>
        </p:spPr>
        <p:txBody>
          <a:bodyPr anchor="b" anchorCtr="0">
            <a:noAutofit/>
          </a:bodyPr>
          <a:lstStyle>
            <a:lvl1pPr>
              <a:defRPr sz="6000">
                <a:solidFill>
                  <a:schemeClr val="bg1"/>
                </a:solidFill>
              </a:defRPr>
            </a:lvl1pPr>
          </a:lstStyle>
          <a:p>
            <a:r>
              <a:rPr lang="en-US"/>
              <a:t>Click to edit Master title style</a:t>
            </a:r>
          </a:p>
        </p:txBody>
      </p:sp>
      <p:sp>
        <p:nvSpPr>
          <p:cNvPr id="16" name="Subtitle 2"/>
          <p:cNvSpPr>
            <a:spLocks noGrp="1"/>
          </p:cNvSpPr>
          <p:nvPr>
            <p:ph type="subTitle" idx="1"/>
          </p:nvPr>
        </p:nvSpPr>
        <p:spPr>
          <a:xfrm>
            <a:off x="685799" y="4883194"/>
            <a:ext cx="6583674"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p>
        </p:txBody>
      </p:sp>
      <p:sp>
        <p:nvSpPr>
          <p:cNvPr id="20" name="Footer Placeholder 4"/>
          <p:cNvSpPr txBox="1">
            <a:spLocks/>
          </p:cNvSpPr>
          <p:nvPr/>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solidFill>
                  <a:schemeClr val="bg1"/>
                </a:solidFill>
              </a:rPr>
              <a:t>© 2019 DXC Technology Company. All rights reserved.</a:t>
            </a:r>
          </a:p>
        </p:txBody>
      </p:sp>
      <p:sp>
        <p:nvSpPr>
          <p:cNvPr id="21" name="Text Box 115"/>
          <p:cNvSpPr txBox="1">
            <a:spLocks noChangeArrowheads="1"/>
          </p:cNvSpPr>
          <p:nvPr/>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August 7, 2020</a:t>
            </a:fld>
            <a:endParaRPr lang="en-US" sz="1400" b="0">
              <a:solidFill>
                <a:schemeClr val="bg1"/>
              </a:solidFill>
            </a:endParaRPr>
          </a:p>
        </p:txBody>
      </p:sp>
      <p:pic>
        <p:nvPicPr>
          <p:cNvPr id="47" name="Picture 46">
            <a:extLst>
              <a:ext uri="{FF2B5EF4-FFF2-40B4-BE49-F238E27FC236}">
                <a16:creationId xmlns:a16="http://schemas.microsoft.com/office/drawing/2014/main" id="{226A6E73-00CE-450D-9AFD-60F8AC8C1ABE}"/>
              </a:ext>
            </a:extLst>
          </p:cNvPr>
          <p:cNvPicPr>
            <a:picLocks noChangeAspect="1"/>
          </p:cNvPicPr>
          <p:nvPr/>
        </p:nvPicPr>
        <p:blipFill>
          <a:blip r:embed="rId2"/>
          <a:stretch>
            <a:fillRect/>
          </a:stretch>
        </p:blipFill>
        <p:spPr bwMode="black">
          <a:xfrm>
            <a:off x="503047" y="7314920"/>
            <a:ext cx="2706624" cy="768757"/>
          </a:xfrm>
          <a:prstGeom prst="rect">
            <a:avLst/>
          </a:prstGeom>
        </p:spPr>
      </p:pic>
      <p:sp>
        <p:nvSpPr>
          <p:cNvPr id="54" name="Round Same Side Corner Rectangle 71">
            <a:extLst>
              <a:ext uri="{FF2B5EF4-FFF2-40B4-BE49-F238E27FC236}">
                <a16:creationId xmlns:a16="http://schemas.microsoft.com/office/drawing/2014/main" id="{A340B1AC-A2B7-4649-A1B7-0C4598711A77}"/>
              </a:ext>
            </a:extLst>
          </p:cNvPr>
          <p:cNvSpPr/>
          <p:nvPr/>
        </p:nvSpPr>
        <p:spPr>
          <a:xfrm rot="16200000" flipH="1">
            <a:off x="9984172" y="1141999"/>
            <a:ext cx="3346854" cy="5945602"/>
          </a:xfrm>
          <a:prstGeom prst="round2SameRect">
            <a:avLst>
              <a:gd name="adj1" fmla="val 50000"/>
              <a:gd name="adj2" fmla="val 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algn="ctr"/>
            <a:endParaRPr lang="en-US" sz="2160" err="1">
              <a:solidFill>
                <a:schemeClr val="tx1"/>
              </a:solidFill>
            </a:endParaRPr>
          </a:p>
        </p:txBody>
      </p:sp>
      <p:pic>
        <p:nvPicPr>
          <p:cNvPr id="55" name="Graphic 54">
            <a:extLst>
              <a:ext uri="{FF2B5EF4-FFF2-40B4-BE49-F238E27FC236}">
                <a16:creationId xmlns:a16="http://schemas.microsoft.com/office/drawing/2014/main" id="{AAB2586D-AB91-4787-9585-BFA186D270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83701" y="3192229"/>
            <a:ext cx="4462095" cy="1856232"/>
          </a:xfrm>
          <a:prstGeom prst="rect">
            <a:avLst/>
          </a:prstGeom>
        </p:spPr>
      </p:pic>
    </p:spTree>
    <p:extLst>
      <p:ext uri="{BB962C8B-B14F-4D97-AF65-F5344CB8AC3E}">
        <p14:creationId xmlns:p14="http://schemas.microsoft.com/office/powerpoint/2010/main" val="43274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5_Title Slide 04">
    <p:spTree>
      <p:nvGrpSpPr>
        <p:cNvPr id="1" name=""/>
        <p:cNvGrpSpPr/>
        <p:nvPr/>
      </p:nvGrpSpPr>
      <p:grpSpPr>
        <a:xfrm>
          <a:off x="0" y="0"/>
          <a:ext cx="0" cy="0"/>
          <a:chOff x="0" y="0"/>
          <a:chExt cx="0" cy="0"/>
        </a:xfrm>
      </p:grpSpPr>
      <p:grpSp>
        <p:nvGrpSpPr>
          <p:cNvPr id="12" name="Group 11"/>
          <p:cNvGrpSpPr/>
          <p:nvPr/>
        </p:nvGrpSpPr>
        <p:grpSpPr>
          <a:xfrm>
            <a:off x="-91440" y="-91440"/>
            <a:ext cx="14813280" cy="8412480"/>
            <a:chOff x="-91440" y="-91440"/>
            <a:chExt cx="14813280" cy="8412480"/>
          </a:xfrm>
        </p:grpSpPr>
        <p:cxnSp>
          <p:nvCxnSpPr>
            <p:cNvPr id="13" name="Straight Connector 12"/>
            <p:cNvCxnSpPr/>
            <p:nvPr/>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4" name="Freeform 9"/>
          <p:cNvSpPr>
            <a:spLocks noChangeAspect="1"/>
          </p:cNvSpPr>
          <p:nvPr/>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tx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itle 1"/>
          <p:cNvSpPr>
            <a:spLocks noGrp="1"/>
          </p:cNvSpPr>
          <p:nvPr>
            <p:ph type="ctrTitle"/>
          </p:nvPr>
        </p:nvSpPr>
        <p:spPr>
          <a:xfrm>
            <a:off x="685799" y="640080"/>
            <a:ext cx="6583674" cy="3671614"/>
          </a:xfrm>
        </p:spPr>
        <p:txBody>
          <a:bodyPr anchor="b" anchorCtr="0">
            <a:noAutofit/>
          </a:bodyPr>
          <a:lstStyle>
            <a:lvl1pPr>
              <a:defRPr sz="6000">
                <a:solidFill>
                  <a:schemeClr val="tx1"/>
                </a:solidFill>
              </a:defRPr>
            </a:lvl1pPr>
          </a:lstStyle>
          <a:p>
            <a:r>
              <a:rPr lang="en-US"/>
              <a:t>Click to edit Master title style</a:t>
            </a:r>
          </a:p>
        </p:txBody>
      </p:sp>
      <p:sp>
        <p:nvSpPr>
          <p:cNvPr id="16" name="Subtitle 2"/>
          <p:cNvSpPr>
            <a:spLocks noGrp="1"/>
          </p:cNvSpPr>
          <p:nvPr>
            <p:ph type="subTitle" idx="1"/>
          </p:nvPr>
        </p:nvSpPr>
        <p:spPr>
          <a:xfrm>
            <a:off x="685799" y="4883194"/>
            <a:ext cx="6583674"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p>
        </p:txBody>
      </p:sp>
      <p:sp>
        <p:nvSpPr>
          <p:cNvPr id="20" name="Footer Placeholder 4"/>
          <p:cNvSpPr txBox="1">
            <a:spLocks/>
          </p:cNvSpPr>
          <p:nvPr/>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solidFill>
                  <a:schemeClr val="tx1"/>
                </a:solidFill>
              </a:rPr>
              <a:t>© 2019 DXC Technology Company. All rights reserved.</a:t>
            </a:r>
          </a:p>
        </p:txBody>
      </p:sp>
      <p:sp>
        <p:nvSpPr>
          <p:cNvPr id="21" name="Text Box 115"/>
          <p:cNvSpPr txBox="1">
            <a:spLocks noChangeArrowheads="1"/>
          </p:cNvSpPr>
          <p:nvPr/>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August 7, 2020</a:t>
            </a:fld>
            <a:endParaRPr lang="en-US" sz="1400" b="0">
              <a:solidFill>
                <a:schemeClr val="tx1"/>
              </a:solidFill>
            </a:endParaRPr>
          </a:p>
        </p:txBody>
      </p:sp>
      <p:sp>
        <p:nvSpPr>
          <p:cNvPr id="54" name="Round Same Side Corner Rectangle 71">
            <a:extLst>
              <a:ext uri="{FF2B5EF4-FFF2-40B4-BE49-F238E27FC236}">
                <a16:creationId xmlns:a16="http://schemas.microsoft.com/office/drawing/2014/main" id="{A340B1AC-A2B7-4649-A1B7-0C4598711A77}"/>
              </a:ext>
            </a:extLst>
          </p:cNvPr>
          <p:cNvSpPr/>
          <p:nvPr/>
        </p:nvSpPr>
        <p:spPr>
          <a:xfrm rot="16200000" flipH="1">
            <a:off x="9984172" y="1141999"/>
            <a:ext cx="3346854" cy="5945602"/>
          </a:xfrm>
          <a:prstGeom prst="round2SameRect">
            <a:avLst>
              <a:gd name="adj1" fmla="val 50000"/>
              <a:gd name="adj2" fmla="val 0"/>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algn="ctr"/>
            <a:endParaRPr lang="en-US" sz="2160" err="1">
              <a:solidFill>
                <a:schemeClr val="tx1"/>
              </a:solidFill>
            </a:endParaRPr>
          </a:p>
        </p:txBody>
      </p:sp>
      <p:pic>
        <p:nvPicPr>
          <p:cNvPr id="48" name="Picture 47">
            <a:extLst>
              <a:ext uri="{FF2B5EF4-FFF2-40B4-BE49-F238E27FC236}">
                <a16:creationId xmlns:a16="http://schemas.microsoft.com/office/drawing/2014/main" id="{8EB9E44F-721F-457C-9502-D8278E621E85}"/>
              </a:ext>
            </a:extLst>
          </p:cNvPr>
          <p:cNvPicPr>
            <a:picLocks noChangeAspect="1"/>
          </p:cNvPicPr>
          <p:nvPr/>
        </p:nvPicPr>
        <p:blipFill>
          <a:blip r:embed="rId2"/>
          <a:stretch>
            <a:fillRect/>
          </a:stretch>
        </p:blipFill>
        <p:spPr bwMode="black">
          <a:xfrm>
            <a:off x="503047" y="7314920"/>
            <a:ext cx="2706624" cy="768757"/>
          </a:xfrm>
          <a:prstGeom prst="rect">
            <a:avLst/>
          </a:prstGeom>
        </p:spPr>
      </p:pic>
      <p:pic>
        <p:nvPicPr>
          <p:cNvPr id="49" name="Graphic 48">
            <a:extLst>
              <a:ext uri="{FF2B5EF4-FFF2-40B4-BE49-F238E27FC236}">
                <a16:creationId xmlns:a16="http://schemas.microsoft.com/office/drawing/2014/main" id="{2DD71AE6-C52A-4B0B-96BD-04C2DE19BD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88619" y="3186197"/>
            <a:ext cx="4452257" cy="1852139"/>
          </a:xfrm>
          <a:prstGeom prst="rect">
            <a:avLst/>
          </a:prstGeom>
        </p:spPr>
      </p:pic>
    </p:spTree>
    <p:extLst>
      <p:ext uri="{BB962C8B-B14F-4D97-AF65-F5344CB8AC3E}">
        <p14:creationId xmlns:p14="http://schemas.microsoft.com/office/powerpoint/2010/main" val="20491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0_Title Slide 04">
    <p:spTree>
      <p:nvGrpSpPr>
        <p:cNvPr id="1" name=""/>
        <p:cNvGrpSpPr/>
        <p:nvPr/>
      </p:nvGrpSpPr>
      <p:grpSpPr>
        <a:xfrm>
          <a:off x="0" y="0"/>
          <a:ext cx="0" cy="0"/>
          <a:chOff x="0" y="0"/>
          <a:chExt cx="0" cy="0"/>
        </a:xfrm>
      </p:grpSpPr>
      <p:sp>
        <p:nvSpPr>
          <p:cNvPr id="50" name="Freeform: Shape 49">
            <a:extLst>
              <a:ext uri="{FF2B5EF4-FFF2-40B4-BE49-F238E27FC236}">
                <a16:creationId xmlns:a16="http://schemas.microsoft.com/office/drawing/2014/main" id="{0CF99E66-933C-4F36-AC84-02691BE4535B}"/>
              </a:ext>
            </a:extLst>
          </p:cNvPr>
          <p:cNvSpPr/>
          <p:nvPr/>
        </p:nvSpPr>
        <p:spPr>
          <a:xfrm rot="10800000" flipH="1">
            <a:off x="-1" y="0"/>
            <a:ext cx="12770156" cy="5902321"/>
          </a:xfrm>
          <a:custGeom>
            <a:avLst/>
            <a:gdLst>
              <a:gd name="connsiteX0" fmla="*/ 0 w 12770156"/>
              <a:gd name="connsiteY0" fmla="*/ 5902321 h 5902321"/>
              <a:gd name="connsiteX1" fmla="*/ 12770156 w 12770156"/>
              <a:gd name="connsiteY1" fmla="*/ 5902321 h 5902321"/>
              <a:gd name="connsiteX2" fmla="*/ 3372610 w 12770156"/>
              <a:gd name="connsiteY2" fmla="*/ 0 h 5902321"/>
              <a:gd name="connsiteX3" fmla="*/ 0 w 12770156"/>
              <a:gd name="connsiteY3" fmla="*/ 2118236 h 5902321"/>
            </a:gdLst>
            <a:ahLst/>
            <a:cxnLst>
              <a:cxn ang="0">
                <a:pos x="connsiteX0" y="connsiteY0"/>
              </a:cxn>
              <a:cxn ang="0">
                <a:pos x="connsiteX1" y="connsiteY1"/>
              </a:cxn>
              <a:cxn ang="0">
                <a:pos x="connsiteX2" y="connsiteY2"/>
              </a:cxn>
              <a:cxn ang="0">
                <a:pos x="connsiteX3" y="connsiteY3"/>
              </a:cxn>
            </a:cxnLst>
            <a:rect l="l" t="t" r="r" b="b"/>
            <a:pathLst>
              <a:path w="12770156" h="5902321">
                <a:moveTo>
                  <a:pt x="0" y="5902321"/>
                </a:moveTo>
                <a:lnTo>
                  <a:pt x="12770156" y="5902321"/>
                </a:lnTo>
                <a:lnTo>
                  <a:pt x="3372610" y="0"/>
                </a:lnTo>
                <a:lnTo>
                  <a:pt x="0" y="2118236"/>
                </a:lnTo>
                <a:close/>
              </a:path>
            </a:pathLst>
          </a:custGeom>
          <a:ln>
            <a:noFill/>
          </a:ln>
        </p:spPr>
        <p:style>
          <a:lnRef idx="0">
            <a:schemeClr val="accent1"/>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14A276F4-6741-4331-A096-1D38D5D56942}"/>
              </a:ext>
            </a:extLst>
          </p:cNvPr>
          <p:cNvSpPr/>
          <p:nvPr/>
        </p:nvSpPr>
        <p:spPr>
          <a:xfrm flipH="1">
            <a:off x="-9296" y="5902322"/>
            <a:ext cx="6763811" cy="2327277"/>
          </a:xfrm>
          <a:custGeom>
            <a:avLst/>
            <a:gdLst>
              <a:gd name="connsiteX0" fmla="*/ 2610590 w 5221179"/>
              <a:gd name="connsiteY0" fmla="*/ 0 h 2124075"/>
              <a:gd name="connsiteX1" fmla="*/ 5221179 w 5221179"/>
              <a:gd name="connsiteY1" fmla="*/ 2124075 h 2124075"/>
              <a:gd name="connsiteX2" fmla="*/ 0 w 5221179"/>
              <a:gd name="connsiteY2" fmla="*/ 2124075 h 2124075"/>
            </a:gdLst>
            <a:ahLst/>
            <a:cxnLst>
              <a:cxn ang="0">
                <a:pos x="connsiteX0" y="connsiteY0"/>
              </a:cxn>
              <a:cxn ang="0">
                <a:pos x="connsiteX1" y="connsiteY1"/>
              </a:cxn>
              <a:cxn ang="0">
                <a:pos x="connsiteX2" y="connsiteY2"/>
              </a:cxn>
            </a:cxnLst>
            <a:rect l="l" t="t" r="r" b="b"/>
            <a:pathLst>
              <a:path w="5221179" h="2124075">
                <a:moveTo>
                  <a:pt x="2610590" y="0"/>
                </a:moveTo>
                <a:lnTo>
                  <a:pt x="5221179" y="2124075"/>
                </a:lnTo>
                <a:lnTo>
                  <a:pt x="0" y="2124075"/>
                </a:lnTo>
                <a:close/>
              </a:path>
            </a:pathLst>
          </a:custGeom>
          <a:ln>
            <a:noFill/>
          </a:ln>
        </p:spPr>
        <p:style>
          <a:lnRef idx="0">
            <a:schemeClr val="accent1"/>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p:cNvGrpSpPr/>
          <p:nvPr/>
        </p:nvGrpSpPr>
        <p:grpSpPr>
          <a:xfrm>
            <a:off x="-91440" y="-91440"/>
            <a:ext cx="14813280" cy="8412480"/>
            <a:chOff x="-91440" y="-91440"/>
            <a:chExt cx="14813280" cy="8412480"/>
          </a:xfrm>
        </p:grpSpPr>
        <p:cxnSp>
          <p:nvCxnSpPr>
            <p:cNvPr id="13" name="Straight Connector 12"/>
            <p:cNvCxnSpPr/>
            <p:nvPr/>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1583030" y="1188295"/>
            <a:ext cx="5226887" cy="1956042"/>
          </a:xfrm>
        </p:spPr>
        <p:txBody>
          <a:bodyPr anchor="b" anchorCtr="0">
            <a:noAutofit/>
          </a:bodyPr>
          <a:lstStyle>
            <a:lvl1pPr>
              <a:defRPr sz="4400">
                <a:solidFill>
                  <a:schemeClr val="bg1"/>
                </a:solidFill>
              </a:defRPr>
            </a:lvl1pPr>
          </a:lstStyle>
          <a:p>
            <a:r>
              <a:rPr lang="en-US"/>
              <a:t>Click to edit Master title style</a:t>
            </a:r>
          </a:p>
        </p:txBody>
      </p:sp>
      <p:sp>
        <p:nvSpPr>
          <p:cNvPr id="16" name="Subtitle 2"/>
          <p:cNvSpPr>
            <a:spLocks noGrp="1"/>
          </p:cNvSpPr>
          <p:nvPr>
            <p:ph type="subTitle" idx="1"/>
          </p:nvPr>
        </p:nvSpPr>
        <p:spPr>
          <a:xfrm>
            <a:off x="1583030" y="3477078"/>
            <a:ext cx="4874461" cy="914400"/>
          </a:xfrm>
        </p:spPr>
        <p:txBody>
          <a:bodyPr>
            <a:noAutofit/>
          </a:bodyPr>
          <a:lstStyle>
            <a:lvl1pPr marL="0" indent="0" algn="l">
              <a:spcBef>
                <a:spcPts val="0"/>
              </a:spcBef>
              <a:buNone/>
              <a:defRPr sz="24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p>
        </p:txBody>
      </p:sp>
      <p:sp>
        <p:nvSpPr>
          <p:cNvPr id="20" name="Footer Placeholder 4"/>
          <p:cNvSpPr txBox="1">
            <a:spLocks/>
          </p:cNvSpPr>
          <p:nvPr/>
        </p:nvSpPr>
        <p:spPr>
          <a:xfrm>
            <a:off x="1594759" y="7580439"/>
            <a:ext cx="12349841"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solidFill>
                  <a:schemeClr val="bg1"/>
                </a:solidFill>
              </a:rPr>
              <a:t>© 2019 DXC Technology Company. All rights reserved.</a:t>
            </a:r>
          </a:p>
        </p:txBody>
      </p:sp>
      <p:pic>
        <p:nvPicPr>
          <p:cNvPr id="47" name="Picture 46">
            <a:extLst>
              <a:ext uri="{FF2B5EF4-FFF2-40B4-BE49-F238E27FC236}">
                <a16:creationId xmlns:a16="http://schemas.microsoft.com/office/drawing/2014/main" id="{E78B0B0F-DE09-40EF-A259-814397ADDE2B}"/>
              </a:ext>
            </a:extLst>
          </p:cNvPr>
          <p:cNvPicPr>
            <a:picLocks noChangeAspect="1"/>
          </p:cNvPicPr>
          <p:nvPr/>
        </p:nvPicPr>
        <p:blipFill>
          <a:blip r:embed="rId2"/>
          <a:stretch>
            <a:fillRect/>
          </a:stretch>
        </p:blipFill>
        <p:spPr bwMode="black">
          <a:xfrm>
            <a:off x="1402225" y="462303"/>
            <a:ext cx="2931650" cy="832671"/>
          </a:xfrm>
          <a:prstGeom prst="rect">
            <a:avLst/>
          </a:prstGeom>
        </p:spPr>
      </p:pic>
      <p:pic>
        <p:nvPicPr>
          <p:cNvPr id="2" name="Graphic 1">
            <a:extLst>
              <a:ext uri="{FF2B5EF4-FFF2-40B4-BE49-F238E27FC236}">
                <a16:creationId xmlns:a16="http://schemas.microsoft.com/office/drawing/2014/main" id="{F58074CC-4A7C-4B58-9166-F1AF341B79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93790" y="4502676"/>
            <a:ext cx="6755335" cy="2810220"/>
          </a:xfrm>
          <a:prstGeom prst="rect">
            <a:avLst/>
          </a:prstGeom>
        </p:spPr>
      </p:pic>
    </p:spTree>
    <p:extLst>
      <p:ext uri="{BB962C8B-B14F-4D97-AF65-F5344CB8AC3E}">
        <p14:creationId xmlns:p14="http://schemas.microsoft.com/office/powerpoint/2010/main" val="111403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3_Title Slide 04">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4FDF9B8B-F398-4E18-BB2C-309F4196248A}"/>
              </a:ext>
            </a:extLst>
          </p:cNvPr>
          <p:cNvSpPr/>
          <p:nvPr/>
        </p:nvSpPr>
        <p:spPr>
          <a:xfrm>
            <a:off x="-1675" y="3614569"/>
            <a:ext cx="3384956" cy="4615031"/>
          </a:xfrm>
          <a:prstGeom prst="rect">
            <a:avLst/>
          </a:prstGeom>
          <a:solidFill>
            <a:srgbClr val="835AA2"/>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0CF99E66-933C-4F36-AC84-02691BE4535B}"/>
              </a:ext>
            </a:extLst>
          </p:cNvPr>
          <p:cNvSpPr/>
          <p:nvPr/>
        </p:nvSpPr>
        <p:spPr>
          <a:xfrm rot="10800000" flipH="1">
            <a:off x="-1" y="0"/>
            <a:ext cx="12770156" cy="5902321"/>
          </a:xfrm>
          <a:custGeom>
            <a:avLst/>
            <a:gdLst>
              <a:gd name="connsiteX0" fmla="*/ 0 w 12770156"/>
              <a:gd name="connsiteY0" fmla="*/ 5902321 h 5902321"/>
              <a:gd name="connsiteX1" fmla="*/ 12770156 w 12770156"/>
              <a:gd name="connsiteY1" fmla="*/ 5902321 h 5902321"/>
              <a:gd name="connsiteX2" fmla="*/ 3372610 w 12770156"/>
              <a:gd name="connsiteY2" fmla="*/ 0 h 5902321"/>
              <a:gd name="connsiteX3" fmla="*/ 0 w 12770156"/>
              <a:gd name="connsiteY3" fmla="*/ 2118236 h 5902321"/>
            </a:gdLst>
            <a:ahLst/>
            <a:cxnLst>
              <a:cxn ang="0">
                <a:pos x="connsiteX0" y="connsiteY0"/>
              </a:cxn>
              <a:cxn ang="0">
                <a:pos x="connsiteX1" y="connsiteY1"/>
              </a:cxn>
              <a:cxn ang="0">
                <a:pos x="connsiteX2" y="connsiteY2"/>
              </a:cxn>
              <a:cxn ang="0">
                <a:pos x="connsiteX3" y="connsiteY3"/>
              </a:cxn>
            </a:cxnLst>
            <a:rect l="l" t="t" r="r" b="b"/>
            <a:pathLst>
              <a:path w="12770156" h="5902321">
                <a:moveTo>
                  <a:pt x="0" y="5902321"/>
                </a:moveTo>
                <a:lnTo>
                  <a:pt x="12770156" y="5902321"/>
                </a:lnTo>
                <a:lnTo>
                  <a:pt x="3372610" y="0"/>
                </a:lnTo>
                <a:lnTo>
                  <a:pt x="0" y="2118236"/>
                </a:lnTo>
                <a:close/>
              </a:path>
            </a:pathLst>
          </a:custGeom>
          <a:ln>
            <a:noFill/>
          </a:ln>
        </p:spPr>
        <p:style>
          <a:lnRef idx="0">
            <a:schemeClr val="accent1"/>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14A276F4-6741-4331-A096-1D38D5D56942}"/>
              </a:ext>
            </a:extLst>
          </p:cNvPr>
          <p:cNvSpPr/>
          <p:nvPr/>
        </p:nvSpPr>
        <p:spPr>
          <a:xfrm flipH="1">
            <a:off x="-9296" y="5902322"/>
            <a:ext cx="6763811" cy="2327277"/>
          </a:xfrm>
          <a:custGeom>
            <a:avLst/>
            <a:gdLst>
              <a:gd name="connsiteX0" fmla="*/ 2610590 w 5221179"/>
              <a:gd name="connsiteY0" fmla="*/ 0 h 2124075"/>
              <a:gd name="connsiteX1" fmla="*/ 5221179 w 5221179"/>
              <a:gd name="connsiteY1" fmla="*/ 2124075 h 2124075"/>
              <a:gd name="connsiteX2" fmla="*/ 0 w 5221179"/>
              <a:gd name="connsiteY2" fmla="*/ 2124075 h 2124075"/>
            </a:gdLst>
            <a:ahLst/>
            <a:cxnLst>
              <a:cxn ang="0">
                <a:pos x="connsiteX0" y="connsiteY0"/>
              </a:cxn>
              <a:cxn ang="0">
                <a:pos x="connsiteX1" y="connsiteY1"/>
              </a:cxn>
              <a:cxn ang="0">
                <a:pos x="connsiteX2" y="connsiteY2"/>
              </a:cxn>
            </a:cxnLst>
            <a:rect l="l" t="t" r="r" b="b"/>
            <a:pathLst>
              <a:path w="5221179" h="2124075">
                <a:moveTo>
                  <a:pt x="2610590" y="0"/>
                </a:moveTo>
                <a:lnTo>
                  <a:pt x="5221179" y="2124075"/>
                </a:lnTo>
                <a:lnTo>
                  <a:pt x="0" y="2124075"/>
                </a:lnTo>
                <a:close/>
              </a:path>
            </a:pathLst>
          </a:custGeom>
          <a:ln>
            <a:noFill/>
          </a:ln>
        </p:spPr>
        <p:style>
          <a:lnRef idx="0">
            <a:schemeClr val="accent1"/>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p:cNvGrpSpPr/>
          <p:nvPr/>
        </p:nvGrpSpPr>
        <p:grpSpPr>
          <a:xfrm>
            <a:off x="-91440" y="-91440"/>
            <a:ext cx="14813280" cy="8412480"/>
            <a:chOff x="-91440" y="-91440"/>
            <a:chExt cx="14813280" cy="8412480"/>
          </a:xfrm>
        </p:grpSpPr>
        <p:cxnSp>
          <p:nvCxnSpPr>
            <p:cNvPr id="13" name="Straight Connector 12"/>
            <p:cNvCxnSpPr/>
            <p:nvPr/>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1583030" y="1188295"/>
            <a:ext cx="5226887" cy="1956042"/>
          </a:xfrm>
        </p:spPr>
        <p:txBody>
          <a:bodyPr anchor="b" anchorCtr="0">
            <a:noAutofit/>
          </a:bodyPr>
          <a:lstStyle>
            <a:lvl1pPr>
              <a:defRPr sz="4400">
                <a:solidFill>
                  <a:schemeClr val="bg1"/>
                </a:solidFill>
              </a:defRPr>
            </a:lvl1pPr>
          </a:lstStyle>
          <a:p>
            <a:r>
              <a:rPr lang="en-US"/>
              <a:t>Click to edit Master title style</a:t>
            </a:r>
          </a:p>
        </p:txBody>
      </p:sp>
      <p:sp>
        <p:nvSpPr>
          <p:cNvPr id="16" name="Subtitle 2"/>
          <p:cNvSpPr>
            <a:spLocks noGrp="1"/>
          </p:cNvSpPr>
          <p:nvPr>
            <p:ph type="subTitle" idx="1"/>
          </p:nvPr>
        </p:nvSpPr>
        <p:spPr>
          <a:xfrm>
            <a:off x="1583030" y="3477078"/>
            <a:ext cx="4874461" cy="914400"/>
          </a:xfrm>
        </p:spPr>
        <p:txBody>
          <a:bodyPr>
            <a:noAutofit/>
          </a:bodyPr>
          <a:lstStyle>
            <a:lvl1pPr marL="0" indent="0" algn="l">
              <a:spcBef>
                <a:spcPts val="0"/>
              </a:spcBef>
              <a:buNone/>
              <a:defRPr sz="24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p>
        </p:txBody>
      </p:sp>
      <p:sp>
        <p:nvSpPr>
          <p:cNvPr id="20" name="Footer Placeholder 4"/>
          <p:cNvSpPr txBox="1">
            <a:spLocks/>
          </p:cNvSpPr>
          <p:nvPr/>
        </p:nvSpPr>
        <p:spPr>
          <a:xfrm>
            <a:off x="1594759" y="7580439"/>
            <a:ext cx="12349841"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solidFill>
                  <a:schemeClr val="bg1"/>
                </a:solidFill>
              </a:rPr>
              <a:t>© 2019 DXC Technology Company. All rights reserved.</a:t>
            </a:r>
          </a:p>
        </p:txBody>
      </p:sp>
      <p:pic>
        <p:nvPicPr>
          <p:cNvPr id="47" name="Picture 46">
            <a:extLst>
              <a:ext uri="{FF2B5EF4-FFF2-40B4-BE49-F238E27FC236}">
                <a16:creationId xmlns:a16="http://schemas.microsoft.com/office/drawing/2014/main" id="{E78B0B0F-DE09-40EF-A259-814397ADDE2B}"/>
              </a:ext>
            </a:extLst>
          </p:cNvPr>
          <p:cNvPicPr>
            <a:picLocks noChangeAspect="1"/>
          </p:cNvPicPr>
          <p:nvPr/>
        </p:nvPicPr>
        <p:blipFill>
          <a:blip r:embed="rId2"/>
          <a:stretch>
            <a:fillRect/>
          </a:stretch>
        </p:blipFill>
        <p:spPr bwMode="black">
          <a:xfrm>
            <a:off x="1402225" y="462303"/>
            <a:ext cx="2931650" cy="832671"/>
          </a:xfrm>
          <a:prstGeom prst="rect">
            <a:avLst/>
          </a:prstGeom>
        </p:spPr>
      </p:pic>
      <p:pic>
        <p:nvPicPr>
          <p:cNvPr id="2" name="Graphic 1">
            <a:extLst>
              <a:ext uri="{FF2B5EF4-FFF2-40B4-BE49-F238E27FC236}">
                <a16:creationId xmlns:a16="http://schemas.microsoft.com/office/drawing/2014/main" id="{F58074CC-4A7C-4B58-9166-F1AF341B79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93790" y="4502676"/>
            <a:ext cx="6755335" cy="2810220"/>
          </a:xfrm>
          <a:prstGeom prst="rect">
            <a:avLst/>
          </a:prstGeom>
        </p:spPr>
      </p:pic>
    </p:spTree>
    <p:extLst>
      <p:ext uri="{BB962C8B-B14F-4D97-AF65-F5344CB8AC3E}">
        <p14:creationId xmlns:p14="http://schemas.microsoft.com/office/powerpoint/2010/main" val="392034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11_Title Slide 04">
    <p:bg>
      <p:bgPr>
        <a:solidFill>
          <a:schemeClr val="tx2"/>
        </a:solidFill>
        <a:effectLst/>
      </p:bgPr>
    </p:bg>
    <p:spTree>
      <p:nvGrpSpPr>
        <p:cNvPr id="1" name=""/>
        <p:cNvGrpSpPr/>
        <p:nvPr/>
      </p:nvGrpSpPr>
      <p:grpSpPr>
        <a:xfrm>
          <a:off x="0" y="0"/>
          <a:ext cx="0" cy="0"/>
          <a:chOff x="0" y="0"/>
          <a:chExt cx="0" cy="0"/>
        </a:xfrm>
      </p:grpSpPr>
      <p:sp>
        <p:nvSpPr>
          <p:cNvPr id="50" name="Freeform: Shape 49">
            <a:extLst>
              <a:ext uri="{FF2B5EF4-FFF2-40B4-BE49-F238E27FC236}">
                <a16:creationId xmlns:a16="http://schemas.microsoft.com/office/drawing/2014/main" id="{0CF99E66-933C-4F36-AC84-02691BE4535B}"/>
              </a:ext>
            </a:extLst>
          </p:cNvPr>
          <p:cNvSpPr/>
          <p:nvPr/>
        </p:nvSpPr>
        <p:spPr>
          <a:xfrm rot="10800000" flipH="1">
            <a:off x="-1" y="0"/>
            <a:ext cx="12770156" cy="5902321"/>
          </a:xfrm>
          <a:custGeom>
            <a:avLst/>
            <a:gdLst>
              <a:gd name="connsiteX0" fmla="*/ 0 w 12770156"/>
              <a:gd name="connsiteY0" fmla="*/ 5902321 h 5902321"/>
              <a:gd name="connsiteX1" fmla="*/ 12770156 w 12770156"/>
              <a:gd name="connsiteY1" fmla="*/ 5902321 h 5902321"/>
              <a:gd name="connsiteX2" fmla="*/ 3372610 w 12770156"/>
              <a:gd name="connsiteY2" fmla="*/ 0 h 5902321"/>
              <a:gd name="connsiteX3" fmla="*/ 0 w 12770156"/>
              <a:gd name="connsiteY3" fmla="*/ 2118236 h 5902321"/>
            </a:gdLst>
            <a:ahLst/>
            <a:cxnLst>
              <a:cxn ang="0">
                <a:pos x="connsiteX0" y="connsiteY0"/>
              </a:cxn>
              <a:cxn ang="0">
                <a:pos x="connsiteX1" y="connsiteY1"/>
              </a:cxn>
              <a:cxn ang="0">
                <a:pos x="connsiteX2" y="connsiteY2"/>
              </a:cxn>
              <a:cxn ang="0">
                <a:pos x="connsiteX3" y="connsiteY3"/>
              </a:cxn>
            </a:cxnLst>
            <a:rect l="l" t="t" r="r" b="b"/>
            <a:pathLst>
              <a:path w="12770156" h="5902321">
                <a:moveTo>
                  <a:pt x="0" y="5902321"/>
                </a:moveTo>
                <a:lnTo>
                  <a:pt x="12770156" y="5902321"/>
                </a:lnTo>
                <a:lnTo>
                  <a:pt x="3372610" y="0"/>
                </a:lnTo>
                <a:lnTo>
                  <a:pt x="0" y="2118236"/>
                </a:lnTo>
                <a:close/>
              </a:path>
            </a:pathLst>
          </a:custGeom>
          <a:solidFill>
            <a:schemeClr val="bg1"/>
          </a:solidFill>
          <a:ln>
            <a:noFill/>
          </a:ln>
        </p:spPr>
        <p:style>
          <a:lnRef idx="0">
            <a:schemeClr val="accent1"/>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14A276F4-6741-4331-A096-1D38D5D56942}"/>
              </a:ext>
            </a:extLst>
          </p:cNvPr>
          <p:cNvSpPr/>
          <p:nvPr/>
        </p:nvSpPr>
        <p:spPr>
          <a:xfrm flipH="1">
            <a:off x="-9296" y="5902322"/>
            <a:ext cx="6763811" cy="2327277"/>
          </a:xfrm>
          <a:custGeom>
            <a:avLst/>
            <a:gdLst>
              <a:gd name="connsiteX0" fmla="*/ 2610590 w 5221179"/>
              <a:gd name="connsiteY0" fmla="*/ 0 h 2124075"/>
              <a:gd name="connsiteX1" fmla="*/ 5221179 w 5221179"/>
              <a:gd name="connsiteY1" fmla="*/ 2124075 h 2124075"/>
              <a:gd name="connsiteX2" fmla="*/ 0 w 5221179"/>
              <a:gd name="connsiteY2" fmla="*/ 2124075 h 2124075"/>
            </a:gdLst>
            <a:ahLst/>
            <a:cxnLst>
              <a:cxn ang="0">
                <a:pos x="connsiteX0" y="connsiteY0"/>
              </a:cxn>
              <a:cxn ang="0">
                <a:pos x="connsiteX1" y="connsiteY1"/>
              </a:cxn>
              <a:cxn ang="0">
                <a:pos x="connsiteX2" y="connsiteY2"/>
              </a:cxn>
            </a:cxnLst>
            <a:rect l="l" t="t" r="r" b="b"/>
            <a:pathLst>
              <a:path w="5221179" h="2124075">
                <a:moveTo>
                  <a:pt x="2610590" y="0"/>
                </a:moveTo>
                <a:lnTo>
                  <a:pt x="5221179" y="2124075"/>
                </a:lnTo>
                <a:lnTo>
                  <a:pt x="0" y="2124075"/>
                </a:lnTo>
                <a:close/>
              </a:path>
            </a:pathLst>
          </a:custGeom>
          <a:solidFill>
            <a:schemeClr val="bg1"/>
          </a:solidFill>
          <a:ln>
            <a:noFill/>
          </a:ln>
        </p:spPr>
        <p:style>
          <a:lnRef idx="0">
            <a:schemeClr val="accent1"/>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p:cNvGrpSpPr/>
          <p:nvPr/>
        </p:nvGrpSpPr>
        <p:grpSpPr>
          <a:xfrm>
            <a:off x="-91440" y="-91440"/>
            <a:ext cx="14813280" cy="8412480"/>
            <a:chOff x="-91440" y="-91440"/>
            <a:chExt cx="14813280" cy="8412480"/>
          </a:xfrm>
        </p:grpSpPr>
        <p:cxnSp>
          <p:nvCxnSpPr>
            <p:cNvPr id="13" name="Straight Connector 12"/>
            <p:cNvCxnSpPr/>
            <p:nvPr/>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1583030" y="1188295"/>
            <a:ext cx="5226887" cy="1956042"/>
          </a:xfrm>
        </p:spPr>
        <p:txBody>
          <a:bodyPr anchor="b" anchorCtr="0">
            <a:noAutofit/>
          </a:bodyPr>
          <a:lstStyle>
            <a:lvl1pPr>
              <a:defRPr sz="4400">
                <a:solidFill>
                  <a:schemeClr val="tx1"/>
                </a:solidFill>
              </a:defRPr>
            </a:lvl1pPr>
          </a:lstStyle>
          <a:p>
            <a:r>
              <a:rPr lang="en-US"/>
              <a:t>Click to edit Master title style</a:t>
            </a:r>
          </a:p>
        </p:txBody>
      </p:sp>
      <p:sp>
        <p:nvSpPr>
          <p:cNvPr id="16" name="Subtitle 2"/>
          <p:cNvSpPr>
            <a:spLocks noGrp="1"/>
          </p:cNvSpPr>
          <p:nvPr>
            <p:ph type="subTitle" idx="1"/>
          </p:nvPr>
        </p:nvSpPr>
        <p:spPr>
          <a:xfrm>
            <a:off x="1583030" y="3477078"/>
            <a:ext cx="4874461" cy="914400"/>
          </a:xfrm>
        </p:spPr>
        <p:txBody>
          <a:bodyPr>
            <a:noAutofit/>
          </a:bodyPr>
          <a:lstStyle>
            <a:lvl1pPr marL="0" indent="0" algn="l">
              <a:spcBef>
                <a:spcPts val="0"/>
              </a:spcBef>
              <a:buNone/>
              <a:defRPr sz="24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p>
        </p:txBody>
      </p:sp>
      <p:sp>
        <p:nvSpPr>
          <p:cNvPr id="20" name="Footer Placeholder 4"/>
          <p:cNvSpPr txBox="1">
            <a:spLocks/>
          </p:cNvSpPr>
          <p:nvPr/>
        </p:nvSpPr>
        <p:spPr>
          <a:xfrm>
            <a:off x="1594759" y="7580439"/>
            <a:ext cx="12349841"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solidFill>
                  <a:schemeClr val="tx1"/>
                </a:solidFill>
              </a:rPr>
              <a:t>© 2019 DXC Technology Company. All rights reserved.</a:t>
            </a:r>
          </a:p>
        </p:txBody>
      </p:sp>
      <p:pic>
        <p:nvPicPr>
          <p:cNvPr id="49" name="Graphic 48">
            <a:extLst>
              <a:ext uri="{FF2B5EF4-FFF2-40B4-BE49-F238E27FC236}">
                <a16:creationId xmlns:a16="http://schemas.microsoft.com/office/drawing/2014/main" id="{26A85E4E-C0BE-4D0B-8A7F-B3C90E13DD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01029" y="4505688"/>
            <a:ext cx="6748096" cy="2807208"/>
          </a:xfrm>
          <a:prstGeom prst="rect">
            <a:avLst/>
          </a:prstGeom>
        </p:spPr>
      </p:pic>
      <p:pic>
        <p:nvPicPr>
          <p:cNvPr id="52" name="Picture 51">
            <a:extLst>
              <a:ext uri="{FF2B5EF4-FFF2-40B4-BE49-F238E27FC236}">
                <a16:creationId xmlns:a16="http://schemas.microsoft.com/office/drawing/2014/main" id="{2E31AAFF-E382-445E-A524-8A272CD98F48}"/>
              </a:ext>
            </a:extLst>
          </p:cNvPr>
          <p:cNvPicPr>
            <a:picLocks noChangeAspect="1"/>
          </p:cNvPicPr>
          <p:nvPr/>
        </p:nvPicPr>
        <p:blipFill>
          <a:blip r:embed="rId4"/>
          <a:stretch>
            <a:fillRect/>
          </a:stretch>
        </p:blipFill>
        <p:spPr bwMode="black">
          <a:xfrm>
            <a:off x="1400792" y="462303"/>
            <a:ext cx="2931650" cy="832671"/>
          </a:xfrm>
          <a:prstGeom prst="rect">
            <a:avLst/>
          </a:prstGeom>
        </p:spPr>
      </p:pic>
    </p:spTree>
    <p:extLst>
      <p:ext uri="{BB962C8B-B14F-4D97-AF65-F5344CB8AC3E}">
        <p14:creationId xmlns:p14="http://schemas.microsoft.com/office/powerpoint/2010/main" val="246165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2_Title Slide 04">
    <p:bg>
      <p:bgPr>
        <a:solidFill>
          <a:schemeClr val="tx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CAFC8-2F0A-4DAA-B7F0-1BA620B86A6F}"/>
              </a:ext>
            </a:extLst>
          </p:cNvPr>
          <p:cNvSpPr/>
          <p:nvPr/>
        </p:nvSpPr>
        <p:spPr>
          <a:xfrm>
            <a:off x="-1675" y="3614569"/>
            <a:ext cx="3384956" cy="4615031"/>
          </a:xfrm>
          <a:prstGeom prst="rect">
            <a:avLst/>
          </a:prstGeom>
          <a:solidFill>
            <a:srgbClr val="835AA2"/>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0CF99E66-933C-4F36-AC84-02691BE4535B}"/>
              </a:ext>
            </a:extLst>
          </p:cNvPr>
          <p:cNvSpPr/>
          <p:nvPr/>
        </p:nvSpPr>
        <p:spPr>
          <a:xfrm rot="10800000" flipH="1">
            <a:off x="-1" y="0"/>
            <a:ext cx="12770156" cy="5902321"/>
          </a:xfrm>
          <a:custGeom>
            <a:avLst/>
            <a:gdLst>
              <a:gd name="connsiteX0" fmla="*/ 0 w 12770156"/>
              <a:gd name="connsiteY0" fmla="*/ 5902321 h 5902321"/>
              <a:gd name="connsiteX1" fmla="*/ 12770156 w 12770156"/>
              <a:gd name="connsiteY1" fmla="*/ 5902321 h 5902321"/>
              <a:gd name="connsiteX2" fmla="*/ 3372610 w 12770156"/>
              <a:gd name="connsiteY2" fmla="*/ 0 h 5902321"/>
              <a:gd name="connsiteX3" fmla="*/ 0 w 12770156"/>
              <a:gd name="connsiteY3" fmla="*/ 2118236 h 5902321"/>
            </a:gdLst>
            <a:ahLst/>
            <a:cxnLst>
              <a:cxn ang="0">
                <a:pos x="connsiteX0" y="connsiteY0"/>
              </a:cxn>
              <a:cxn ang="0">
                <a:pos x="connsiteX1" y="connsiteY1"/>
              </a:cxn>
              <a:cxn ang="0">
                <a:pos x="connsiteX2" y="connsiteY2"/>
              </a:cxn>
              <a:cxn ang="0">
                <a:pos x="connsiteX3" y="connsiteY3"/>
              </a:cxn>
            </a:cxnLst>
            <a:rect l="l" t="t" r="r" b="b"/>
            <a:pathLst>
              <a:path w="12770156" h="5902321">
                <a:moveTo>
                  <a:pt x="0" y="5902321"/>
                </a:moveTo>
                <a:lnTo>
                  <a:pt x="12770156" y="5902321"/>
                </a:lnTo>
                <a:lnTo>
                  <a:pt x="3372610" y="0"/>
                </a:lnTo>
                <a:lnTo>
                  <a:pt x="0" y="2118236"/>
                </a:lnTo>
                <a:close/>
              </a:path>
            </a:pathLst>
          </a:custGeom>
          <a:solidFill>
            <a:schemeClr val="bg1"/>
          </a:solidFill>
          <a:ln>
            <a:noFill/>
          </a:ln>
        </p:spPr>
        <p:style>
          <a:lnRef idx="0">
            <a:schemeClr val="accent1"/>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14A276F4-6741-4331-A096-1D38D5D56942}"/>
              </a:ext>
            </a:extLst>
          </p:cNvPr>
          <p:cNvSpPr/>
          <p:nvPr/>
        </p:nvSpPr>
        <p:spPr>
          <a:xfrm flipH="1">
            <a:off x="-9296" y="5902322"/>
            <a:ext cx="6763811" cy="2327277"/>
          </a:xfrm>
          <a:custGeom>
            <a:avLst/>
            <a:gdLst>
              <a:gd name="connsiteX0" fmla="*/ 2610590 w 5221179"/>
              <a:gd name="connsiteY0" fmla="*/ 0 h 2124075"/>
              <a:gd name="connsiteX1" fmla="*/ 5221179 w 5221179"/>
              <a:gd name="connsiteY1" fmla="*/ 2124075 h 2124075"/>
              <a:gd name="connsiteX2" fmla="*/ 0 w 5221179"/>
              <a:gd name="connsiteY2" fmla="*/ 2124075 h 2124075"/>
            </a:gdLst>
            <a:ahLst/>
            <a:cxnLst>
              <a:cxn ang="0">
                <a:pos x="connsiteX0" y="connsiteY0"/>
              </a:cxn>
              <a:cxn ang="0">
                <a:pos x="connsiteX1" y="connsiteY1"/>
              </a:cxn>
              <a:cxn ang="0">
                <a:pos x="connsiteX2" y="connsiteY2"/>
              </a:cxn>
            </a:cxnLst>
            <a:rect l="l" t="t" r="r" b="b"/>
            <a:pathLst>
              <a:path w="5221179" h="2124075">
                <a:moveTo>
                  <a:pt x="2610590" y="0"/>
                </a:moveTo>
                <a:lnTo>
                  <a:pt x="5221179" y="2124075"/>
                </a:lnTo>
                <a:lnTo>
                  <a:pt x="0" y="2124075"/>
                </a:lnTo>
                <a:close/>
              </a:path>
            </a:pathLst>
          </a:custGeom>
          <a:solidFill>
            <a:schemeClr val="bg1"/>
          </a:solidFill>
          <a:ln>
            <a:noFill/>
          </a:ln>
        </p:spPr>
        <p:style>
          <a:lnRef idx="0">
            <a:schemeClr val="accent1"/>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p:cNvGrpSpPr/>
          <p:nvPr/>
        </p:nvGrpSpPr>
        <p:grpSpPr>
          <a:xfrm>
            <a:off x="-91440" y="-91440"/>
            <a:ext cx="14813280" cy="8412480"/>
            <a:chOff x="-91440" y="-91440"/>
            <a:chExt cx="14813280" cy="8412480"/>
          </a:xfrm>
        </p:grpSpPr>
        <p:cxnSp>
          <p:nvCxnSpPr>
            <p:cNvPr id="13" name="Straight Connector 12"/>
            <p:cNvCxnSpPr/>
            <p:nvPr/>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1583030" y="1188295"/>
            <a:ext cx="5226887" cy="1956042"/>
          </a:xfrm>
        </p:spPr>
        <p:txBody>
          <a:bodyPr anchor="b" anchorCtr="0">
            <a:noAutofit/>
          </a:bodyPr>
          <a:lstStyle>
            <a:lvl1pPr>
              <a:defRPr sz="4400">
                <a:solidFill>
                  <a:schemeClr val="tx1"/>
                </a:solidFill>
              </a:defRPr>
            </a:lvl1pPr>
          </a:lstStyle>
          <a:p>
            <a:r>
              <a:rPr lang="en-US"/>
              <a:t>Click to edit Master title style</a:t>
            </a:r>
          </a:p>
        </p:txBody>
      </p:sp>
      <p:sp>
        <p:nvSpPr>
          <p:cNvPr id="16" name="Subtitle 2"/>
          <p:cNvSpPr>
            <a:spLocks noGrp="1"/>
          </p:cNvSpPr>
          <p:nvPr>
            <p:ph type="subTitle" idx="1"/>
          </p:nvPr>
        </p:nvSpPr>
        <p:spPr>
          <a:xfrm>
            <a:off x="1583030" y="3477078"/>
            <a:ext cx="4874461" cy="914400"/>
          </a:xfrm>
        </p:spPr>
        <p:txBody>
          <a:bodyPr>
            <a:noAutofit/>
          </a:bodyPr>
          <a:lstStyle>
            <a:lvl1pPr marL="0" indent="0" algn="l">
              <a:spcBef>
                <a:spcPts val="0"/>
              </a:spcBef>
              <a:buNone/>
              <a:defRPr sz="24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p>
        </p:txBody>
      </p:sp>
      <p:sp>
        <p:nvSpPr>
          <p:cNvPr id="20" name="Footer Placeholder 4"/>
          <p:cNvSpPr txBox="1">
            <a:spLocks/>
          </p:cNvSpPr>
          <p:nvPr/>
        </p:nvSpPr>
        <p:spPr>
          <a:xfrm>
            <a:off x="1594759" y="7580439"/>
            <a:ext cx="12349841"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solidFill>
                  <a:schemeClr val="tx1"/>
                </a:solidFill>
              </a:rPr>
              <a:t>© 2019 DXC Technology Company. All rights reserved.</a:t>
            </a:r>
          </a:p>
        </p:txBody>
      </p:sp>
      <p:pic>
        <p:nvPicPr>
          <p:cNvPr id="49" name="Graphic 48">
            <a:extLst>
              <a:ext uri="{FF2B5EF4-FFF2-40B4-BE49-F238E27FC236}">
                <a16:creationId xmlns:a16="http://schemas.microsoft.com/office/drawing/2014/main" id="{26A85E4E-C0BE-4D0B-8A7F-B3C90E13DD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01029" y="4505688"/>
            <a:ext cx="6748096" cy="2807208"/>
          </a:xfrm>
          <a:prstGeom prst="rect">
            <a:avLst/>
          </a:prstGeom>
        </p:spPr>
      </p:pic>
      <p:pic>
        <p:nvPicPr>
          <p:cNvPr id="52" name="Picture 51">
            <a:extLst>
              <a:ext uri="{FF2B5EF4-FFF2-40B4-BE49-F238E27FC236}">
                <a16:creationId xmlns:a16="http://schemas.microsoft.com/office/drawing/2014/main" id="{2E31AAFF-E382-445E-A524-8A272CD98F48}"/>
              </a:ext>
            </a:extLst>
          </p:cNvPr>
          <p:cNvPicPr>
            <a:picLocks noChangeAspect="1"/>
          </p:cNvPicPr>
          <p:nvPr/>
        </p:nvPicPr>
        <p:blipFill>
          <a:blip r:embed="rId4"/>
          <a:stretch>
            <a:fillRect/>
          </a:stretch>
        </p:blipFill>
        <p:spPr bwMode="black">
          <a:xfrm>
            <a:off x="1400792" y="462303"/>
            <a:ext cx="2931650" cy="832671"/>
          </a:xfrm>
          <a:prstGeom prst="rect">
            <a:avLst/>
          </a:prstGeom>
        </p:spPr>
      </p:pic>
    </p:spTree>
    <p:extLst>
      <p:ext uri="{BB962C8B-B14F-4D97-AF65-F5344CB8AC3E}">
        <p14:creationId xmlns:p14="http://schemas.microsoft.com/office/powerpoint/2010/main" val="171936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0" name="Group 9"/>
          <p:cNvGrpSpPr/>
          <p:nvPr/>
        </p:nvGrpSpPr>
        <p:grpSpPr>
          <a:xfrm>
            <a:off x="-91440" y="-91440"/>
            <a:ext cx="14813280" cy="8412480"/>
            <a:chOff x="-91440" y="-91440"/>
            <a:chExt cx="14813280" cy="8412480"/>
          </a:xfrm>
        </p:grpSpPr>
        <p:cxnSp>
          <p:nvCxnSpPr>
            <p:cNvPr id="13" name="Straight Connector 12"/>
            <p:cNvCxnSpPr/>
            <p:nvPr/>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p:nvSpPr>
        <p:spPr bwMode="hidden">
          <a:xfrm>
            <a:off x="1" y="0"/>
            <a:ext cx="11986923" cy="82296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 name="Title 1"/>
          <p:cNvSpPr>
            <a:spLocks noGrp="1"/>
          </p:cNvSpPr>
          <p:nvPr>
            <p:ph type="ctrTitle"/>
          </p:nvPr>
        </p:nvSpPr>
        <p:spPr>
          <a:xfrm>
            <a:off x="685800" y="2057400"/>
            <a:ext cx="10058400" cy="2926080"/>
          </a:xfrm>
        </p:spPr>
        <p:txBody>
          <a:bodyPr anchor="b" anchorCtr="0">
            <a:noAutofit/>
          </a:bodyPr>
          <a:lstStyle>
            <a:lvl1pP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685800" y="525780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p>
        </p:txBody>
      </p:sp>
      <p:pic>
        <p:nvPicPr>
          <p:cNvPr id="11" name="Picture 10"/>
          <p:cNvPicPr>
            <a:picLocks noChangeAspect="1"/>
          </p:cNvPicPr>
          <p:nvPr/>
        </p:nvPicPr>
        <p:blipFill>
          <a:blip r:embed="rId2"/>
          <a:stretch>
            <a:fillRect/>
          </a:stretch>
        </p:blipFill>
        <p:spPr bwMode="black">
          <a:xfrm>
            <a:off x="11422761" y="7314920"/>
            <a:ext cx="2706624" cy="768757"/>
          </a:xfrm>
          <a:prstGeom prst="rect">
            <a:avLst/>
          </a:prstGeom>
        </p:spPr>
      </p:pic>
      <p:sp>
        <p:nvSpPr>
          <p:cNvPr id="8" name="Footer Placeholder 4"/>
          <p:cNvSpPr txBox="1">
            <a:spLocks/>
          </p:cNvSpPr>
          <p:nvPr/>
        </p:nvSpPr>
        <p:spPr>
          <a:xfrm>
            <a:off x="685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solidFill>
                  <a:schemeClr val="bg1"/>
                </a:solidFill>
              </a:rPr>
              <a:t>© 2019 DXC Technology Company. All rights reserved.</a:t>
            </a:r>
          </a:p>
        </p:txBody>
      </p:sp>
      <p:sp>
        <p:nvSpPr>
          <p:cNvPr id="9" name="Text Box 115"/>
          <p:cNvSpPr txBox="1">
            <a:spLocks noChangeArrowheads="1"/>
          </p:cNvSpPr>
          <p:nvPr/>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August 7, 2020</a:t>
            </a:fld>
            <a:endParaRPr lang="en-US" sz="1400" b="0">
              <a:solidFill>
                <a:schemeClr val="tx1"/>
              </a:solidFill>
            </a:endParaRPr>
          </a:p>
        </p:txBody>
      </p:sp>
    </p:spTree>
    <p:extLst>
      <p:ext uri="{BB962C8B-B14F-4D97-AF65-F5344CB8AC3E}">
        <p14:creationId xmlns:p14="http://schemas.microsoft.com/office/powerpoint/2010/main" val="1888793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91440" y="-91440"/>
            <a:ext cx="14813280" cy="8412480"/>
            <a:chOff x="-91440" y="-91440"/>
            <a:chExt cx="14813280" cy="8412480"/>
          </a:xfrm>
        </p:grpSpPr>
        <p:cxnSp>
          <p:nvCxnSpPr>
            <p:cNvPr id="12" name="Straight Connector 11"/>
            <p:cNvCxnSpPr/>
            <p:nvPr/>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 name="Title Placeholder 1"/>
          <p:cNvSpPr>
            <a:spLocks noGrp="1"/>
          </p:cNvSpPr>
          <p:nvPr>
            <p:ph type="title"/>
          </p:nvPr>
        </p:nvSpPr>
        <p:spPr>
          <a:xfrm>
            <a:off x="685800" y="639763"/>
            <a:ext cx="11207750" cy="1417636"/>
          </a:xfrm>
          <a:prstGeom prst="rect">
            <a:avLst/>
          </a:prstGeom>
        </p:spPr>
        <p:txBody>
          <a:bodyPr vert="horz" lIns="0" tIns="0" rIns="0" bIns="0" rtlCol="0" anchor="t" anchorCtr="0">
            <a:normAutofit/>
          </a:bodyPr>
          <a:lstStyle/>
          <a:p>
            <a:r>
              <a:rPr lang="en-US"/>
              <a:t>Click to edit Master title style</a:t>
            </a:r>
          </a:p>
        </p:txBody>
      </p:sp>
      <p:sp>
        <p:nvSpPr>
          <p:cNvPr id="3" name="Text Placeholder 2"/>
          <p:cNvSpPr>
            <a:spLocks noGrp="1"/>
          </p:cNvSpPr>
          <p:nvPr>
            <p:ph type="body" idx="1"/>
          </p:nvPr>
        </p:nvSpPr>
        <p:spPr>
          <a:xfrm>
            <a:off x="685800" y="2057399"/>
            <a:ext cx="11201400" cy="51212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25"/>
          <a:stretch>
            <a:fillRect/>
          </a:stretch>
        </p:blipFill>
        <p:spPr bwMode="black">
          <a:xfrm>
            <a:off x="544830" y="7425690"/>
            <a:ext cx="2048256" cy="581762"/>
          </a:xfrm>
          <a:prstGeom prst="rect">
            <a:avLst/>
          </a:prstGeom>
        </p:spPr>
      </p:pic>
      <p:sp>
        <p:nvSpPr>
          <p:cNvPr id="60" name="Text Box 115"/>
          <p:cNvSpPr txBox="1">
            <a:spLocks noChangeArrowheads="1"/>
          </p:cNvSpPr>
          <p:nvPr/>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August 7, 2020</a:t>
            </a:fld>
            <a:endParaRPr lang="en-US" sz="1100" b="0">
              <a:solidFill>
                <a:schemeClr val="tx1"/>
              </a:solidFill>
            </a:endParaRPr>
          </a:p>
        </p:txBody>
      </p:sp>
      <p:sp>
        <p:nvSpPr>
          <p:cNvPr id="61" name="Text Box 115"/>
          <p:cNvSpPr txBox="1">
            <a:spLocks noChangeArrowheads="1"/>
          </p:cNvSpPr>
          <p:nvPr/>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a:solidFill>
                <a:schemeClr val="tx1"/>
              </a:solidFill>
            </a:endParaRPr>
          </a:p>
        </p:txBody>
      </p:sp>
      <p:sp>
        <p:nvSpPr>
          <p:cNvPr id="62" name="Footer Placeholder 4"/>
          <p:cNvSpPr txBox="1">
            <a:spLocks/>
          </p:cNvSpPr>
          <p:nvPr/>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t>© 2019 DXC Technology Company. All rights reserved.</a:t>
            </a:r>
          </a:p>
        </p:txBody>
      </p:sp>
      <p:pic>
        <p:nvPicPr>
          <p:cNvPr id="46" name="Graphic 45">
            <a:extLst>
              <a:ext uri="{FF2B5EF4-FFF2-40B4-BE49-F238E27FC236}">
                <a16:creationId xmlns:a16="http://schemas.microsoft.com/office/drawing/2014/main" id="{BBD723CA-7005-41F9-9D49-53A03834B889}"/>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2489187" y="498498"/>
            <a:ext cx="1455413" cy="605453"/>
          </a:xfrm>
          <a:prstGeom prst="rect">
            <a:avLst/>
          </a:prstGeom>
        </p:spPr>
      </p:pic>
    </p:spTree>
    <p:extLst>
      <p:ext uri="{BB962C8B-B14F-4D97-AF65-F5344CB8AC3E}">
        <p14:creationId xmlns:p14="http://schemas.microsoft.com/office/powerpoint/2010/main" val="41785468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
          <p15:clr>
            <a:srgbClr val="F26B43"/>
          </p15:clr>
        </p15:guide>
        <p15:guide id="2" pos="4608">
          <p15:clr>
            <a:srgbClr val="F26B43"/>
          </p15:clr>
        </p15:guide>
        <p15:guide id="3" pos="432">
          <p15:clr>
            <a:srgbClr val="F26B43"/>
          </p15:clr>
        </p15:guide>
        <p15:guide id="4" pos="3024">
          <p15:clr>
            <a:srgbClr val="F26B43"/>
          </p15:clr>
        </p15:guide>
        <p15:guide id="5" pos="3312">
          <p15:clr>
            <a:srgbClr val="F26B43"/>
          </p15:clr>
        </p15:guide>
        <p15:guide id="6" pos="4464">
          <p15:clr>
            <a:srgbClr val="F26B43"/>
          </p15:clr>
        </p15:guide>
        <p15:guide id="7" pos="4752">
          <p15:clr>
            <a:srgbClr val="F26B43"/>
          </p15:clr>
        </p15:guide>
        <p15:guide id="8" pos="5904">
          <p15:clr>
            <a:srgbClr val="F26B43"/>
          </p15:clr>
        </p15:guide>
        <p15:guide id="9" pos="6192">
          <p15:clr>
            <a:srgbClr val="F26B43"/>
          </p15:clr>
        </p15:guide>
        <p15:guide id="10" pos="7488">
          <p15:clr>
            <a:srgbClr val="F26B43"/>
          </p15:clr>
        </p15:guide>
        <p15:guide id="11" pos="8784">
          <p15:clr>
            <a:srgbClr val="F26B43"/>
          </p15:clr>
        </p15:guide>
        <p15:guide id="12" orient="horz" pos="1296">
          <p15:clr>
            <a:srgbClr val="F26B43"/>
          </p15:clr>
        </p15:guide>
        <p15:guide id="13" orient="horz" pos="4522">
          <p15:clr>
            <a:srgbClr val="F26B43"/>
          </p15:clr>
        </p15:guide>
        <p15:guide id="14" orient="horz" pos="489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dxc.com/"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AED636-32E2-404D-B7B0-FC7BBE3AE720}"/>
              </a:ext>
            </a:extLst>
          </p:cNvPr>
          <p:cNvSpPr>
            <a:spLocks noGrp="1"/>
          </p:cNvSpPr>
          <p:nvPr>
            <p:ph type="ctrTitle"/>
          </p:nvPr>
        </p:nvSpPr>
        <p:spPr>
          <a:xfrm>
            <a:off x="7467600" y="3118763"/>
            <a:ext cx="6477000" cy="2814746"/>
          </a:xfrm>
        </p:spPr>
        <p:txBody>
          <a:bodyPr/>
          <a:lstStyle/>
          <a:p>
            <a:r>
              <a:rPr lang="en-US" dirty="0"/>
              <a:t>Engineering Component Update</a:t>
            </a:r>
          </a:p>
        </p:txBody>
      </p:sp>
      <p:sp>
        <p:nvSpPr>
          <p:cNvPr id="5" name="Subtitle 4">
            <a:extLst>
              <a:ext uri="{FF2B5EF4-FFF2-40B4-BE49-F238E27FC236}">
                <a16:creationId xmlns:a16="http://schemas.microsoft.com/office/drawing/2014/main" id="{B29BC605-AD05-451A-9B22-8D85A70DA0EF}"/>
              </a:ext>
            </a:extLst>
          </p:cNvPr>
          <p:cNvSpPr>
            <a:spLocks noGrp="1"/>
          </p:cNvSpPr>
          <p:nvPr>
            <p:ph type="subTitle" idx="1"/>
          </p:nvPr>
        </p:nvSpPr>
        <p:spPr/>
        <p:txBody>
          <a:bodyPr/>
          <a:lstStyle/>
          <a:p>
            <a:r>
              <a:rPr lang="en-US" dirty="0"/>
              <a:t>Clarence Toh</a:t>
            </a:r>
          </a:p>
        </p:txBody>
      </p:sp>
    </p:spTree>
    <p:extLst>
      <p:ext uri="{BB962C8B-B14F-4D97-AF65-F5344CB8AC3E}">
        <p14:creationId xmlns:p14="http://schemas.microsoft.com/office/powerpoint/2010/main" val="336556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00915-B69C-4134-846A-A03257659D96}"/>
              </a:ext>
            </a:extLst>
          </p:cNvPr>
          <p:cNvSpPr>
            <a:spLocks noGrp="1"/>
          </p:cNvSpPr>
          <p:nvPr>
            <p:ph type="title"/>
          </p:nvPr>
        </p:nvSpPr>
        <p:spPr/>
        <p:txBody>
          <a:bodyPr/>
          <a:lstStyle/>
          <a:p>
            <a:r>
              <a:rPr lang="en-US" dirty="0"/>
              <a:t>Blockchain prototype</a:t>
            </a:r>
          </a:p>
        </p:txBody>
      </p:sp>
      <p:sp>
        <p:nvSpPr>
          <p:cNvPr id="3" name="Content Placeholder 2">
            <a:extLst>
              <a:ext uri="{FF2B5EF4-FFF2-40B4-BE49-F238E27FC236}">
                <a16:creationId xmlns:a16="http://schemas.microsoft.com/office/drawing/2014/main" id="{C1B1C397-36F6-4D0F-B545-FCC7AC899C4F}"/>
              </a:ext>
            </a:extLst>
          </p:cNvPr>
          <p:cNvSpPr>
            <a:spLocks noGrp="1"/>
          </p:cNvSpPr>
          <p:nvPr>
            <p:ph idx="1"/>
          </p:nvPr>
        </p:nvSpPr>
        <p:spPr>
          <a:xfrm>
            <a:off x="685800" y="1765299"/>
            <a:ext cx="6464300" cy="2387601"/>
          </a:xfrm>
        </p:spPr>
        <p:txBody>
          <a:bodyPr>
            <a:normAutofit/>
          </a:bodyPr>
          <a:lstStyle/>
          <a:p>
            <a:r>
              <a:rPr lang="en-US" sz="3200" dirty="0"/>
              <a:t>Objective</a:t>
            </a:r>
          </a:p>
          <a:p>
            <a:r>
              <a:rPr lang="en-US" dirty="0"/>
              <a:t>Build a workable blockchain prototype</a:t>
            </a:r>
          </a:p>
          <a:p>
            <a:pPr marL="457200" indent="-457200">
              <a:buAutoNum type="arabicPeriod"/>
            </a:pPr>
            <a:r>
              <a:rPr lang="en-US" dirty="0"/>
              <a:t>Select blockchain framework	60% completed</a:t>
            </a:r>
          </a:p>
          <a:p>
            <a:pPr marL="457200" indent="-457200">
              <a:buAutoNum type="arabicPeriod"/>
            </a:pPr>
            <a:r>
              <a:rPr lang="en-US" dirty="0"/>
              <a:t>Set up AWS blockchain cluster	0% completed</a:t>
            </a:r>
          </a:p>
          <a:p>
            <a:pPr marL="457200" indent="-457200">
              <a:buAutoNum type="arabicPeriod"/>
            </a:pPr>
            <a:r>
              <a:rPr lang="en-US" dirty="0"/>
              <a:t>Test blockchain solution	0% completed</a:t>
            </a:r>
          </a:p>
          <a:p>
            <a:endParaRPr lang="en-US" dirty="0"/>
          </a:p>
          <a:p>
            <a:endParaRPr lang="en-US" dirty="0"/>
          </a:p>
        </p:txBody>
      </p:sp>
      <p:sp>
        <p:nvSpPr>
          <p:cNvPr id="4" name="TextBox 3">
            <a:extLst>
              <a:ext uri="{FF2B5EF4-FFF2-40B4-BE49-F238E27FC236}">
                <a16:creationId xmlns:a16="http://schemas.microsoft.com/office/drawing/2014/main" id="{1EC33F6D-D7C5-48E4-9F52-60F171B481A8}"/>
              </a:ext>
            </a:extLst>
          </p:cNvPr>
          <p:cNvSpPr txBox="1"/>
          <p:nvPr/>
        </p:nvSpPr>
        <p:spPr>
          <a:xfrm>
            <a:off x="8801100" y="639763"/>
            <a:ext cx="3092450" cy="646331"/>
          </a:xfrm>
          <a:prstGeom prst="rect">
            <a:avLst/>
          </a:prstGeom>
          <a:noFill/>
        </p:spPr>
        <p:txBody>
          <a:bodyPr wrap="square" rtlCol="0">
            <a:spAutoFit/>
          </a:bodyPr>
          <a:lstStyle/>
          <a:p>
            <a:r>
              <a:rPr lang="en-US" dirty="0"/>
              <a:t>Next Update:</a:t>
            </a:r>
            <a:br>
              <a:rPr lang="en-US" dirty="0"/>
            </a:br>
            <a:r>
              <a:rPr lang="en-US" b="1" dirty="0"/>
              <a:t>14-08-2020</a:t>
            </a:r>
          </a:p>
        </p:txBody>
      </p:sp>
      <p:sp>
        <p:nvSpPr>
          <p:cNvPr id="5" name="Content Placeholder 2">
            <a:extLst>
              <a:ext uri="{FF2B5EF4-FFF2-40B4-BE49-F238E27FC236}">
                <a16:creationId xmlns:a16="http://schemas.microsoft.com/office/drawing/2014/main" id="{4B765F9E-B9C4-4E53-B9B9-A43F7DA1FFD3}"/>
              </a:ext>
            </a:extLst>
          </p:cNvPr>
          <p:cNvSpPr txBox="1">
            <a:spLocks/>
          </p:cNvSpPr>
          <p:nvPr/>
        </p:nvSpPr>
        <p:spPr>
          <a:xfrm>
            <a:off x="685800" y="4038599"/>
            <a:ext cx="6921500" cy="2387601"/>
          </a:xfrm>
          <a:prstGeom prst="rect">
            <a:avLst/>
          </a:prstGeom>
        </p:spPr>
        <p:txBody>
          <a:bodyPr vert="horz" lIns="0" tIns="0" rIns="0" bIns="0" rtlCol="0">
            <a:normAutofit fontScale="92500"/>
          </a:bodyP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3200" dirty="0"/>
              <a:t>Expected Features</a:t>
            </a:r>
          </a:p>
          <a:p>
            <a:r>
              <a:rPr lang="en-US" dirty="0"/>
              <a:t>1. Available as a scalable plug-in / library that can be imported as a dependency for existing commercial project</a:t>
            </a:r>
          </a:p>
          <a:p>
            <a:r>
              <a:rPr lang="en-US" dirty="0"/>
              <a:t>2. Set of well-documented APIs callable over Cloud / IoT / Mobile </a:t>
            </a:r>
          </a:p>
          <a:p>
            <a:r>
              <a:rPr lang="en-US" dirty="0"/>
              <a:t>3. &lt;TBC as per discussion&gt;</a:t>
            </a:r>
          </a:p>
          <a:p>
            <a:endParaRPr lang="en-US" dirty="0"/>
          </a:p>
          <a:p>
            <a:endParaRPr lang="en-US" dirty="0"/>
          </a:p>
        </p:txBody>
      </p:sp>
      <p:sp>
        <p:nvSpPr>
          <p:cNvPr id="6" name="Content Placeholder 2">
            <a:extLst>
              <a:ext uri="{FF2B5EF4-FFF2-40B4-BE49-F238E27FC236}">
                <a16:creationId xmlns:a16="http://schemas.microsoft.com/office/drawing/2014/main" id="{0E016A74-5463-496D-94ED-B3AB3E0B54B2}"/>
              </a:ext>
            </a:extLst>
          </p:cNvPr>
          <p:cNvSpPr txBox="1">
            <a:spLocks/>
          </p:cNvSpPr>
          <p:nvPr/>
        </p:nvSpPr>
        <p:spPr>
          <a:xfrm>
            <a:off x="7800975" y="1765298"/>
            <a:ext cx="6464300" cy="2387601"/>
          </a:xfrm>
          <a:prstGeom prst="rect">
            <a:avLst/>
          </a:prstGeom>
        </p:spPr>
        <p:txBody>
          <a:bodyPr vert="horz" lIns="0" tIns="0" rIns="0" bIns="0" rtlCol="0">
            <a:normAutofit/>
          </a:bodyP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3200" dirty="0"/>
              <a:t>Software Dependencies</a:t>
            </a:r>
          </a:p>
          <a:p>
            <a:pPr marL="457200" indent="-457200">
              <a:buAutoNum type="arabicPeriod"/>
            </a:pPr>
            <a:r>
              <a:rPr lang="en-US" dirty="0"/>
              <a:t>&lt;Python 3.8? Ubuntu 18.xx? Django?&gt;</a:t>
            </a:r>
          </a:p>
          <a:p>
            <a:pPr marL="457200" indent="-457200">
              <a:buAutoNum type="arabicPeriod"/>
            </a:pPr>
            <a:r>
              <a:rPr lang="en-US" dirty="0"/>
              <a:t>&lt;specific library and version&gt;</a:t>
            </a:r>
          </a:p>
          <a:p>
            <a:endParaRPr lang="en-US" dirty="0"/>
          </a:p>
          <a:p>
            <a:endParaRPr lang="en-US" dirty="0"/>
          </a:p>
        </p:txBody>
      </p:sp>
      <p:sp>
        <p:nvSpPr>
          <p:cNvPr id="7" name="Content Placeholder 2">
            <a:extLst>
              <a:ext uri="{FF2B5EF4-FFF2-40B4-BE49-F238E27FC236}">
                <a16:creationId xmlns:a16="http://schemas.microsoft.com/office/drawing/2014/main" id="{277888DB-1D4E-438B-85F0-0B4FE899B627}"/>
              </a:ext>
            </a:extLst>
          </p:cNvPr>
          <p:cNvSpPr txBox="1">
            <a:spLocks/>
          </p:cNvSpPr>
          <p:nvPr/>
        </p:nvSpPr>
        <p:spPr>
          <a:xfrm>
            <a:off x="7800975" y="4038599"/>
            <a:ext cx="6181725" cy="2286002"/>
          </a:xfrm>
          <a:prstGeom prst="rect">
            <a:avLst/>
          </a:prstGeom>
        </p:spPr>
        <p:txBody>
          <a:bodyPr vert="horz" lIns="0" tIns="0" rIns="0" bIns="0" rtlCol="0">
            <a:normAutofit lnSpcReduction="10000"/>
          </a:bodyP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3200" dirty="0"/>
              <a:t>Sample Use Cases </a:t>
            </a:r>
          </a:p>
          <a:p>
            <a:r>
              <a:rPr lang="en-US" dirty="0"/>
              <a:t>1. Plug in can be used to track financial transactions.</a:t>
            </a:r>
          </a:p>
          <a:p>
            <a:r>
              <a:rPr lang="en-US" dirty="0"/>
              <a:t>2. Plug in can be used to keep track of assets or goods deliveries.</a:t>
            </a:r>
          </a:p>
          <a:p>
            <a:r>
              <a:rPr lang="en-US" dirty="0"/>
              <a:t>3. </a:t>
            </a:r>
          </a:p>
          <a:p>
            <a:endParaRPr lang="en-US" dirty="0"/>
          </a:p>
          <a:p>
            <a:endParaRPr lang="en-US" dirty="0"/>
          </a:p>
        </p:txBody>
      </p:sp>
      <p:sp>
        <p:nvSpPr>
          <p:cNvPr id="8" name="Content Placeholder 2">
            <a:extLst>
              <a:ext uri="{FF2B5EF4-FFF2-40B4-BE49-F238E27FC236}">
                <a16:creationId xmlns:a16="http://schemas.microsoft.com/office/drawing/2014/main" id="{C2D7C55E-D5CB-406A-9A5D-0836F820ED40}"/>
              </a:ext>
            </a:extLst>
          </p:cNvPr>
          <p:cNvSpPr txBox="1">
            <a:spLocks/>
          </p:cNvSpPr>
          <p:nvPr/>
        </p:nvSpPr>
        <p:spPr>
          <a:xfrm>
            <a:off x="685800" y="6857999"/>
            <a:ext cx="13296900" cy="520701"/>
          </a:xfrm>
          <a:prstGeom prst="rect">
            <a:avLst/>
          </a:prstGeom>
        </p:spPr>
        <p:txBody>
          <a:bodyPr vert="horz" lIns="0" tIns="0" rIns="0" bIns="0" rtlCol="0">
            <a:normAutofit/>
          </a:bodyP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3200" dirty="0" err="1"/>
              <a:t>DxC</a:t>
            </a:r>
            <a:r>
              <a:rPr lang="en-US" sz="3200" dirty="0"/>
              <a:t> </a:t>
            </a:r>
            <a:r>
              <a:rPr lang="en-US" sz="3200" dirty="0" err="1"/>
              <a:t>Github</a:t>
            </a:r>
            <a:r>
              <a:rPr lang="en-US" sz="3200" dirty="0"/>
              <a:t> URL: </a:t>
            </a:r>
            <a:r>
              <a:rPr lang="en-US" u="sng" dirty="0">
                <a:hlinkClick r:id="rId2"/>
              </a:rPr>
              <a:t>https://github.dxc.com/</a:t>
            </a:r>
            <a:r>
              <a:rPr lang="en-US" u="sng" dirty="0"/>
              <a:t>/ctoh8/blockchain-prototype</a:t>
            </a:r>
          </a:p>
        </p:txBody>
      </p:sp>
    </p:spTree>
    <p:extLst>
      <p:ext uri="{BB962C8B-B14F-4D97-AF65-F5344CB8AC3E}">
        <p14:creationId xmlns:p14="http://schemas.microsoft.com/office/powerpoint/2010/main" val="791644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382F5CD2-471E-4A11-BF63-CF4DD4027E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64" r="17036"/>
          <a:stretch/>
        </p:blipFill>
        <p:spPr bwMode="auto">
          <a:xfrm>
            <a:off x="7315200" y="10"/>
            <a:ext cx="7315200" cy="82295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2944E6-5508-4A7D-9602-16876DCA02C6}"/>
              </a:ext>
            </a:extLst>
          </p:cNvPr>
          <p:cNvSpPr>
            <a:spLocks noGrp="1"/>
          </p:cNvSpPr>
          <p:nvPr>
            <p:ph type="title"/>
          </p:nvPr>
        </p:nvSpPr>
        <p:spPr/>
        <p:txBody>
          <a:bodyPr vert="horz" lIns="0" tIns="0" rIns="0" bIns="0" rtlCol="0" anchor="t" anchorCtr="0">
            <a:normAutofit/>
          </a:bodyPr>
          <a:lstStyle/>
          <a:p>
            <a:r>
              <a:rPr lang="en-US" b="1" kern="1200">
                <a:latin typeface="+mj-lt"/>
                <a:ea typeface="+mj-ea"/>
                <a:cs typeface="+mj-cs"/>
              </a:rPr>
              <a:t>Introduction</a:t>
            </a:r>
          </a:p>
        </p:txBody>
      </p:sp>
      <p:sp>
        <p:nvSpPr>
          <p:cNvPr id="3" name="Content Placeholder 2">
            <a:extLst>
              <a:ext uri="{FF2B5EF4-FFF2-40B4-BE49-F238E27FC236}">
                <a16:creationId xmlns:a16="http://schemas.microsoft.com/office/drawing/2014/main" id="{F86ABBFD-7637-40AC-B6E6-98D7DAA486A8}"/>
              </a:ext>
            </a:extLst>
          </p:cNvPr>
          <p:cNvSpPr>
            <a:spLocks noGrp="1"/>
          </p:cNvSpPr>
          <p:nvPr>
            <p:ph sz="quarter" idx="14"/>
          </p:nvPr>
        </p:nvSpPr>
        <p:spPr/>
        <p:txBody>
          <a:bodyPr vert="horz" lIns="0" tIns="0" rIns="0" bIns="0" rtlCol="0">
            <a:normAutofit/>
          </a:bodyPr>
          <a:lstStyle/>
          <a:p>
            <a:pPr marL="0" indent="0">
              <a:spcBef>
                <a:spcPts val="1000"/>
              </a:spcBef>
              <a:buNone/>
            </a:pPr>
            <a:r>
              <a:rPr lang="en-US" sz="2400" dirty="0"/>
              <a:t>Ever since the success of bitcoin, awareness of blockchain technology has entered public consciousness.</a:t>
            </a:r>
          </a:p>
          <a:p>
            <a:pPr marL="0" indent="0">
              <a:spcBef>
                <a:spcPts val="1000"/>
              </a:spcBef>
              <a:buNone/>
            </a:pPr>
            <a:endParaRPr lang="en-US" sz="2400" dirty="0"/>
          </a:p>
          <a:p>
            <a:pPr marL="0" indent="0">
              <a:spcBef>
                <a:spcPts val="1000"/>
              </a:spcBef>
              <a:buNone/>
            </a:pPr>
            <a:r>
              <a:rPr lang="en-US" sz="2400" dirty="0"/>
              <a:t>What is blockchain, and how can we capitalize on this technology to implement solutions DXC can market to customers is the focus of this presentation.</a:t>
            </a:r>
          </a:p>
        </p:txBody>
      </p:sp>
    </p:spTree>
    <p:extLst>
      <p:ext uri="{BB962C8B-B14F-4D97-AF65-F5344CB8AC3E}">
        <p14:creationId xmlns:p14="http://schemas.microsoft.com/office/powerpoint/2010/main" val="276034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0C732E9B-BFD6-40FF-9C4D-1855247839AF}"/>
              </a:ext>
            </a:extLst>
          </p:cNvPr>
          <p:cNvSpPr>
            <a:spLocks noGrp="1"/>
          </p:cNvSpPr>
          <p:nvPr>
            <p:ph sz="half" idx="1"/>
          </p:nvPr>
        </p:nvSpPr>
        <p:spPr/>
        <p:txBody>
          <a:bodyPr>
            <a:normAutofit/>
          </a:bodyPr>
          <a:lstStyle/>
          <a:p>
            <a:r>
              <a:rPr lang="en-US" sz="2400" dirty="0">
                <a:solidFill>
                  <a:srgbClr val="FF9900"/>
                </a:solidFill>
              </a:rPr>
              <a:t>A blockchain is a distributed ledger that records all the transactions that take place on the network.</a:t>
            </a:r>
          </a:p>
          <a:p>
            <a:r>
              <a:rPr lang="en-US" sz="2400" dirty="0"/>
              <a:t>When transactions are made, they are broadcasted to all nodes in the network, which in turn record them into blocks. The blocks are appended to the end of the ledger, which is a chain of previous blocks.</a:t>
            </a:r>
          </a:p>
          <a:p>
            <a:r>
              <a:rPr lang="en-US" sz="2400" dirty="0"/>
              <a:t>As such, blockchain is sometimes called </a:t>
            </a:r>
            <a:r>
              <a:rPr lang="en-US" sz="2400" dirty="0">
                <a:solidFill>
                  <a:srgbClr val="FF9900"/>
                </a:solidFill>
              </a:rPr>
              <a:t>Distributed Ledger Technology (DLT).</a:t>
            </a:r>
            <a:endParaRPr lang="en-SG" sz="2400" dirty="0">
              <a:solidFill>
                <a:srgbClr val="FF9900"/>
              </a:solidFill>
            </a:endParaRPr>
          </a:p>
        </p:txBody>
      </p:sp>
      <p:sp>
        <p:nvSpPr>
          <p:cNvPr id="2" name="Title 1">
            <a:extLst>
              <a:ext uri="{FF2B5EF4-FFF2-40B4-BE49-F238E27FC236}">
                <a16:creationId xmlns:a16="http://schemas.microsoft.com/office/drawing/2014/main" id="{DA5624BA-60AC-40E4-975B-039ECA8552DD}"/>
              </a:ext>
            </a:extLst>
          </p:cNvPr>
          <p:cNvSpPr>
            <a:spLocks noGrp="1"/>
          </p:cNvSpPr>
          <p:nvPr>
            <p:ph type="title"/>
          </p:nvPr>
        </p:nvSpPr>
        <p:spPr/>
        <p:txBody>
          <a:bodyPr anchor="t">
            <a:normAutofit/>
          </a:bodyPr>
          <a:lstStyle/>
          <a:p>
            <a:r>
              <a:rPr lang="en-US" dirty="0"/>
              <a:t>What is blockchain?</a:t>
            </a:r>
            <a:endParaRPr lang="en-SG" dirty="0"/>
          </a:p>
        </p:txBody>
      </p:sp>
      <p:pic>
        <p:nvPicPr>
          <p:cNvPr id="2050" name="Picture 2">
            <a:extLst>
              <a:ext uri="{FF2B5EF4-FFF2-40B4-BE49-F238E27FC236}">
                <a16:creationId xmlns:a16="http://schemas.microsoft.com/office/drawing/2014/main" id="{711BB26D-899C-496F-ABA0-589824D70BF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15200" y="2560636"/>
            <a:ext cx="73152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92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0C732E9B-BFD6-40FF-9C4D-1855247839AF}"/>
              </a:ext>
            </a:extLst>
          </p:cNvPr>
          <p:cNvSpPr>
            <a:spLocks noGrp="1"/>
          </p:cNvSpPr>
          <p:nvPr>
            <p:ph sz="half" idx="1"/>
          </p:nvPr>
        </p:nvSpPr>
        <p:spPr/>
        <p:txBody>
          <a:bodyPr>
            <a:normAutofit/>
          </a:bodyPr>
          <a:lstStyle/>
          <a:p>
            <a:r>
              <a:rPr lang="en-US" sz="2400" dirty="0"/>
              <a:t>Blockchains attempt to solve two problems in digital transactions:</a:t>
            </a:r>
          </a:p>
          <a:p>
            <a:pPr marL="457200" indent="-457200">
              <a:buFont typeface="+mj-lt"/>
              <a:buAutoNum type="arabicPeriod"/>
            </a:pPr>
            <a:r>
              <a:rPr lang="en-US" sz="2400" dirty="0"/>
              <a:t>Digital transactions, unlike physical transactions can be duplicated, because no physical object changes hands. This is known as </a:t>
            </a:r>
            <a:r>
              <a:rPr lang="en-US" sz="2400" dirty="0">
                <a:solidFill>
                  <a:srgbClr val="FF9900"/>
                </a:solidFill>
              </a:rPr>
              <a:t>Double Spending.</a:t>
            </a:r>
          </a:p>
          <a:p>
            <a:pPr marL="457200" indent="-457200">
              <a:buFont typeface="+mj-lt"/>
              <a:buAutoNum type="arabicPeriod"/>
            </a:pPr>
            <a:r>
              <a:rPr lang="en-US" sz="2400" dirty="0"/>
              <a:t>The need for a </a:t>
            </a:r>
            <a:r>
              <a:rPr lang="en-US" sz="2400" dirty="0">
                <a:solidFill>
                  <a:srgbClr val="FF9900"/>
                </a:solidFill>
              </a:rPr>
              <a:t>trusted central authority </a:t>
            </a:r>
            <a:r>
              <a:rPr lang="en-US" sz="2400" dirty="0"/>
              <a:t>to verify that transactions are unique. For instance, banks are this authority when you make internet funds transfers.</a:t>
            </a:r>
            <a:endParaRPr lang="en-SG" sz="2400" dirty="0"/>
          </a:p>
        </p:txBody>
      </p:sp>
      <p:sp>
        <p:nvSpPr>
          <p:cNvPr id="2" name="Title 1">
            <a:extLst>
              <a:ext uri="{FF2B5EF4-FFF2-40B4-BE49-F238E27FC236}">
                <a16:creationId xmlns:a16="http://schemas.microsoft.com/office/drawing/2014/main" id="{DA5624BA-60AC-40E4-975B-039ECA8552DD}"/>
              </a:ext>
            </a:extLst>
          </p:cNvPr>
          <p:cNvSpPr>
            <a:spLocks noGrp="1"/>
          </p:cNvSpPr>
          <p:nvPr>
            <p:ph type="title"/>
          </p:nvPr>
        </p:nvSpPr>
        <p:spPr/>
        <p:txBody>
          <a:bodyPr anchor="t">
            <a:normAutofit/>
          </a:bodyPr>
          <a:lstStyle/>
          <a:p>
            <a:r>
              <a:rPr lang="en-US" dirty="0"/>
              <a:t>Why blockchain?</a:t>
            </a:r>
            <a:endParaRPr lang="en-SG" dirty="0"/>
          </a:p>
        </p:txBody>
      </p:sp>
      <p:pic>
        <p:nvPicPr>
          <p:cNvPr id="3076" name="Picture 4" descr="How Bitcoin Works - LearnByCartoon.com">
            <a:extLst>
              <a:ext uri="{FF2B5EF4-FFF2-40B4-BE49-F238E27FC236}">
                <a16:creationId xmlns:a16="http://schemas.microsoft.com/office/drawing/2014/main" id="{9E11C9C1-C242-44F3-8087-9B05B8D6555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14598" y="2457450"/>
            <a:ext cx="7315802" cy="3840795"/>
          </a:xfrm>
          <a:prstGeom prst="rect">
            <a:avLst/>
          </a:prstGeom>
          <a:solidFill>
            <a:srgbClr val="FFFFFF"/>
          </a:solidFill>
        </p:spPr>
      </p:pic>
    </p:spTree>
    <p:extLst>
      <p:ext uri="{BB962C8B-B14F-4D97-AF65-F5344CB8AC3E}">
        <p14:creationId xmlns:p14="http://schemas.microsoft.com/office/powerpoint/2010/main" val="368293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624BA-60AC-40E4-975B-039ECA8552DD}"/>
              </a:ext>
            </a:extLst>
          </p:cNvPr>
          <p:cNvSpPr>
            <a:spLocks noGrp="1"/>
          </p:cNvSpPr>
          <p:nvPr>
            <p:ph type="title"/>
          </p:nvPr>
        </p:nvSpPr>
        <p:spPr/>
        <p:txBody>
          <a:bodyPr anchor="t">
            <a:normAutofit/>
          </a:bodyPr>
          <a:lstStyle/>
          <a:p>
            <a:r>
              <a:rPr lang="en-US" dirty="0"/>
              <a:t>How does blockchain work?</a:t>
            </a:r>
            <a:endParaRPr lang="en-SG" dirty="0"/>
          </a:p>
        </p:txBody>
      </p:sp>
      <p:graphicFrame>
        <p:nvGraphicFramePr>
          <p:cNvPr id="12" name="Content Placeholder 2">
            <a:extLst>
              <a:ext uri="{FF2B5EF4-FFF2-40B4-BE49-F238E27FC236}">
                <a16:creationId xmlns:a16="http://schemas.microsoft.com/office/drawing/2014/main" id="{687BF309-AA2E-4D3B-92BF-6914809DA852}"/>
              </a:ext>
            </a:extLst>
          </p:cNvPr>
          <p:cNvGraphicFramePr>
            <a:graphicFrameLocks noGrp="1"/>
          </p:cNvGraphicFramePr>
          <p:nvPr>
            <p:ph idx="1"/>
            <p:extLst>
              <p:ext uri="{D42A27DB-BD31-4B8C-83A1-F6EECF244321}">
                <p14:modId xmlns:p14="http://schemas.microsoft.com/office/powerpoint/2010/main" val="2727519598"/>
              </p:ext>
            </p:extLst>
          </p:nvPr>
        </p:nvGraphicFramePr>
        <p:xfrm>
          <a:off x="685800" y="2868930"/>
          <a:ext cx="13258800" cy="24917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FD3431E0-603F-487D-80BA-E25FA485851B}"/>
              </a:ext>
            </a:extLst>
          </p:cNvPr>
          <p:cNvSpPr txBox="1"/>
          <p:nvPr/>
        </p:nvSpPr>
        <p:spPr>
          <a:xfrm>
            <a:off x="685800" y="5360670"/>
            <a:ext cx="13258800" cy="1200329"/>
          </a:xfrm>
          <a:prstGeom prst="rect">
            <a:avLst/>
          </a:prstGeom>
          <a:noFill/>
        </p:spPr>
        <p:txBody>
          <a:bodyPr wrap="square" rtlCol="0">
            <a:spAutoFit/>
          </a:bodyPr>
          <a:lstStyle/>
          <a:p>
            <a:r>
              <a:rPr lang="en-SG" sz="2400" b="1" dirty="0"/>
              <a:t>A </a:t>
            </a:r>
            <a:r>
              <a:rPr lang="en-SG" sz="2400" b="1" dirty="0">
                <a:solidFill>
                  <a:srgbClr val="FF9900"/>
                </a:solidFill>
              </a:rPr>
              <a:t>hash</a:t>
            </a:r>
            <a:r>
              <a:rPr lang="en-SG" sz="2400" b="1" dirty="0"/>
              <a:t> is </a:t>
            </a:r>
            <a:r>
              <a:rPr lang="en-US" sz="2400" b="1" dirty="0"/>
              <a:t>a function that converts an input of letters and numbers into an encrypted output of a fixed length. It is created using an algorithm and is essential to blockchain management.</a:t>
            </a:r>
            <a:endParaRPr lang="en-SG" sz="2400" b="1" dirty="0"/>
          </a:p>
        </p:txBody>
      </p:sp>
      <p:sp>
        <p:nvSpPr>
          <p:cNvPr id="9" name="TextBox 8">
            <a:extLst>
              <a:ext uri="{FF2B5EF4-FFF2-40B4-BE49-F238E27FC236}">
                <a16:creationId xmlns:a16="http://schemas.microsoft.com/office/drawing/2014/main" id="{639B8A68-9C8E-41A3-87EC-7D01CAAA4BBE}"/>
              </a:ext>
            </a:extLst>
          </p:cNvPr>
          <p:cNvSpPr txBox="1"/>
          <p:nvPr/>
        </p:nvSpPr>
        <p:spPr>
          <a:xfrm>
            <a:off x="685800" y="2057399"/>
            <a:ext cx="13258800" cy="1200329"/>
          </a:xfrm>
          <a:prstGeom prst="rect">
            <a:avLst/>
          </a:prstGeom>
          <a:noFill/>
        </p:spPr>
        <p:txBody>
          <a:bodyPr wrap="square" rtlCol="0">
            <a:spAutoFit/>
          </a:bodyPr>
          <a:lstStyle/>
          <a:p>
            <a:r>
              <a:rPr lang="en-SG" sz="2400" b="1" dirty="0"/>
              <a:t>The process of extending the blockchain is often known as </a:t>
            </a:r>
            <a:r>
              <a:rPr lang="en-SG" sz="2400" b="1" dirty="0">
                <a:solidFill>
                  <a:srgbClr val="FF9900"/>
                </a:solidFill>
              </a:rPr>
              <a:t>mining. </a:t>
            </a:r>
            <a:r>
              <a:rPr lang="en-SG" sz="2400" b="1" dirty="0"/>
              <a:t>This is because many blockchains require significant computing power to be expended to outside of recording transactions to write a block. This expended effort is known as </a:t>
            </a:r>
            <a:r>
              <a:rPr lang="en-SG" sz="2400" b="1" dirty="0">
                <a:solidFill>
                  <a:srgbClr val="FF9900"/>
                </a:solidFill>
              </a:rPr>
              <a:t>proof of work.</a:t>
            </a:r>
            <a:endParaRPr lang="en-SG" sz="2400" b="1" dirty="0"/>
          </a:p>
        </p:txBody>
      </p:sp>
    </p:spTree>
    <p:extLst>
      <p:ext uri="{BB962C8B-B14F-4D97-AF65-F5344CB8AC3E}">
        <p14:creationId xmlns:p14="http://schemas.microsoft.com/office/powerpoint/2010/main" val="258160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624BA-60AC-40E4-975B-039ECA8552DD}"/>
              </a:ext>
            </a:extLst>
          </p:cNvPr>
          <p:cNvSpPr>
            <a:spLocks noGrp="1"/>
          </p:cNvSpPr>
          <p:nvPr>
            <p:ph type="title"/>
          </p:nvPr>
        </p:nvSpPr>
        <p:spPr/>
        <p:txBody>
          <a:bodyPr anchor="t">
            <a:normAutofit/>
          </a:bodyPr>
          <a:lstStyle/>
          <a:p>
            <a:r>
              <a:rPr lang="en-US" dirty="0"/>
              <a:t>FAQ</a:t>
            </a:r>
            <a:endParaRPr lang="en-SG" dirty="0"/>
          </a:p>
        </p:txBody>
      </p:sp>
      <p:sp>
        <p:nvSpPr>
          <p:cNvPr id="8" name="Content Placeholder 2">
            <a:extLst>
              <a:ext uri="{FF2B5EF4-FFF2-40B4-BE49-F238E27FC236}">
                <a16:creationId xmlns:a16="http://schemas.microsoft.com/office/drawing/2014/main" id="{90A7ED49-E7D1-4024-8395-EA30DDF2543C}"/>
              </a:ext>
            </a:extLst>
          </p:cNvPr>
          <p:cNvSpPr>
            <a:spLocks noGrp="1"/>
          </p:cNvSpPr>
          <p:nvPr>
            <p:ph idx="1"/>
          </p:nvPr>
        </p:nvSpPr>
        <p:spPr>
          <a:xfrm>
            <a:off x="685800" y="2057399"/>
            <a:ext cx="13258800" cy="5121275"/>
          </a:xfrm>
        </p:spPr>
        <p:txBody>
          <a:bodyPr>
            <a:normAutofit/>
          </a:bodyPr>
          <a:lstStyle/>
          <a:p>
            <a:pPr marL="457200" indent="-457200">
              <a:buFont typeface="+mj-lt"/>
              <a:buAutoNum type="arabicPeriod"/>
            </a:pPr>
            <a:r>
              <a:rPr lang="en-US" sz="2400" b="1" dirty="0"/>
              <a:t>How does blockchain ensure that it cannot be tampered with?</a:t>
            </a:r>
          </a:p>
          <a:p>
            <a:pPr marL="457200" lvl="2" indent="0">
              <a:buNone/>
            </a:pPr>
            <a:r>
              <a:rPr lang="en-US" sz="2400" dirty="0">
                <a:solidFill>
                  <a:srgbClr val="FF9900"/>
                </a:solidFill>
              </a:rPr>
              <a:t>Included in every block in the blockchain is the hash of the previous block</a:t>
            </a:r>
            <a:r>
              <a:rPr lang="en-US" sz="2400" dirty="0"/>
              <a:t>, as well as a timestamp. Blocks cannot be removed from the middle of the chain without causing the </a:t>
            </a:r>
            <a:r>
              <a:rPr lang="en-US" sz="2400" dirty="0" err="1"/>
              <a:t>hashcheck</a:t>
            </a:r>
            <a:r>
              <a:rPr lang="en-US" sz="2400" dirty="0"/>
              <a:t> to fail.</a:t>
            </a:r>
          </a:p>
          <a:p>
            <a:pPr marL="457200" indent="-457200">
              <a:buFont typeface="+mj-lt"/>
              <a:buAutoNum type="arabicPeriod"/>
            </a:pPr>
            <a:r>
              <a:rPr lang="en-US" sz="2400" b="1" dirty="0"/>
              <a:t>What if two nodes broadcast blocks at the same time?</a:t>
            </a:r>
          </a:p>
          <a:p>
            <a:pPr marL="457200" lvl="2" indent="0">
              <a:buNone/>
            </a:pPr>
            <a:r>
              <a:rPr lang="en-US" sz="2400" dirty="0"/>
              <a:t>The two chains will exist until one becomes longer than the other. </a:t>
            </a:r>
            <a:r>
              <a:rPr lang="en-US" sz="2400" dirty="0">
                <a:solidFill>
                  <a:srgbClr val="FF9900"/>
                </a:solidFill>
              </a:rPr>
              <a:t>The shorter chain is purged </a:t>
            </a:r>
            <a:r>
              <a:rPr lang="en-US" sz="2400" dirty="0"/>
              <a:t>and its transactions freed up to become parts of new blocks.</a:t>
            </a:r>
            <a:endParaRPr lang="en-US" sz="2400" b="1" dirty="0"/>
          </a:p>
          <a:p>
            <a:pPr marL="457200" indent="-457200">
              <a:buFont typeface="+mj-lt"/>
              <a:buAutoNum type="arabicPeriod"/>
            </a:pPr>
            <a:r>
              <a:rPr lang="en-US" sz="2400" b="1" dirty="0"/>
              <a:t>Why were blockchains sometimes called “</a:t>
            </a:r>
            <a:r>
              <a:rPr lang="en-US" sz="2400" b="1" dirty="0" err="1"/>
              <a:t>unhackable</a:t>
            </a:r>
            <a:r>
              <a:rPr lang="en-US" sz="2400" b="1" dirty="0"/>
              <a:t>”?</a:t>
            </a:r>
          </a:p>
          <a:p>
            <a:pPr marL="457200" lvl="2" indent="0">
              <a:buNone/>
            </a:pPr>
            <a:r>
              <a:rPr lang="en-US" sz="2400" dirty="0"/>
              <a:t>Blockchains boasted of being </a:t>
            </a:r>
            <a:r>
              <a:rPr lang="en-US" sz="2400" dirty="0" err="1"/>
              <a:t>unhackable</a:t>
            </a:r>
            <a:r>
              <a:rPr lang="en-US" sz="2400" dirty="0"/>
              <a:t> because one needed to write blocks faster than the rest of the network to get them to accept a fake blockchain. To do this, </a:t>
            </a:r>
            <a:r>
              <a:rPr lang="en-US" sz="2400" dirty="0">
                <a:solidFill>
                  <a:srgbClr val="FF9900"/>
                </a:solidFill>
              </a:rPr>
              <a:t>one must have more computing power than the rest of the network</a:t>
            </a:r>
            <a:r>
              <a:rPr lang="en-US" sz="2400" dirty="0"/>
              <a:t>, which was considered impractical in large networks. Such an attack is known as a </a:t>
            </a:r>
            <a:r>
              <a:rPr lang="en-US" sz="2400" dirty="0">
                <a:solidFill>
                  <a:srgbClr val="FF9900"/>
                </a:solidFill>
              </a:rPr>
              <a:t>51% attack.</a:t>
            </a:r>
          </a:p>
        </p:txBody>
      </p:sp>
    </p:spTree>
    <p:extLst>
      <p:ext uri="{BB962C8B-B14F-4D97-AF65-F5344CB8AC3E}">
        <p14:creationId xmlns:p14="http://schemas.microsoft.com/office/powerpoint/2010/main" val="197228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624BA-60AC-40E4-975B-039ECA8552DD}"/>
              </a:ext>
            </a:extLst>
          </p:cNvPr>
          <p:cNvSpPr>
            <a:spLocks noGrp="1"/>
          </p:cNvSpPr>
          <p:nvPr>
            <p:ph type="title"/>
          </p:nvPr>
        </p:nvSpPr>
        <p:spPr>
          <a:xfrm>
            <a:off x="685800" y="639763"/>
            <a:ext cx="11207750" cy="1417636"/>
          </a:xfrm>
        </p:spPr>
        <p:txBody>
          <a:bodyPr anchor="t">
            <a:normAutofit/>
          </a:bodyPr>
          <a:lstStyle/>
          <a:p>
            <a:r>
              <a:rPr lang="en-US" dirty="0"/>
              <a:t>Technologies</a:t>
            </a:r>
            <a:endParaRPr lang="en-SG" dirty="0"/>
          </a:p>
        </p:txBody>
      </p:sp>
      <p:graphicFrame>
        <p:nvGraphicFramePr>
          <p:cNvPr id="3" name="Table 3">
            <a:extLst>
              <a:ext uri="{FF2B5EF4-FFF2-40B4-BE49-F238E27FC236}">
                <a16:creationId xmlns:a16="http://schemas.microsoft.com/office/drawing/2014/main" id="{DE572B75-C39F-4260-A212-BB740CBEE2A9}"/>
              </a:ext>
            </a:extLst>
          </p:cNvPr>
          <p:cNvGraphicFramePr>
            <a:graphicFrameLocks noGrp="1"/>
          </p:cNvGraphicFramePr>
          <p:nvPr>
            <p:extLst>
              <p:ext uri="{D42A27DB-BD31-4B8C-83A1-F6EECF244321}">
                <p14:modId xmlns:p14="http://schemas.microsoft.com/office/powerpoint/2010/main" val="3312007208"/>
              </p:ext>
            </p:extLst>
          </p:nvPr>
        </p:nvGraphicFramePr>
        <p:xfrm>
          <a:off x="685800" y="2224412"/>
          <a:ext cx="7806690" cy="3461931"/>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4093914817"/>
                    </a:ext>
                  </a:extLst>
                </a:gridCol>
                <a:gridCol w="3920490">
                  <a:extLst>
                    <a:ext uri="{9D8B030D-6E8A-4147-A177-3AD203B41FA5}">
                      <a16:colId xmlns:a16="http://schemas.microsoft.com/office/drawing/2014/main" val="338939445"/>
                    </a:ext>
                  </a:extLst>
                </a:gridCol>
              </a:tblGrid>
              <a:tr h="529737">
                <a:tc>
                  <a:txBody>
                    <a:bodyPr/>
                    <a:lstStyle/>
                    <a:p>
                      <a:r>
                        <a:rPr lang="en-SG" sz="2600" dirty="0" err="1"/>
                        <a:t>Etherum</a:t>
                      </a:r>
                      <a:endParaRPr lang="en-SG" sz="2600" dirty="0"/>
                    </a:p>
                  </a:txBody>
                  <a:tcPr marL="98099" marR="98099" marT="49050" marB="49050"/>
                </a:tc>
                <a:tc>
                  <a:txBody>
                    <a:bodyPr/>
                    <a:lstStyle/>
                    <a:p>
                      <a:r>
                        <a:rPr lang="en-SG" sz="2600" dirty="0"/>
                        <a:t>Hyperledger</a:t>
                      </a:r>
                    </a:p>
                  </a:txBody>
                  <a:tcPr marL="98099" marR="98099" marT="49050" marB="49050"/>
                </a:tc>
                <a:extLst>
                  <a:ext uri="{0D108BD9-81ED-4DB2-BD59-A6C34878D82A}">
                    <a16:rowId xmlns:a16="http://schemas.microsoft.com/office/drawing/2014/main" val="3527616159"/>
                  </a:ext>
                </a:extLst>
              </a:tr>
              <a:tr h="529737">
                <a:tc>
                  <a:txBody>
                    <a:bodyPr/>
                    <a:lstStyle/>
                    <a:p>
                      <a:r>
                        <a:rPr lang="en-SG" sz="2600" dirty="0"/>
                        <a:t>Transparent transactions</a:t>
                      </a:r>
                    </a:p>
                  </a:txBody>
                  <a:tcPr marL="98099" marR="98099" marT="49050" marB="49050"/>
                </a:tc>
                <a:tc>
                  <a:txBody>
                    <a:bodyPr/>
                    <a:lstStyle/>
                    <a:p>
                      <a:r>
                        <a:rPr lang="en-SG" sz="2600" dirty="0"/>
                        <a:t>Confidential transactions</a:t>
                      </a:r>
                    </a:p>
                  </a:txBody>
                  <a:tcPr marL="98099" marR="98099" marT="49050" marB="49050"/>
                </a:tc>
                <a:extLst>
                  <a:ext uri="{0D108BD9-81ED-4DB2-BD59-A6C34878D82A}">
                    <a16:rowId xmlns:a16="http://schemas.microsoft.com/office/drawing/2014/main" val="2568904670"/>
                  </a:ext>
                </a:extLst>
              </a:tr>
              <a:tr h="621297">
                <a:tc>
                  <a:txBody>
                    <a:bodyPr/>
                    <a:lstStyle/>
                    <a:p>
                      <a:r>
                        <a:rPr lang="en-SG" sz="2600" dirty="0"/>
                        <a:t>Public network</a:t>
                      </a:r>
                    </a:p>
                  </a:txBody>
                  <a:tcPr marL="98099" marR="98099" marT="49050" marB="49050"/>
                </a:tc>
                <a:tc>
                  <a:txBody>
                    <a:bodyPr/>
                    <a:lstStyle/>
                    <a:p>
                      <a:r>
                        <a:rPr lang="en-SG" sz="2600" dirty="0"/>
                        <a:t>Permissioned private network</a:t>
                      </a:r>
                    </a:p>
                  </a:txBody>
                  <a:tcPr marL="98099" marR="98099" marT="49050" marB="49050"/>
                </a:tc>
                <a:extLst>
                  <a:ext uri="{0D108BD9-81ED-4DB2-BD59-A6C34878D82A}">
                    <a16:rowId xmlns:a16="http://schemas.microsoft.com/office/drawing/2014/main" val="3728992697"/>
                  </a:ext>
                </a:extLst>
              </a:tr>
              <a:tr h="621297">
                <a:tc>
                  <a:txBody>
                    <a:bodyPr/>
                    <a:lstStyle/>
                    <a:p>
                      <a:r>
                        <a:rPr lang="en-SG" sz="2600" dirty="0"/>
                        <a:t>Proof of work required</a:t>
                      </a:r>
                    </a:p>
                  </a:txBody>
                  <a:tcPr marL="98099" marR="98099" marT="49050" marB="49050"/>
                </a:tc>
                <a:tc>
                  <a:txBody>
                    <a:bodyPr/>
                    <a:lstStyle/>
                    <a:p>
                      <a:r>
                        <a:rPr lang="en-SG" sz="2600" dirty="0"/>
                        <a:t>Proof of work optional</a:t>
                      </a:r>
                    </a:p>
                  </a:txBody>
                  <a:tcPr marL="98099" marR="98099" marT="49050" marB="49050"/>
                </a:tc>
                <a:extLst>
                  <a:ext uri="{0D108BD9-81ED-4DB2-BD59-A6C34878D82A}">
                    <a16:rowId xmlns:a16="http://schemas.microsoft.com/office/drawing/2014/main" val="2661890858"/>
                  </a:ext>
                </a:extLst>
              </a:tr>
              <a:tr h="621297">
                <a:tc>
                  <a:txBody>
                    <a:bodyPr/>
                    <a:lstStyle/>
                    <a:p>
                      <a:r>
                        <a:rPr lang="en-SG" sz="2600" dirty="0"/>
                        <a:t>~20 transactions per second</a:t>
                      </a:r>
                    </a:p>
                  </a:txBody>
                  <a:tcPr marL="98099" marR="98099" marT="49050" marB="49050"/>
                </a:tc>
                <a:tc>
                  <a:txBody>
                    <a:bodyPr/>
                    <a:lstStyle/>
                    <a:p>
                      <a:r>
                        <a:rPr lang="en-SG" sz="2600" dirty="0"/>
                        <a:t>&gt;2000 transactions per second</a:t>
                      </a:r>
                    </a:p>
                  </a:txBody>
                  <a:tcPr marL="98099" marR="98099" marT="49050" marB="49050"/>
                </a:tc>
                <a:extLst>
                  <a:ext uri="{0D108BD9-81ED-4DB2-BD59-A6C34878D82A}">
                    <a16:rowId xmlns:a16="http://schemas.microsoft.com/office/drawing/2014/main" val="4088341293"/>
                  </a:ext>
                </a:extLst>
              </a:tr>
            </a:tbl>
          </a:graphicData>
        </a:graphic>
      </p:graphicFrame>
      <p:pic>
        <p:nvPicPr>
          <p:cNvPr id="9" name="Picture 2" descr="What is Ethereum: Explanation, Price, ETH Blockchain – BitcoinWiki">
            <a:extLst>
              <a:ext uri="{FF2B5EF4-FFF2-40B4-BE49-F238E27FC236}">
                <a16:creationId xmlns:a16="http://schemas.microsoft.com/office/drawing/2014/main" id="{1192704B-D937-4BAD-B121-12F48C83E48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9307163" y="2234363"/>
            <a:ext cx="3491958" cy="2398976"/>
          </a:xfrm>
          <a:prstGeom prst="rect">
            <a:avLst/>
          </a:prstGeom>
          <a:solidFill>
            <a:srgbClr val="FFFFFF"/>
          </a:solidFill>
        </p:spPr>
      </p:pic>
      <p:pic>
        <p:nvPicPr>
          <p:cNvPr id="10" name="Picture 4" descr="Hyperledger Project – Blockchain, Coin, ICO, Technology – BitcoinWiki">
            <a:extLst>
              <a:ext uri="{FF2B5EF4-FFF2-40B4-BE49-F238E27FC236}">
                <a16:creationId xmlns:a16="http://schemas.microsoft.com/office/drawing/2014/main" id="{F2895D2D-8820-4630-B114-F3751D4675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2581" y="4795749"/>
            <a:ext cx="4521122" cy="2215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84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Template">
  <a:themeElements>
    <a:clrScheme name="Custom 18">
      <a:dk1>
        <a:srgbClr val="000000"/>
      </a:dk1>
      <a:lt1>
        <a:srgbClr val="FFFFFF"/>
      </a:lt1>
      <a:dk2>
        <a:srgbClr val="000000"/>
      </a:dk2>
      <a:lt2>
        <a:srgbClr val="FFFFFF"/>
      </a:lt2>
      <a:accent1>
        <a:srgbClr val="000000"/>
      </a:accent1>
      <a:accent2>
        <a:srgbClr val="666666"/>
      </a:accent2>
      <a:accent3>
        <a:srgbClr val="D9D9D9"/>
      </a:accent3>
      <a:accent4>
        <a:srgbClr val="FFED00"/>
      </a:accent4>
      <a:accent5>
        <a:srgbClr val="64FF00"/>
      </a:accent5>
      <a:accent6>
        <a:srgbClr val="00C9FF"/>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 Template" id="{9447F74D-C87F-4DFF-AE38-3CA958DD24BC}" vid="{5A8EB788-2375-47CB-A7C7-75E8D29DC0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43AFD37259A44A8331CADB1B0F30E5" ma:contentTypeVersion="10" ma:contentTypeDescription="Create a new document." ma:contentTypeScope="" ma:versionID="417c32ae09e55ced05d25ed9315c4598">
  <xsd:schema xmlns:xsd="http://www.w3.org/2001/XMLSchema" xmlns:xs="http://www.w3.org/2001/XMLSchema" xmlns:p="http://schemas.microsoft.com/office/2006/metadata/properties" xmlns:ns3="5f028911-943d-470e-8868-791a1c308292" xmlns:ns4="53368cc8-ad5c-4abe-8cc2-7f42cf83a8bb" targetNamespace="http://schemas.microsoft.com/office/2006/metadata/properties" ma:root="true" ma:fieldsID="be5f573eb31b80d71ebc8ad4bc710b8a" ns3:_="" ns4:_="">
    <xsd:import namespace="5f028911-943d-470e-8868-791a1c308292"/>
    <xsd:import namespace="53368cc8-ad5c-4abe-8cc2-7f42cf83a8b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028911-943d-470e-8868-791a1c3082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368cc8-ad5c-4abe-8cc2-7f42cf83a8b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DE0F9A-C04E-4B2F-B4B2-FD451A5FDD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028911-943d-470e-8868-791a1c308292"/>
    <ds:schemaRef ds:uri="53368cc8-ad5c-4abe-8cc2-7f42cf83a8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176DEC8-6EC4-496B-8115-7C87111043DA}">
  <ds:schemaRefs>
    <ds:schemaRef ds:uri="http://schemas.microsoft.com/office/2006/documentManagement/types"/>
    <ds:schemaRef ds:uri="53368cc8-ad5c-4abe-8cc2-7f42cf83a8bb"/>
    <ds:schemaRef ds:uri="http://schemas.openxmlformats.org/package/2006/metadata/core-properties"/>
    <ds:schemaRef ds:uri="http://schemas.microsoft.com/office/2006/metadata/properties"/>
    <ds:schemaRef ds:uri="http://purl.org/dc/elements/1.1/"/>
    <ds:schemaRef ds:uri="http://schemas.microsoft.com/office/infopath/2007/PartnerControls"/>
    <ds:schemaRef ds:uri="http://purl.org/dc/terms/"/>
    <ds:schemaRef ds:uri="5f028911-943d-470e-8868-791a1c308292"/>
    <ds:schemaRef ds:uri="http://www.w3.org/XML/1998/namespace"/>
    <ds:schemaRef ds:uri="http://purl.org/dc/dcmitype/"/>
  </ds:schemaRefs>
</ds:datastoreItem>
</file>

<file path=customXml/itemProps3.xml><?xml version="1.0" encoding="utf-8"?>
<ds:datastoreItem xmlns:ds="http://schemas.openxmlformats.org/officeDocument/2006/customXml" ds:itemID="{2A93B0E8-0CF4-4B1F-94A0-00FB534DE87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142</TotalTime>
  <Words>816</Words>
  <Application>Microsoft Office PowerPoint</Application>
  <PresentationFormat>Custom</PresentationFormat>
  <Paragraphs>75</Paragraphs>
  <Slides>8</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DXC Template</vt:lpstr>
      <vt:lpstr>Engineering Component Update</vt:lpstr>
      <vt:lpstr>Blockchain prototype</vt:lpstr>
      <vt:lpstr>Introduction</vt:lpstr>
      <vt:lpstr>What is blockchain?</vt:lpstr>
      <vt:lpstr>Why blockchain?</vt:lpstr>
      <vt:lpstr>How does blockchain work?</vt:lpstr>
      <vt:lpstr>FAQ</vt:lpstr>
      <vt:lpstr>Technologies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Blockchains for enterprises</dc:title>
  <dc:creator>Toh, Clarence Boon Teck</dc:creator>
  <cp:lastModifiedBy>Toh, Clarence Boon Teck</cp:lastModifiedBy>
  <cp:revision>10</cp:revision>
  <dcterms:created xsi:type="dcterms:W3CDTF">2020-08-07T02:55:01Z</dcterms:created>
  <dcterms:modified xsi:type="dcterms:W3CDTF">2020-08-07T05:35:01Z</dcterms:modified>
</cp:coreProperties>
</file>