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5759450" cy="5759450"/>
  <p:notesSz cx="6858000" cy="9144000"/>
  <p:defaultTextStyle>
    <a:defPPr>
      <a:defRPr lang="fr-FR"/>
    </a:defPPr>
    <a:lvl1pPr marL="0" algn="l" defTabSz="740481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1pPr>
    <a:lvl2pPr marL="370241" algn="l" defTabSz="740481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2pPr>
    <a:lvl3pPr marL="740481" algn="l" defTabSz="740481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3pPr>
    <a:lvl4pPr marL="1110722" algn="l" defTabSz="740481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4pPr>
    <a:lvl5pPr marL="1480962" algn="l" defTabSz="740481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5pPr>
    <a:lvl6pPr marL="1851203" algn="l" defTabSz="740481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6pPr>
    <a:lvl7pPr marL="2221443" algn="l" defTabSz="740481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7pPr>
    <a:lvl8pPr marL="2591684" algn="l" defTabSz="740481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8pPr>
    <a:lvl9pPr marL="2961924" algn="l" defTabSz="740481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10" userDrawn="1">
          <p15:clr>
            <a:srgbClr val="A4A3A4"/>
          </p15:clr>
        </p15:guide>
        <p15:guide id="2" orient="horz" pos="18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Törnell" initials="JT" lastIdx="9" clrIdx="0">
    <p:extLst>
      <p:ext uri="{19B8F6BF-5375-455C-9EA6-DF929625EA0E}">
        <p15:presenceInfo xmlns:p15="http://schemas.microsoft.com/office/powerpoint/2012/main" userId="Jan Törnell" providerId="None"/>
      </p:ext>
    </p:extLst>
  </p:cmAuthor>
  <p:cmAuthor id="2" name="Roman Lewandowski" initials="RL" lastIdx="1" clrIdx="1">
    <p:extLst>
      <p:ext uri="{19B8F6BF-5375-455C-9EA6-DF929625EA0E}">
        <p15:presenceInfo xmlns:p15="http://schemas.microsoft.com/office/powerpoint/2012/main" userId="6c1ebcacb17e05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9D"/>
    <a:srgbClr val="DD5C30"/>
    <a:srgbClr val="A9A9A9"/>
    <a:srgbClr val="110A72"/>
    <a:srgbClr val="E1783C"/>
    <a:srgbClr val="3C3C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7" autoAdjust="0"/>
    <p:restoredTop sz="94503" autoAdjust="0"/>
  </p:normalViewPr>
  <p:slideViewPr>
    <p:cSldViewPr snapToGrid="0" snapToObjects="1" showGuides="1">
      <p:cViewPr varScale="1">
        <p:scale>
          <a:sx n="199" d="100"/>
          <a:sy n="199" d="100"/>
        </p:scale>
        <p:origin x="576" y="134"/>
      </p:cViewPr>
      <p:guideLst>
        <p:guide pos="2810"/>
        <p:guide orient="horz" pos="18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37" d="100"/>
          <a:sy n="137" d="100"/>
        </p:scale>
        <p:origin x="47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9D07E-DAEA-3E43-8AD1-9B0873FB551A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9731F-95B1-1047-A9A5-CBF9FF3C33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444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2D426-6319-1843-BB06-506424092938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8229E-A5D3-DE47-928C-2ED6A4F8D3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90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0481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1pPr>
    <a:lvl2pPr marL="370241" algn="l" defTabSz="740481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2pPr>
    <a:lvl3pPr marL="740481" algn="l" defTabSz="740481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3pPr>
    <a:lvl4pPr marL="1110722" algn="l" defTabSz="740481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4pPr>
    <a:lvl5pPr marL="1480962" algn="l" defTabSz="740481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5pPr>
    <a:lvl6pPr marL="1851203" algn="l" defTabSz="740481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6pPr>
    <a:lvl7pPr marL="2221443" algn="l" defTabSz="740481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7pPr>
    <a:lvl8pPr marL="2591684" algn="l" defTabSz="740481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8pPr>
    <a:lvl9pPr marL="2961924" algn="l" defTabSz="740481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jpg"/><Relationship Id="rId7" Type="http://schemas.openxmlformats.org/officeDocument/2006/relationships/hyperlink" Target="https://www.linkedin.com/in/cost-containment-and-improved-quality-of-health-care-007445132/" TargetMode="External"/><Relationship Id="rId2" Type="http://schemas.openxmlformats.org/officeDocument/2006/relationships/hyperlink" Target="https://twitter.com/costcares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hyperlink" Target="https://www.facebook.com/CA15222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://www.cost.eu/" TargetMode="External"/><Relationship Id="rId9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5B6B8C-E4BE-457E-A26D-B4495492E8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1" y="361"/>
            <a:ext cx="5758730" cy="5758730"/>
          </a:xfrm>
          <a:prstGeom prst="rect">
            <a:avLst/>
          </a:prstGeom>
        </p:spPr>
      </p:pic>
      <p:sp>
        <p:nvSpPr>
          <p:cNvPr id="6" name="Titre 13"/>
          <p:cNvSpPr>
            <a:spLocks noGrp="1"/>
          </p:cNvSpPr>
          <p:nvPr>
            <p:ph type="title" hasCustomPrompt="1"/>
          </p:nvPr>
        </p:nvSpPr>
        <p:spPr>
          <a:xfrm>
            <a:off x="523063" y="3326842"/>
            <a:ext cx="3933897" cy="493615"/>
          </a:xfrm>
          <a:prstGeom prst="rect">
            <a:avLst/>
          </a:prstGeom>
        </p:spPr>
        <p:txBody>
          <a:bodyPr/>
          <a:lstStyle>
            <a:lvl1pPr>
              <a:defRPr sz="2625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– one line</a:t>
            </a:r>
          </a:p>
        </p:txBody>
      </p:sp>
      <p:sp>
        <p:nvSpPr>
          <p:cNvPr id="7" name="Espace réservé du texte 16"/>
          <p:cNvSpPr>
            <a:spLocks noGrp="1"/>
          </p:cNvSpPr>
          <p:nvPr>
            <p:ph type="body" sz="quarter" idx="10" hasCustomPrompt="1"/>
          </p:nvPr>
        </p:nvSpPr>
        <p:spPr>
          <a:xfrm>
            <a:off x="522835" y="3827827"/>
            <a:ext cx="3934125" cy="394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subtitle</a:t>
            </a:r>
            <a:r>
              <a:rPr lang="fr-FR" dirty="0"/>
              <a:t> – one line</a:t>
            </a:r>
          </a:p>
        </p:txBody>
      </p:sp>
      <p:sp>
        <p:nvSpPr>
          <p:cNvPr id="8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522835" y="4235566"/>
            <a:ext cx="3934125" cy="394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2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fr-FR" dirty="0" err="1"/>
              <a:t>Presenter</a:t>
            </a:r>
            <a:r>
              <a:rPr lang="fr-FR" dirty="0"/>
              <a:t> – Location – Date</a:t>
            </a:r>
          </a:p>
        </p:txBody>
      </p:sp>
    </p:spTree>
    <p:extLst>
      <p:ext uri="{BB962C8B-B14F-4D97-AF65-F5344CB8AC3E}">
        <p14:creationId xmlns:p14="http://schemas.microsoft.com/office/powerpoint/2010/main" val="3586212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Empty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 userDrawn="1"/>
        </p:nvSpPr>
        <p:spPr>
          <a:xfrm>
            <a:off x="4447103" y="5221044"/>
            <a:ext cx="1062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EA0223-3D14-C84A-AE2B-9CB9ED9A928C}" type="slidenum">
              <a:rPr lang="fr-FR" sz="1200" smtClean="0">
                <a:solidFill>
                  <a:schemeClr val="tx2"/>
                </a:solidFill>
              </a:rPr>
              <a:pPr algn="r"/>
              <a:t>‹#›</a:t>
            </a:fld>
            <a:endParaRPr lang="fr-FR" sz="12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3C039-F718-4D99-99A2-116BAF555C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56" y="5066123"/>
            <a:ext cx="489758" cy="59416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29334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0" userDrawn="1">
          <p15:clr>
            <a:srgbClr val="FBAE40"/>
          </p15:clr>
        </p15:guide>
        <p15:guide id="2" orient="horz" pos="1052" userDrawn="1">
          <p15:clr>
            <a:srgbClr val="FBAE40"/>
          </p15:clr>
        </p15:guide>
        <p15:guide id="3" orient="horz" pos="3052" userDrawn="1">
          <p15:clr>
            <a:srgbClr val="FBAE40"/>
          </p15:clr>
        </p15:guide>
        <p15:guide id="4" pos="330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Emp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 userDrawn="1"/>
        </p:nvSpPr>
        <p:spPr>
          <a:xfrm>
            <a:off x="4447103" y="5221044"/>
            <a:ext cx="1062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EA0223-3D14-C84A-AE2B-9CB9ED9A928C}" type="slidenum">
              <a:rPr lang="fr-FR" sz="1200" smtClean="0">
                <a:solidFill>
                  <a:schemeClr val="tx2"/>
                </a:solidFill>
              </a:rPr>
              <a:pPr algn="r"/>
              <a:t>‹#›</a:t>
            </a:fld>
            <a:endParaRPr lang="fr-FR" sz="12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DC570-DE7D-47BA-BF7E-81AB4C10F2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56" y="5066123"/>
            <a:ext cx="489758" cy="59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382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0" hasCustomPrompt="1"/>
          </p:nvPr>
        </p:nvSpPr>
        <p:spPr>
          <a:xfrm>
            <a:off x="413211" y="1506875"/>
            <a:ext cx="5161502" cy="355924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indent="-171450"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200150" indent="-171450"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</a:lstStyle>
          <a:p>
            <a:pPr lvl="0"/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Level</a:t>
            </a:r>
            <a:r>
              <a:rPr lang="fr-FR" dirty="0"/>
              <a:t> 3</a:t>
            </a:r>
          </a:p>
          <a:p>
            <a:pPr lvl="3"/>
            <a:r>
              <a:rPr lang="fr-FR" dirty="0" err="1"/>
              <a:t>Level</a:t>
            </a:r>
            <a:r>
              <a:rPr lang="fr-FR" dirty="0"/>
              <a:t> 4</a:t>
            </a:r>
          </a:p>
        </p:txBody>
      </p:sp>
      <p:sp>
        <p:nvSpPr>
          <p:cNvPr id="6" name="ZoneTexte 5"/>
          <p:cNvSpPr txBox="1"/>
          <p:nvPr userDrawn="1"/>
        </p:nvSpPr>
        <p:spPr>
          <a:xfrm>
            <a:off x="4447103" y="5221044"/>
            <a:ext cx="1062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EA0223-3D14-C84A-AE2B-9CB9ED9A928C}" type="slidenum">
              <a:rPr lang="fr-FR" sz="1200" smtClean="0">
                <a:solidFill>
                  <a:schemeClr val="tx2"/>
                </a:solidFill>
              </a:rPr>
              <a:pPr algn="r"/>
              <a:t>‹#›</a:t>
            </a:fld>
            <a:endParaRPr lang="fr-FR" sz="1200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85879-B6DA-407A-BF8C-D6DAC15C85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" y="2"/>
            <a:ext cx="2024087" cy="1124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C28922-BB6E-4919-A6FF-6CCF6AAAE6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056" y="5066123"/>
            <a:ext cx="489758" cy="594161"/>
          </a:xfrm>
          <a:prstGeom prst="rect">
            <a:avLst/>
          </a:prstGeom>
        </p:spPr>
      </p:pic>
      <p:sp>
        <p:nvSpPr>
          <p:cNvPr id="5" name="Titre 13"/>
          <p:cNvSpPr>
            <a:spLocks noGrp="1"/>
          </p:cNvSpPr>
          <p:nvPr>
            <p:ph type="title" hasCustomPrompt="1"/>
          </p:nvPr>
        </p:nvSpPr>
        <p:spPr>
          <a:xfrm>
            <a:off x="1575962" y="646638"/>
            <a:ext cx="3933897" cy="493615"/>
          </a:xfrm>
          <a:prstGeom prst="rect">
            <a:avLst/>
          </a:prstGeom>
        </p:spPr>
        <p:txBody>
          <a:bodyPr/>
          <a:lstStyle>
            <a:lvl1pPr>
              <a:defRPr sz="2100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– one line</a:t>
            </a:r>
          </a:p>
        </p:txBody>
      </p:sp>
    </p:spTree>
    <p:extLst>
      <p:ext uri="{BB962C8B-B14F-4D97-AF65-F5344CB8AC3E}">
        <p14:creationId xmlns:p14="http://schemas.microsoft.com/office/powerpoint/2010/main" val="2343987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0" userDrawn="1">
          <p15:clr>
            <a:srgbClr val="FBAE40"/>
          </p15:clr>
        </p15:guide>
        <p15:guide id="2" orient="horz" pos="1052" userDrawn="1">
          <p15:clr>
            <a:srgbClr val="FBAE40"/>
          </p15:clr>
        </p15:guide>
        <p15:guide id="3" orient="horz" pos="3052" userDrawn="1">
          <p15:clr>
            <a:srgbClr val="FBAE40"/>
          </p15:clr>
        </p15:guide>
        <p15:guide id="4" pos="330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Empty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00A630-8D44-488E-8406-BB155F9275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" y="2"/>
            <a:ext cx="2024087" cy="1124493"/>
          </a:xfrm>
          <a:prstGeom prst="rect">
            <a:avLst/>
          </a:prstGeom>
        </p:spPr>
      </p:pic>
      <p:sp>
        <p:nvSpPr>
          <p:cNvPr id="8" name="Espace réservé du contenu 3"/>
          <p:cNvSpPr>
            <a:spLocks noGrp="1"/>
          </p:cNvSpPr>
          <p:nvPr>
            <p:ph sz="quarter" idx="10" hasCustomPrompt="1"/>
          </p:nvPr>
        </p:nvSpPr>
        <p:spPr>
          <a:xfrm>
            <a:off x="413212" y="1513716"/>
            <a:ext cx="4830288" cy="392612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indent="-171450"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200150" indent="-171450"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</a:lstStyle>
          <a:p>
            <a:pPr lvl="0"/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Level</a:t>
            </a:r>
            <a:r>
              <a:rPr lang="fr-FR" dirty="0"/>
              <a:t> 3</a:t>
            </a:r>
          </a:p>
          <a:p>
            <a:pPr lvl="3"/>
            <a:r>
              <a:rPr lang="fr-FR" dirty="0" err="1"/>
              <a:t>Level</a:t>
            </a:r>
            <a:r>
              <a:rPr lang="fr-FR" dirty="0"/>
              <a:t> 4</a:t>
            </a:r>
          </a:p>
        </p:txBody>
      </p:sp>
      <p:sp>
        <p:nvSpPr>
          <p:cNvPr id="10" name="Titre 13"/>
          <p:cNvSpPr>
            <a:spLocks noGrp="1"/>
          </p:cNvSpPr>
          <p:nvPr>
            <p:ph type="title" hasCustomPrompt="1"/>
          </p:nvPr>
        </p:nvSpPr>
        <p:spPr>
          <a:xfrm>
            <a:off x="413211" y="1020102"/>
            <a:ext cx="3933897" cy="493615"/>
          </a:xfrm>
          <a:prstGeom prst="rect">
            <a:avLst/>
          </a:prstGeom>
        </p:spPr>
        <p:txBody>
          <a:bodyPr/>
          <a:lstStyle>
            <a:lvl1pPr>
              <a:defRPr sz="2100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– one line</a:t>
            </a:r>
          </a:p>
        </p:txBody>
      </p:sp>
      <p:sp>
        <p:nvSpPr>
          <p:cNvPr id="5" name="ZoneTexte 4"/>
          <p:cNvSpPr txBox="1"/>
          <p:nvPr userDrawn="1"/>
        </p:nvSpPr>
        <p:spPr>
          <a:xfrm>
            <a:off x="4447103" y="5221044"/>
            <a:ext cx="1062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EA0223-3D14-C84A-AE2B-9CB9ED9A928C}" type="slidenum">
              <a:rPr lang="fr-FR" sz="1200" smtClean="0">
                <a:solidFill>
                  <a:schemeClr val="tx2"/>
                </a:solidFill>
              </a:rPr>
              <a:pPr algn="r"/>
              <a:t>‹#›</a:t>
            </a:fld>
            <a:endParaRPr lang="fr-FR" sz="1200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0D8F4-6D9D-4CA3-8D0B-6C78CEDB7A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056" y="5066123"/>
            <a:ext cx="489758" cy="59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59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0" userDrawn="1">
          <p15:clr>
            <a:srgbClr val="FBAE40"/>
          </p15:clr>
        </p15:guide>
        <p15:guide id="2" orient="horz" pos="1052" userDrawn="1">
          <p15:clr>
            <a:srgbClr val="FBAE40"/>
          </p15:clr>
        </p15:guide>
        <p15:guide id="3" orient="horz" pos="3052" userDrawn="1">
          <p15:clr>
            <a:srgbClr val="FBAE40"/>
          </p15:clr>
        </p15:guide>
        <p15:guide id="4" pos="330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wo content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3"/>
          <p:cNvSpPr>
            <a:spLocks noGrp="1"/>
          </p:cNvSpPr>
          <p:nvPr>
            <p:ph sz="quarter" idx="10" hasCustomPrompt="1"/>
          </p:nvPr>
        </p:nvSpPr>
        <p:spPr>
          <a:xfrm>
            <a:off x="413211" y="918745"/>
            <a:ext cx="2399166" cy="392612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indent="-171450"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200150" indent="-171450"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</a:lstStyle>
          <a:p>
            <a:pPr lvl="0"/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Level</a:t>
            </a:r>
            <a:r>
              <a:rPr lang="fr-FR" dirty="0"/>
              <a:t> 3</a:t>
            </a:r>
          </a:p>
          <a:p>
            <a:pPr lvl="3"/>
            <a:r>
              <a:rPr lang="fr-FR" dirty="0" err="1"/>
              <a:t>Level</a:t>
            </a:r>
            <a:r>
              <a:rPr lang="fr-FR" dirty="0"/>
              <a:t> 4</a:t>
            </a:r>
          </a:p>
        </p:txBody>
      </p:sp>
      <p:sp>
        <p:nvSpPr>
          <p:cNvPr id="13" name="Titre 13"/>
          <p:cNvSpPr>
            <a:spLocks noGrp="1"/>
          </p:cNvSpPr>
          <p:nvPr>
            <p:ph type="title" hasCustomPrompt="1"/>
          </p:nvPr>
        </p:nvSpPr>
        <p:spPr>
          <a:xfrm>
            <a:off x="413211" y="425130"/>
            <a:ext cx="3933897" cy="493615"/>
          </a:xfrm>
          <a:prstGeom prst="rect">
            <a:avLst/>
          </a:prstGeom>
        </p:spPr>
        <p:txBody>
          <a:bodyPr/>
          <a:lstStyle>
            <a:lvl1pPr>
              <a:defRPr sz="2100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– one line</a:t>
            </a:r>
          </a:p>
        </p:txBody>
      </p:sp>
      <p:sp>
        <p:nvSpPr>
          <p:cNvPr id="5" name="ZoneTexte 4"/>
          <p:cNvSpPr txBox="1"/>
          <p:nvPr userDrawn="1"/>
        </p:nvSpPr>
        <p:spPr>
          <a:xfrm>
            <a:off x="4447103" y="5221044"/>
            <a:ext cx="1062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EA0223-3D14-C84A-AE2B-9CB9ED9A928C}" type="slidenum">
              <a:rPr lang="fr-FR" sz="1200" smtClean="0">
                <a:solidFill>
                  <a:schemeClr val="tx2"/>
                </a:solidFill>
              </a:rPr>
              <a:pPr algn="r"/>
              <a:t>‹#›</a:t>
            </a:fld>
            <a:endParaRPr lang="fr-FR" sz="1200" dirty="0">
              <a:solidFill>
                <a:schemeClr val="tx2"/>
              </a:solidFill>
            </a:endParaRPr>
          </a:p>
        </p:txBody>
      </p:sp>
      <p:sp>
        <p:nvSpPr>
          <p:cNvPr id="6" name="Espace réservé du contenu 3"/>
          <p:cNvSpPr>
            <a:spLocks noGrp="1"/>
          </p:cNvSpPr>
          <p:nvPr>
            <p:ph sz="quarter" idx="11" hasCustomPrompt="1"/>
          </p:nvPr>
        </p:nvSpPr>
        <p:spPr>
          <a:xfrm>
            <a:off x="3007256" y="918745"/>
            <a:ext cx="2380585" cy="392612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indent="-171450"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200150" indent="-171450"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</a:lstStyle>
          <a:p>
            <a:pPr lvl="0"/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Level</a:t>
            </a:r>
            <a:r>
              <a:rPr lang="fr-FR" dirty="0"/>
              <a:t> 3</a:t>
            </a:r>
          </a:p>
          <a:p>
            <a:pPr lvl="3"/>
            <a:r>
              <a:rPr lang="fr-FR" dirty="0" err="1"/>
              <a:t>Level</a:t>
            </a:r>
            <a:r>
              <a:rPr lang="fr-FR" dirty="0"/>
              <a:t>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155BD7-1875-494C-AC5F-CF26BBBC5A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56" y="5066123"/>
            <a:ext cx="489758" cy="59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01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0" userDrawn="1">
          <p15:clr>
            <a:srgbClr val="FBAE40"/>
          </p15:clr>
        </p15:guide>
        <p15:guide id="2" orient="horz" pos="1052" userDrawn="1">
          <p15:clr>
            <a:srgbClr val="FBAE40"/>
          </p15:clr>
        </p15:guide>
        <p15:guide id="3" orient="horz" pos="3052" userDrawn="1">
          <p15:clr>
            <a:srgbClr val="FBAE40"/>
          </p15:clr>
        </p15:guide>
        <p15:guide id="4" pos="330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 userDrawn="1"/>
        </p:nvSpPr>
        <p:spPr>
          <a:xfrm>
            <a:off x="4447103" y="5221044"/>
            <a:ext cx="1062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EA0223-3D14-C84A-AE2B-9CB9ED9A928C}" type="slidenum">
              <a:rPr lang="fr-FR" sz="1200" smtClean="0">
                <a:solidFill>
                  <a:schemeClr val="tx2"/>
                </a:solidFill>
              </a:rPr>
              <a:pPr algn="r"/>
              <a:t>‹#›</a:t>
            </a:fld>
            <a:endParaRPr lang="fr-FR" sz="1200" dirty="0">
              <a:solidFill>
                <a:schemeClr val="tx2"/>
              </a:solidFill>
            </a:endParaRPr>
          </a:p>
        </p:txBody>
      </p:sp>
      <p:sp>
        <p:nvSpPr>
          <p:cNvPr id="7" name="Titre 13"/>
          <p:cNvSpPr>
            <a:spLocks noGrp="1"/>
          </p:cNvSpPr>
          <p:nvPr>
            <p:ph type="title" hasCustomPrompt="1"/>
          </p:nvPr>
        </p:nvSpPr>
        <p:spPr>
          <a:xfrm>
            <a:off x="413211" y="1272472"/>
            <a:ext cx="3933897" cy="493615"/>
          </a:xfrm>
          <a:prstGeom prst="rect">
            <a:avLst/>
          </a:prstGeom>
        </p:spPr>
        <p:txBody>
          <a:bodyPr/>
          <a:lstStyle>
            <a:lvl1pPr>
              <a:defRPr sz="2100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– one line</a:t>
            </a:r>
          </a:p>
        </p:txBody>
      </p:sp>
      <p:sp>
        <p:nvSpPr>
          <p:cNvPr id="8" name="Espace réservé du tableau 2"/>
          <p:cNvSpPr>
            <a:spLocks noGrp="1"/>
          </p:cNvSpPr>
          <p:nvPr>
            <p:ph type="tbl" sz="quarter" idx="12"/>
          </p:nvPr>
        </p:nvSpPr>
        <p:spPr>
          <a:xfrm>
            <a:off x="413212" y="1766501"/>
            <a:ext cx="4830288" cy="3085039"/>
          </a:xfrm>
          <a:prstGeom prst="rect">
            <a:avLst/>
          </a:prstGeom>
        </p:spPr>
        <p:txBody>
          <a:bodyPr vert="horz"/>
          <a:lstStyle/>
          <a:p>
            <a:r>
              <a:rPr lang="pl-PL"/>
              <a:t>Kliknij ikonę, aby dodać tabelę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2D2770-496E-4D2E-BA2B-FAD86013DA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" y="2"/>
            <a:ext cx="2024087" cy="1124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24384C-209B-47AB-8D6F-6A6AF15127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056" y="5066123"/>
            <a:ext cx="489758" cy="59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29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0" userDrawn="1">
          <p15:clr>
            <a:srgbClr val="FBAE40"/>
          </p15:clr>
        </p15:guide>
        <p15:guide id="2" orient="horz" pos="1052" userDrawn="1">
          <p15:clr>
            <a:srgbClr val="FBAE40"/>
          </p15:clr>
        </p15:guide>
        <p15:guide id="3" orient="horz" pos="3052" userDrawn="1">
          <p15:clr>
            <a:srgbClr val="FBAE40"/>
          </p15:clr>
        </p15:guide>
        <p15:guide id="4" pos="330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-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 userDrawn="1"/>
        </p:nvSpPr>
        <p:spPr>
          <a:xfrm>
            <a:off x="4447103" y="5221044"/>
            <a:ext cx="1062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EA0223-3D14-C84A-AE2B-9CB9ED9A928C}" type="slidenum">
              <a:rPr lang="fr-FR" sz="1200" smtClean="0">
                <a:solidFill>
                  <a:schemeClr val="tx2"/>
                </a:solidFill>
              </a:rPr>
              <a:pPr algn="r"/>
              <a:t>‹#›</a:t>
            </a:fld>
            <a:endParaRPr lang="fr-FR" sz="1200" dirty="0">
              <a:solidFill>
                <a:schemeClr val="tx2"/>
              </a:solidFill>
            </a:endParaRPr>
          </a:p>
        </p:txBody>
      </p:sp>
      <p:sp>
        <p:nvSpPr>
          <p:cNvPr id="7" name="Titre 13"/>
          <p:cNvSpPr>
            <a:spLocks noGrp="1"/>
          </p:cNvSpPr>
          <p:nvPr>
            <p:ph type="title" hasCustomPrompt="1"/>
          </p:nvPr>
        </p:nvSpPr>
        <p:spPr>
          <a:xfrm>
            <a:off x="413211" y="425130"/>
            <a:ext cx="3933897" cy="493615"/>
          </a:xfrm>
          <a:prstGeom prst="rect">
            <a:avLst/>
          </a:prstGeom>
        </p:spPr>
        <p:txBody>
          <a:bodyPr/>
          <a:lstStyle>
            <a:lvl1pPr>
              <a:defRPr sz="2100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– one line</a:t>
            </a:r>
          </a:p>
        </p:txBody>
      </p:sp>
      <p:sp>
        <p:nvSpPr>
          <p:cNvPr id="8" name="Espace réservé du tableau 2"/>
          <p:cNvSpPr>
            <a:spLocks noGrp="1"/>
          </p:cNvSpPr>
          <p:nvPr>
            <p:ph type="tbl" sz="quarter" idx="12"/>
          </p:nvPr>
        </p:nvSpPr>
        <p:spPr>
          <a:xfrm>
            <a:off x="413212" y="918745"/>
            <a:ext cx="4830288" cy="3231527"/>
          </a:xfrm>
          <a:prstGeom prst="rect">
            <a:avLst/>
          </a:prstGeom>
        </p:spPr>
        <p:txBody>
          <a:bodyPr vert="horz"/>
          <a:lstStyle/>
          <a:p>
            <a:r>
              <a:rPr lang="pl-PL"/>
              <a:t>Kliknij ikonę, aby dodać tabelę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3636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0" userDrawn="1">
          <p15:clr>
            <a:srgbClr val="FBAE40"/>
          </p15:clr>
        </p15:guide>
        <p15:guide id="2" orient="horz" pos="423" userDrawn="1">
          <p15:clr>
            <a:srgbClr val="FBAE40"/>
          </p15:clr>
        </p15:guide>
        <p15:guide id="3" orient="horz" pos="2614" userDrawn="1">
          <p15:clr>
            <a:srgbClr val="FBAE40"/>
          </p15:clr>
        </p15:guide>
        <p15:guide id="4" pos="330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- Empty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 userDrawn="1"/>
        </p:nvSpPr>
        <p:spPr>
          <a:xfrm>
            <a:off x="4447103" y="5221044"/>
            <a:ext cx="1062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EA0223-3D14-C84A-AE2B-9CB9ED9A928C}" type="slidenum">
              <a:rPr lang="fr-FR" sz="1200" smtClean="0">
                <a:solidFill>
                  <a:schemeClr val="tx2"/>
                </a:solidFill>
              </a:rPr>
              <a:pPr algn="r"/>
              <a:t>‹#›</a:t>
            </a:fld>
            <a:endParaRPr lang="fr-FR" sz="1200" dirty="0">
              <a:solidFill>
                <a:schemeClr val="tx2"/>
              </a:solidFill>
            </a:endParaRPr>
          </a:p>
        </p:txBody>
      </p:sp>
      <p:sp>
        <p:nvSpPr>
          <p:cNvPr id="6" name="Titre 13"/>
          <p:cNvSpPr>
            <a:spLocks noGrp="1"/>
          </p:cNvSpPr>
          <p:nvPr>
            <p:ph type="title" hasCustomPrompt="1"/>
          </p:nvPr>
        </p:nvSpPr>
        <p:spPr>
          <a:xfrm>
            <a:off x="413211" y="425130"/>
            <a:ext cx="3933897" cy="493615"/>
          </a:xfrm>
          <a:prstGeom prst="rect">
            <a:avLst/>
          </a:prstGeom>
        </p:spPr>
        <p:txBody>
          <a:bodyPr/>
          <a:lstStyle>
            <a:lvl1pPr>
              <a:defRPr sz="2100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– one line</a:t>
            </a:r>
          </a:p>
        </p:txBody>
      </p:sp>
      <p:sp>
        <p:nvSpPr>
          <p:cNvPr id="7" name="Espace réservé du tableau 2"/>
          <p:cNvSpPr>
            <a:spLocks noGrp="1"/>
          </p:cNvSpPr>
          <p:nvPr>
            <p:ph type="tbl" sz="quarter" idx="12"/>
          </p:nvPr>
        </p:nvSpPr>
        <p:spPr>
          <a:xfrm>
            <a:off x="413212" y="918744"/>
            <a:ext cx="4830288" cy="3932216"/>
          </a:xfrm>
          <a:prstGeom prst="rect">
            <a:avLst/>
          </a:prstGeom>
        </p:spPr>
        <p:txBody>
          <a:bodyPr vert="horz"/>
          <a:lstStyle/>
          <a:p>
            <a:r>
              <a:rPr lang="pl-PL"/>
              <a:t>Kliknij ikonę, aby dodać tabelę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BF3774-B9CE-474D-A329-A80E67BA92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56" y="5066123"/>
            <a:ext cx="489758" cy="59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0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0" userDrawn="1">
          <p15:clr>
            <a:srgbClr val="FBAE40"/>
          </p15:clr>
        </p15:guide>
        <p15:guide id="2" orient="horz" pos="1052" userDrawn="1">
          <p15:clr>
            <a:srgbClr val="FBAE40"/>
          </p15:clr>
        </p15:guide>
        <p15:guide id="3" orient="horz" pos="3052" userDrawn="1">
          <p15:clr>
            <a:srgbClr val="FBAE40"/>
          </p15:clr>
        </p15:guide>
        <p15:guide id="4" pos="330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ontent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 userDrawn="1"/>
        </p:nvSpPr>
        <p:spPr>
          <a:xfrm>
            <a:off x="4447103" y="5221044"/>
            <a:ext cx="1062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EA0223-3D14-C84A-AE2B-9CB9ED9A928C}" type="slidenum">
              <a:rPr lang="fr-FR" sz="1200" smtClean="0">
                <a:solidFill>
                  <a:schemeClr val="tx2"/>
                </a:solidFill>
              </a:rPr>
              <a:pPr algn="r"/>
              <a:t>‹#›</a:t>
            </a:fld>
            <a:endParaRPr lang="fr-FR" sz="1200" dirty="0">
              <a:solidFill>
                <a:schemeClr val="tx2"/>
              </a:solidFill>
            </a:endParaRPr>
          </a:p>
        </p:txBody>
      </p:sp>
      <p:sp>
        <p:nvSpPr>
          <p:cNvPr id="6" name="Titre 13"/>
          <p:cNvSpPr>
            <a:spLocks noGrp="1"/>
          </p:cNvSpPr>
          <p:nvPr>
            <p:ph type="title" hasCustomPrompt="1"/>
          </p:nvPr>
        </p:nvSpPr>
        <p:spPr>
          <a:xfrm>
            <a:off x="413211" y="425130"/>
            <a:ext cx="3933897" cy="493615"/>
          </a:xfrm>
          <a:prstGeom prst="rect">
            <a:avLst/>
          </a:prstGeom>
        </p:spPr>
        <p:txBody>
          <a:bodyPr/>
          <a:lstStyle>
            <a:lvl1pPr>
              <a:defRPr sz="2100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– one line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quarter" idx="10" hasCustomPrompt="1"/>
          </p:nvPr>
        </p:nvSpPr>
        <p:spPr>
          <a:xfrm>
            <a:off x="413211" y="918745"/>
            <a:ext cx="1203142" cy="392612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indent="-171450"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200150" indent="-171450"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</a:lstStyle>
          <a:p>
            <a:pPr lvl="0"/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Level</a:t>
            </a:r>
            <a:r>
              <a:rPr lang="fr-FR" dirty="0"/>
              <a:t> 3</a:t>
            </a:r>
          </a:p>
          <a:p>
            <a:pPr lvl="3"/>
            <a:r>
              <a:rPr lang="fr-FR" dirty="0" err="1"/>
              <a:t>Level</a:t>
            </a:r>
            <a:r>
              <a:rPr lang="fr-FR" dirty="0"/>
              <a:t> 4</a:t>
            </a:r>
          </a:p>
        </p:txBody>
      </p:sp>
      <p:sp>
        <p:nvSpPr>
          <p:cNvPr id="4" name="Espace réservé du graphique SmartArt 3"/>
          <p:cNvSpPr>
            <a:spLocks noGrp="1"/>
          </p:cNvSpPr>
          <p:nvPr>
            <p:ph type="dgm" sz="quarter" idx="11" hasCustomPrompt="1"/>
          </p:nvPr>
        </p:nvSpPr>
        <p:spPr>
          <a:xfrm>
            <a:off x="1700088" y="918582"/>
            <a:ext cx="3809637" cy="3926291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fr-FR" dirty="0"/>
              <a:t>Smart 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4742D0-AC7E-4BB8-A36F-630978B111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56" y="5066123"/>
            <a:ext cx="489758" cy="59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63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0" userDrawn="1">
          <p15:clr>
            <a:srgbClr val="FBAE40"/>
          </p15:clr>
        </p15:guide>
        <p15:guide id="2" orient="horz" pos="1052" userDrawn="1">
          <p15:clr>
            <a:srgbClr val="FBAE40"/>
          </p15:clr>
        </p15:guide>
        <p15:guide id="3" orient="horz" pos="3052" userDrawn="1">
          <p15:clr>
            <a:srgbClr val="FBAE40"/>
          </p15:clr>
        </p15:guide>
        <p15:guide id="4" pos="33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3"/>
          <p:cNvSpPr>
            <a:spLocks noGrp="1"/>
          </p:cNvSpPr>
          <p:nvPr>
            <p:ph type="title" hasCustomPrompt="1"/>
          </p:nvPr>
        </p:nvSpPr>
        <p:spPr>
          <a:xfrm>
            <a:off x="523063" y="2847681"/>
            <a:ext cx="3933897" cy="493615"/>
          </a:xfrm>
          <a:prstGeom prst="rect">
            <a:avLst/>
          </a:prstGeom>
        </p:spPr>
        <p:txBody>
          <a:bodyPr/>
          <a:lstStyle>
            <a:lvl1pPr>
              <a:defRPr sz="2625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endParaRPr lang="fr-FR" dirty="0"/>
          </a:p>
        </p:txBody>
      </p:sp>
      <p:sp>
        <p:nvSpPr>
          <p:cNvPr id="6" name="ZoneTexte 5"/>
          <p:cNvSpPr txBox="1"/>
          <p:nvPr userDrawn="1"/>
        </p:nvSpPr>
        <p:spPr>
          <a:xfrm>
            <a:off x="523063" y="3622631"/>
            <a:ext cx="3319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none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More information: </a:t>
            </a:r>
            <a:r>
              <a:rPr lang="fr-FR" sz="1200" u="sng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www.costcares.eu</a:t>
            </a:r>
            <a:endParaRPr lang="fr-FR" sz="1200" dirty="0">
              <a:solidFill>
                <a:schemeClr val="tx2"/>
              </a:solidFill>
            </a:endParaRPr>
          </a:p>
        </p:txBody>
      </p:sp>
      <p:grpSp>
        <p:nvGrpSpPr>
          <p:cNvPr id="13" name="Grouper 12"/>
          <p:cNvGrpSpPr/>
          <p:nvPr userDrawn="1"/>
        </p:nvGrpSpPr>
        <p:grpSpPr>
          <a:xfrm>
            <a:off x="4380719" y="4352668"/>
            <a:ext cx="922822" cy="1141430"/>
            <a:chOff x="6883674" y="5354057"/>
            <a:chExt cx="1953493" cy="1359145"/>
          </a:xfrm>
        </p:grpSpPr>
        <p:grpSp>
          <p:nvGrpSpPr>
            <p:cNvPr id="14" name="Grouper 13"/>
            <p:cNvGrpSpPr/>
            <p:nvPr userDrawn="1"/>
          </p:nvGrpSpPr>
          <p:grpSpPr>
            <a:xfrm>
              <a:off x="6883674" y="5354057"/>
              <a:ext cx="1953493" cy="1359145"/>
              <a:chOff x="6883674" y="5354057"/>
              <a:chExt cx="1953493" cy="1359145"/>
            </a:xfrm>
          </p:grpSpPr>
          <p:pic>
            <p:nvPicPr>
              <p:cNvPr id="16" name="Image 15" descr="Plan de travail 1OFF-Icones.jpg">
                <a:hlinkClick r:id="rId2"/>
              </p:cNvPr>
              <p:cNvPicPr>
                <a:picLocks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2275" y="5760029"/>
                <a:ext cx="360000" cy="330628"/>
              </a:xfrm>
              <a:prstGeom prst="rect">
                <a:avLst/>
              </a:prstGeom>
            </p:spPr>
          </p:pic>
          <p:sp>
            <p:nvSpPr>
              <p:cNvPr id="17" name="ZoneTexte 16">
                <a:hlinkClick r:id="rId4"/>
              </p:cNvPr>
              <p:cNvSpPr txBox="1"/>
              <p:nvPr userDrawn="1"/>
            </p:nvSpPr>
            <p:spPr>
              <a:xfrm>
                <a:off x="6935575" y="6218452"/>
                <a:ext cx="1901592" cy="494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050" dirty="0">
                    <a:solidFill>
                      <a:schemeClr val="tx2"/>
                    </a:solidFill>
                  </a:rPr>
                  <a:t>www.costcares.eu</a:t>
                </a:r>
              </a:p>
            </p:txBody>
          </p:sp>
          <p:pic>
            <p:nvPicPr>
              <p:cNvPr id="19" name="Image 18">
                <a:hlinkClick r:id="rId5"/>
              </p:cNvPr>
              <p:cNvPicPr>
                <a:picLocks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9150" y="5775531"/>
                <a:ext cx="330628" cy="330628"/>
              </a:xfrm>
              <a:prstGeom prst="rect">
                <a:avLst/>
              </a:prstGeom>
            </p:spPr>
          </p:pic>
          <p:sp>
            <p:nvSpPr>
              <p:cNvPr id="20" name="ZoneTexte 19"/>
              <p:cNvSpPr txBox="1"/>
              <p:nvPr userDrawn="1"/>
            </p:nvSpPr>
            <p:spPr>
              <a:xfrm>
                <a:off x="6883674" y="5354057"/>
                <a:ext cx="1901592" cy="302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050" b="1" dirty="0" err="1">
                    <a:solidFill>
                      <a:schemeClr val="tx2"/>
                    </a:solidFill>
                  </a:rPr>
                  <a:t>Subscribe</a:t>
                </a:r>
                <a:endParaRPr lang="fr-FR" sz="1050" b="1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5" name="Image 14">
              <a:hlinkClick r:id="rId7"/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654" y="5775531"/>
              <a:ext cx="328612" cy="328612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5CDB2739-F4DB-46BC-9A9A-025FA1B2510B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0" y="2"/>
            <a:ext cx="2024087" cy="112449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FE703E5-F6BA-4E46-B0D9-15B94FD9F82D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0056" y="5066123"/>
            <a:ext cx="489758" cy="59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85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0" userDrawn="1">
          <p15:clr>
            <a:srgbClr val="FBAE40"/>
          </p15:clr>
        </p15:guide>
        <p15:guide id="2" orient="horz" pos="1052" userDrawn="1">
          <p15:clr>
            <a:srgbClr val="FBAE40"/>
          </p15:clr>
        </p15:guide>
        <p15:guide id="3" orient="horz" pos="3052" userDrawn="1">
          <p15:clr>
            <a:srgbClr val="FBAE40"/>
          </p15:clr>
        </p15:guide>
        <p15:guide id="4" pos="330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01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1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1" r:id="rId10"/>
    <p:sldLayoutId id="214748372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ole tekstowe 11">
            <a:extLst>
              <a:ext uri="{FF2B5EF4-FFF2-40B4-BE49-F238E27FC236}">
                <a16:creationId xmlns:a16="http://schemas.microsoft.com/office/drawing/2014/main" id="{A83DD36C-0F4B-4DDE-A033-0757A1CC82F5}"/>
              </a:ext>
            </a:extLst>
          </p:cNvPr>
          <p:cNvSpPr txBox="1"/>
          <p:nvPr/>
        </p:nvSpPr>
        <p:spPr>
          <a:xfrm>
            <a:off x="2002155" y="2800135"/>
            <a:ext cx="142338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>
                <a:solidFill>
                  <a:srgbClr val="C00000"/>
                </a:solidFill>
              </a:rPr>
              <a:t>Patient’s goals, capabilities and expectations</a:t>
            </a:r>
            <a:endParaRPr lang="pl-PL" sz="1350" b="1" dirty="0">
              <a:solidFill>
                <a:srgbClr val="C00000"/>
              </a:solidFill>
            </a:endParaRP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70F648FD-89E9-4FEC-A104-26FCAEC1A25B}"/>
              </a:ext>
            </a:extLst>
          </p:cNvPr>
          <p:cNvGrpSpPr/>
          <p:nvPr/>
        </p:nvGrpSpPr>
        <p:grpSpPr>
          <a:xfrm>
            <a:off x="985186" y="2458290"/>
            <a:ext cx="1087044" cy="1041343"/>
            <a:chOff x="3569948" y="2867083"/>
            <a:chExt cx="1449392" cy="1388457"/>
          </a:xfrm>
        </p:grpSpPr>
        <p:sp>
          <p:nvSpPr>
            <p:cNvPr id="29" name="Owal 28">
              <a:extLst>
                <a:ext uri="{FF2B5EF4-FFF2-40B4-BE49-F238E27FC236}">
                  <a16:creationId xmlns:a16="http://schemas.microsoft.com/office/drawing/2014/main" id="{E2FE1A86-E315-4ADA-AE37-5B494EFC6E0A}"/>
                </a:ext>
              </a:extLst>
            </p:cNvPr>
            <p:cNvSpPr/>
            <p:nvPr/>
          </p:nvSpPr>
          <p:spPr>
            <a:xfrm>
              <a:off x="3569948" y="2867083"/>
              <a:ext cx="1449392" cy="138845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  <p:pic>
          <p:nvPicPr>
            <p:cNvPr id="15" name="Obraz 14">
              <a:extLst>
                <a:ext uri="{FF2B5EF4-FFF2-40B4-BE49-F238E27FC236}">
                  <a16:creationId xmlns:a16="http://schemas.microsoft.com/office/drawing/2014/main" id="{E51823B7-7A8E-416C-AF0E-A8A6A48A9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0775" y="3113354"/>
              <a:ext cx="927737" cy="878258"/>
            </a:xfrm>
            <a:prstGeom prst="rect">
              <a:avLst/>
            </a:prstGeom>
          </p:spPr>
        </p:pic>
      </p:grpSp>
      <p:grpSp>
        <p:nvGrpSpPr>
          <p:cNvPr id="5" name="Grupa 4">
            <a:extLst>
              <a:ext uri="{FF2B5EF4-FFF2-40B4-BE49-F238E27FC236}">
                <a16:creationId xmlns:a16="http://schemas.microsoft.com/office/drawing/2014/main" id="{B667D7AB-A76A-4FF7-A15B-8FE0CE4E5BDE}"/>
              </a:ext>
            </a:extLst>
          </p:cNvPr>
          <p:cNvGrpSpPr/>
          <p:nvPr/>
        </p:nvGrpSpPr>
        <p:grpSpPr>
          <a:xfrm>
            <a:off x="2082697" y="1692272"/>
            <a:ext cx="1087044" cy="1041343"/>
            <a:chOff x="5033296" y="1845726"/>
            <a:chExt cx="1449392" cy="1388457"/>
          </a:xfrm>
        </p:grpSpPr>
        <p:sp>
          <p:nvSpPr>
            <p:cNvPr id="49" name="Owal 48">
              <a:extLst>
                <a:ext uri="{FF2B5EF4-FFF2-40B4-BE49-F238E27FC236}">
                  <a16:creationId xmlns:a16="http://schemas.microsoft.com/office/drawing/2014/main" id="{1EE5B630-41E4-4AC7-8EC7-236C5FBF24D0}"/>
                </a:ext>
              </a:extLst>
            </p:cNvPr>
            <p:cNvSpPr/>
            <p:nvPr/>
          </p:nvSpPr>
          <p:spPr>
            <a:xfrm>
              <a:off x="5033296" y="1845726"/>
              <a:ext cx="1449392" cy="13884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  <p:pic>
          <p:nvPicPr>
            <p:cNvPr id="16" name="Obraz 15">
              <a:extLst>
                <a:ext uri="{FF2B5EF4-FFF2-40B4-BE49-F238E27FC236}">
                  <a16:creationId xmlns:a16="http://schemas.microsoft.com/office/drawing/2014/main" id="{ED21FADE-ABBB-4F51-99A2-2688D3758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570521">
              <a:off x="5195754" y="2145553"/>
              <a:ext cx="1137695" cy="788803"/>
            </a:xfrm>
            <a:prstGeom prst="rect">
              <a:avLst/>
            </a:prstGeom>
          </p:spPr>
        </p:pic>
      </p:grpSp>
      <p:grpSp>
        <p:nvGrpSpPr>
          <p:cNvPr id="4" name="Grupa 3">
            <a:extLst>
              <a:ext uri="{FF2B5EF4-FFF2-40B4-BE49-F238E27FC236}">
                <a16:creationId xmlns:a16="http://schemas.microsoft.com/office/drawing/2014/main" id="{BE40F013-68E7-42A3-8FBA-E34B43D5A6BB}"/>
              </a:ext>
            </a:extLst>
          </p:cNvPr>
          <p:cNvGrpSpPr/>
          <p:nvPr/>
        </p:nvGrpSpPr>
        <p:grpSpPr>
          <a:xfrm>
            <a:off x="3306467" y="2370736"/>
            <a:ext cx="1087044" cy="1041343"/>
            <a:chOff x="6664989" y="2750345"/>
            <a:chExt cx="1449392" cy="1388457"/>
          </a:xfrm>
        </p:grpSpPr>
        <p:sp>
          <p:nvSpPr>
            <p:cNvPr id="50" name="Owal 49">
              <a:extLst>
                <a:ext uri="{FF2B5EF4-FFF2-40B4-BE49-F238E27FC236}">
                  <a16:creationId xmlns:a16="http://schemas.microsoft.com/office/drawing/2014/main" id="{4C2CDDA2-FB42-4CC8-8585-3688A9539FF7}"/>
                </a:ext>
              </a:extLst>
            </p:cNvPr>
            <p:cNvSpPr/>
            <p:nvPr/>
          </p:nvSpPr>
          <p:spPr>
            <a:xfrm>
              <a:off x="6664989" y="2750345"/>
              <a:ext cx="1449392" cy="13884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  <p:pic>
          <p:nvPicPr>
            <p:cNvPr id="17" name="Obraz 16">
              <a:extLst>
                <a:ext uri="{FF2B5EF4-FFF2-40B4-BE49-F238E27FC236}">
                  <a16:creationId xmlns:a16="http://schemas.microsoft.com/office/drawing/2014/main" id="{3FD19923-92F9-4F3A-8354-1D1AAB7E44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951" t="15657" r="25739" b="18810"/>
            <a:stretch/>
          </p:blipFill>
          <p:spPr>
            <a:xfrm rot="3965643">
              <a:off x="7036761" y="2947353"/>
              <a:ext cx="701912" cy="994440"/>
            </a:xfrm>
            <a:prstGeom prst="rect">
              <a:avLst/>
            </a:prstGeom>
          </p:spPr>
        </p:pic>
      </p:grpSp>
      <p:grpSp>
        <p:nvGrpSpPr>
          <p:cNvPr id="2" name="Grupa 1">
            <a:extLst>
              <a:ext uri="{FF2B5EF4-FFF2-40B4-BE49-F238E27FC236}">
                <a16:creationId xmlns:a16="http://schemas.microsoft.com/office/drawing/2014/main" id="{2FE07FC3-5B16-4A5B-A983-10B85A670900}"/>
              </a:ext>
            </a:extLst>
          </p:cNvPr>
          <p:cNvGrpSpPr/>
          <p:nvPr/>
        </p:nvGrpSpPr>
        <p:grpSpPr>
          <a:xfrm>
            <a:off x="3101805" y="3680193"/>
            <a:ext cx="1087044" cy="1041343"/>
            <a:chOff x="6392106" y="4496288"/>
            <a:chExt cx="1449392" cy="1388457"/>
          </a:xfrm>
        </p:grpSpPr>
        <p:sp>
          <p:nvSpPr>
            <p:cNvPr id="51" name="Owal 50">
              <a:extLst>
                <a:ext uri="{FF2B5EF4-FFF2-40B4-BE49-F238E27FC236}">
                  <a16:creationId xmlns:a16="http://schemas.microsoft.com/office/drawing/2014/main" id="{F1093A95-0D87-4445-BE8B-E37BDA67536E}"/>
                </a:ext>
              </a:extLst>
            </p:cNvPr>
            <p:cNvSpPr/>
            <p:nvPr/>
          </p:nvSpPr>
          <p:spPr>
            <a:xfrm>
              <a:off x="6392106" y="4496288"/>
              <a:ext cx="1449392" cy="138845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  <p:pic>
          <p:nvPicPr>
            <p:cNvPr id="1026" name="Picture 2" descr="Znalezione obrazy dla zapytania pictogram lekarz">
              <a:extLst>
                <a:ext uri="{FF2B5EF4-FFF2-40B4-BE49-F238E27FC236}">
                  <a16:creationId xmlns:a16="http://schemas.microsoft.com/office/drawing/2014/main" id="{AE490C7A-E28F-49D9-B10E-4BE5592056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1" t="10557" r="12514" b="7459"/>
            <a:stretch/>
          </p:blipFill>
          <p:spPr bwMode="auto">
            <a:xfrm rot="8193762">
              <a:off x="6702103" y="4783554"/>
              <a:ext cx="842164" cy="878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upa 7">
            <a:extLst>
              <a:ext uri="{FF2B5EF4-FFF2-40B4-BE49-F238E27FC236}">
                <a16:creationId xmlns:a16="http://schemas.microsoft.com/office/drawing/2014/main" id="{6D2A0BA6-F6D0-473B-B69A-A214D8134059}"/>
              </a:ext>
            </a:extLst>
          </p:cNvPr>
          <p:cNvGrpSpPr/>
          <p:nvPr/>
        </p:nvGrpSpPr>
        <p:grpSpPr>
          <a:xfrm>
            <a:off x="1534261" y="3917393"/>
            <a:ext cx="1087044" cy="1041343"/>
            <a:chOff x="4302048" y="4812554"/>
            <a:chExt cx="1449392" cy="1388457"/>
          </a:xfrm>
        </p:grpSpPr>
        <p:sp>
          <p:nvSpPr>
            <p:cNvPr id="52" name="Owal 51">
              <a:extLst>
                <a:ext uri="{FF2B5EF4-FFF2-40B4-BE49-F238E27FC236}">
                  <a16:creationId xmlns:a16="http://schemas.microsoft.com/office/drawing/2014/main" id="{A787C404-905E-470A-BA49-91417C589D92}"/>
                </a:ext>
              </a:extLst>
            </p:cNvPr>
            <p:cNvSpPr/>
            <p:nvPr/>
          </p:nvSpPr>
          <p:spPr>
            <a:xfrm>
              <a:off x="4302048" y="4812554"/>
              <a:ext cx="1449392" cy="138845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  <p:pic>
          <p:nvPicPr>
            <p:cNvPr id="24" name="Obraz 23">
              <a:extLst>
                <a:ext uri="{FF2B5EF4-FFF2-40B4-BE49-F238E27FC236}">
                  <a16:creationId xmlns:a16="http://schemas.microsoft.com/office/drawing/2014/main" id="{10CDCFC7-48BA-42E0-81B1-B316352D16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376" t="5098" r="16234" b="11061"/>
            <a:stretch/>
          </p:blipFill>
          <p:spPr>
            <a:xfrm rot="12810835">
              <a:off x="4691992" y="5059489"/>
              <a:ext cx="654696" cy="913016"/>
            </a:xfrm>
            <a:prstGeom prst="rect">
              <a:avLst/>
            </a:prstGeom>
          </p:spPr>
        </p:pic>
      </p:grpSp>
      <p:sp>
        <p:nvSpPr>
          <p:cNvPr id="22" name="Tytuł 2">
            <a:extLst>
              <a:ext uri="{FF2B5EF4-FFF2-40B4-BE49-F238E27FC236}">
                <a16:creationId xmlns:a16="http://schemas.microsoft.com/office/drawing/2014/main" id="{02E19774-8BBC-4FD0-BA1B-05048E411305}"/>
              </a:ext>
            </a:extLst>
          </p:cNvPr>
          <p:cNvSpPr txBox="1">
            <a:spLocks/>
          </p:cNvSpPr>
          <p:nvPr/>
        </p:nvSpPr>
        <p:spPr>
          <a:xfrm>
            <a:off x="365365" y="238841"/>
            <a:ext cx="4874783" cy="10195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/>
            <a:r>
              <a:rPr lang="pl-PL" sz="2400" dirty="0" err="1">
                <a:solidFill>
                  <a:srgbClr val="C00000"/>
                </a:solidFill>
              </a:rPr>
              <a:t>Patient</a:t>
            </a:r>
            <a:r>
              <a:rPr lang="pl-PL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-Centred</a:t>
            </a:r>
            <a:r>
              <a:rPr lang="pl-PL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Care</a:t>
            </a:r>
            <a:r>
              <a:rPr lang="pl-PL" sz="2400" dirty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pl-PL" sz="2400" dirty="0">
                <a:solidFill>
                  <a:srgbClr val="C00000"/>
                </a:solidFill>
              </a:rPr>
              <a:t>vs.</a:t>
            </a:r>
          </a:p>
          <a:p>
            <a:pPr algn="ctr"/>
            <a:r>
              <a:rPr lang="pl-PL" sz="2400" dirty="0">
                <a:solidFill>
                  <a:srgbClr val="C00000"/>
                </a:solidFill>
              </a:rPr>
              <a:t> Person</a:t>
            </a:r>
            <a:r>
              <a:rPr lang="pl-PL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pl-PL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Centred</a:t>
            </a:r>
            <a:r>
              <a:rPr lang="pl-PL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Care</a:t>
            </a:r>
            <a:endParaRPr lang="pl-PL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2CB148D5-3632-4085-A128-F2C30E4D71EF}"/>
              </a:ext>
            </a:extLst>
          </p:cNvPr>
          <p:cNvGrpSpPr/>
          <p:nvPr/>
        </p:nvGrpSpPr>
        <p:grpSpPr>
          <a:xfrm>
            <a:off x="2136344" y="2876292"/>
            <a:ext cx="1087044" cy="1041343"/>
            <a:chOff x="5104825" y="3424419"/>
            <a:chExt cx="1449392" cy="1388457"/>
          </a:xfrm>
        </p:grpSpPr>
        <p:grpSp>
          <p:nvGrpSpPr>
            <p:cNvPr id="7" name="Grupa 6">
              <a:extLst>
                <a:ext uri="{FF2B5EF4-FFF2-40B4-BE49-F238E27FC236}">
                  <a16:creationId xmlns:a16="http://schemas.microsoft.com/office/drawing/2014/main" id="{29C8261D-6758-45D6-BA24-3831D304401F}"/>
                </a:ext>
              </a:extLst>
            </p:cNvPr>
            <p:cNvGrpSpPr/>
            <p:nvPr/>
          </p:nvGrpSpPr>
          <p:grpSpPr>
            <a:xfrm>
              <a:off x="5104825" y="3424419"/>
              <a:ext cx="1449392" cy="1388457"/>
              <a:chOff x="5104825" y="3424419"/>
              <a:chExt cx="1449392" cy="1388457"/>
            </a:xfrm>
          </p:grpSpPr>
          <p:sp>
            <p:nvSpPr>
              <p:cNvPr id="53" name="Owal 52">
                <a:extLst>
                  <a:ext uri="{FF2B5EF4-FFF2-40B4-BE49-F238E27FC236}">
                    <a16:creationId xmlns:a16="http://schemas.microsoft.com/office/drawing/2014/main" id="{90640E6B-9834-4354-B127-4432678A50E7}"/>
                  </a:ext>
                </a:extLst>
              </p:cNvPr>
              <p:cNvSpPr/>
              <p:nvPr/>
            </p:nvSpPr>
            <p:spPr>
              <a:xfrm>
                <a:off x="5104825" y="3424419"/>
                <a:ext cx="1449392" cy="138845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1350"/>
              </a:p>
            </p:txBody>
          </p:sp>
          <p:pic>
            <p:nvPicPr>
              <p:cNvPr id="47" name="Obraz 46">
                <a:extLst>
                  <a:ext uri="{FF2B5EF4-FFF2-40B4-BE49-F238E27FC236}">
                    <a16:creationId xmlns:a16="http://schemas.microsoft.com/office/drawing/2014/main" id="{DEB4271D-8718-4681-9A10-56BB95E2B6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34130" t="7843" r="33611" b="42000"/>
              <a:stretch/>
            </p:blipFill>
            <p:spPr>
              <a:xfrm>
                <a:off x="5526489" y="3617114"/>
                <a:ext cx="614815" cy="1015677"/>
              </a:xfrm>
              <a:prstGeom prst="rect">
                <a:avLst/>
              </a:prstGeom>
            </p:spPr>
          </p:pic>
        </p:grpSp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D341DA63-E936-43DE-9942-AECB1A6808C6}"/>
                </a:ext>
              </a:extLst>
            </p:cNvPr>
            <p:cNvSpPr txBox="1"/>
            <p:nvPr/>
          </p:nvSpPr>
          <p:spPr>
            <a:xfrm>
              <a:off x="5279109" y="3950460"/>
              <a:ext cx="1199473" cy="40010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l-PL" sz="1350" b="1" dirty="0">
                  <a:solidFill>
                    <a:schemeClr val="bg1"/>
                  </a:solidFill>
                </a:rPr>
                <a:t>PATIENT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025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23 L -0.0013 0.022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0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7 -2.54686E-6 L 0.04713 0.0432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4" y="215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9835E-6 6.94598E-7 L -0.01737 0.1507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" y="752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333E-6 -3.7376E-6 L -0.14306 0.0678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6" y="339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81481E-6 L 0.01393 0.02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279E-7 3.32966E-6 L 0.05182 -0.2003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-100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COST_ppt-16_9-color_2">
  <a:themeElements>
    <a:clrScheme name="COST THEME GREEN">
      <a:dk1>
        <a:srgbClr val="000000"/>
      </a:dk1>
      <a:lt1>
        <a:srgbClr val="FFFFFF"/>
      </a:lt1>
      <a:dk2>
        <a:srgbClr val="737373"/>
      </a:dk2>
      <a:lt2>
        <a:srgbClr val="D2D2CD"/>
      </a:lt2>
      <a:accent1>
        <a:srgbClr val="00AB9D"/>
      </a:accent1>
      <a:accent2>
        <a:srgbClr val="6E82BE"/>
      </a:accent2>
      <a:accent3>
        <a:srgbClr val="2D3778"/>
      </a:accent3>
      <a:accent4>
        <a:srgbClr val="961E64"/>
      </a:accent4>
      <a:accent5>
        <a:srgbClr val="692364"/>
      </a:accent5>
      <a:accent6>
        <a:srgbClr val="E1783C"/>
      </a:accent6>
      <a:hlink>
        <a:srgbClr val="D7D2C3"/>
      </a:hlink>
      <a:folHlink>
        <a:srgbClr val="9B9B9B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tcares.potm" id="{0DD43FB1-CB10-4A86-A534-01076839C924}" vid="{8DA49BF9-3432-47ED-A433-111B14F3F81D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costcares</Template>
  <TotalTime>2365</TotalTime>
  <Words>14</Words>
  <Application>Microsoft Office PowerPoint</Application>
  <PresentationFormat>Niestandardowy</PresentationFormat>
  <Paragraphs>5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COST_ppt-16_9-color_2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Roman Lewandowski</dc:creator>
  <cp:lastModifiedBy>Roman Lewandowski</cp:lastModifiedBy>
  <cp:revision>100</cp:revision>
  <dcterms:created xsi:type="dcterms:W3CDTF">2019-10-15T10:16:24Z</dcterms:created>
  <dcterms:modified xsi:type="dcterms:W3CDTF">2020-03-10T20:45:57Z</dcterms:modified>
</cp:coreProperties>
</file>