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customXml/itemProps69.xml" ContentType="application/vnd.openxmlformats-officedocument.customXmlProperties+xml"/>
  <Override PartName="/customXml/itemProps70.xml" ContentType="application/vnd.openxmlformats-officedocument.customXmlProperties+xml"/>
  <Override PartName="/customXml/itemProps71.xml" ContentType="application/vnd.openxmlformats-officedocument.customXmlProperties+xml"/>
  <Override PartName="/customXml/itemProps72.xml" ContentType="application/vnd.openxmlformats-officedocument.customXmlProperties+xml"/>
  <Override PartName="/customXml/itemProps73.xml" ContentType="application/vnd.openxmlformats-officedocument.customXmlProperties+xml"/>
  <Override PartName="/customXml/itemProps74.xml" ContentType="application/vnd.openxmlformats-officedocument.customXmlProperties+xml"/>
  <Override PartName="/customXml/itemProps75.xml" ContentType="application/vnd.openxmlformats-officedocument.customXmlProperties+xml"/>
  <Override PartName="/customXml/itemProps76.xml" ContentType="application/vnd.openxmlformats-officedocument.customXmlProperties+xml"/>
  <Override PartName="/customXml/itemProps77.xml" ContentType="application/vnd.openxmlformats-officedocument.customXmlProperties+xml"/>
  <Override PartName="/customXml/itemProps78.xml" ContentType="application/vnd.openxmlformats-officedocument.customXmlProperties+xml"/>
  <Override PartName="/customXml/itemProps79.xml" ContentType="application/vnd.openxmlformats-officedocument.customXmlProperties+xml"/>
  <Override PartName="/customXml/itemProps80.xml" ContentType="application/vnd.openxmlformats-officedocument.customXmlProperties+xml"/>
  <Override PartName="/customXml/itemProps81.xml" ContentType="application/vnd.openxmlformats-officedocument.customXmlProperties+xml"/>
  <Override PartName="/customXml/itemProps82.xml" ContentType="application/vnd.openxmlformats-officedocument.customXmlProperties+xml"/>
  <Override PartName="/customXml/itemProps83.xml" ContentType="application/vnd.openxmlformats-officedocument.customXmlProperties+xml"/>
  <Override PartName="/customXml/itemProps84.xml" ContentType="application/vnd.openxmlformats-officedocument.customXmlProperties+xml"/>
  <Override PartName="/customXml/itemProps85.xml" ContentType="application/vnd.openxmlformats-officedocument.customXmlProperties+xml"/>
  <Override PartName="/customXml/itemProps86.xml" ContentType="application/vnd.openxmlformats-officedocument.customXmlProperties+xml"/>
  <Override PartName="/customXml/itemProps87.xml" ContentType="application/vnd.openxmlformats-officedocument.customXmlProperties+xml"/>
  <Override PartName="/customXml/itemProps88.xml" ContentType="application/vnd.openxmlformats-officedocument.customXmlProperties+xml"/>
  <Override PartName="/customXml/itemProps89.xml" ContentType="application/vnd.openxmlformats-officedocument.customXmlProperties+xml"/>
  <Override PartName="/customXml/itemProps90.xml" ContentType="application/vnd.openxmlformats-officedocument.customXmlProperties+xml"/>
  <Override PartName="/customXml/itemProps91.xml" ContentType="application/vnd.openxmlformats-officedocument.customXmlProperties+xml"/>
  <Override PartName="/customXml/itemProps92.xml" ContentType="application/vnd.openxmlformats-officedocument.customXmlProperties+xml"/>
  <Override PartName="/customXml/itemProps93.xml" ContentType="application/vnd.openxmlformats-officedocument.customXmlProperties+xml"/>
  <Override PartName="/customXml/itemProps94.xml" ContentType="application/vnd.openxmlformats-officedocument.customXmlProperties+xml"/>
  <Override PartName="/customXml/itemProps95.xml" ContentType="application/vnd.openxmlformats-officedocument.customXmlProperties+xml"/>
  <Override PartName="/customXml/itemProps96.xml" ContentType="application/vnd.openxmlformats-officedocument.customXmlProperties+xml"/>
  <Override PartName="/customXml/itemProps97.xml" ContentType="application/vnd.openxmlformats-officedocument.customXmlProperties+xml"/>
  <Override PartName="/customXml/itemProps98.xml" ContentType="application/vnd.openxmlformats-officedocument.customXmlProperties+xml"/>
  <Override PartName="/customXml/itemProps99.xml" ContentType="application/vnd.openxmlformats-officedocument.customXmlProperties+xml"/>
  <Override PartName="/customXml/itemProps100.xml" ContentType="application/vnd.openxmlformats-officedocument.customXmlProperties+xml"/>
  <Override PartName="/customXml/itemProps101.xml" ContentType="application/vnd.openxmlformats-officedocument.customXmlProperties+xml"/>
  <Override PartName="/customXml/itemProps102.xml" ContentType="application/vnd.openxmlformats-officedocument.customXmlProperties+xml"/>
  <Override PartName="/customXml/itemProps103.xml" ContentType="application/vnd.openxmlformats-officedocument.customXmlProperties+xml"/>
  <Override PartName="/customXml/itemProps104.xml" ContentType="application/vnd.openxmlformats-officedocument.customXmlProperties+xml"/>
  <Override PartName="/customXml/itemProps105.xml" ContentType="application/vnd.openxmlformats-officedocument.customXmlProperties+xml"/>
  <Override PartName="/customXml/itemProps106.xml" ContentType="application/vnd.openxmlformats-officedocument.customXmlProperties+xml"/>
  <Override PartName="/customXml/itemProps107.xml" ContentType="application/vnd.openxmlformats-officedocument.customXmlProperties+xml"/>
  <Override PartName="/customXml/itemProps108.xml" ContentType="application/vnd.openxmlformats-officedocument.customXmlProperties+xml"/>
  <Override PartName="/customXml/itemProps109.xml" ContentType="application/vnd.openxmlformats-officedocument.customXmlProperties+xml"/>
  <Override PartName="/customXml/itemProps110.xml" ContentType="application/vnd.openxmlformats-officedocument.customXmlProperties+xml"/>
  <Override PartName="/customXml/itemProps111.xml" ContentType="application/vnd.openxmlformats-officedocument.customXmlProperties+xml"/>
  <Override PartName="/customXml/itemProps112.xml" ContentType="application/vnd.openxmlformats-officedocument.customXmlProperties+xml"/>
  <Override PartName="/customXml/itemProps113.xml" ContentType="application/vnd.openxmlformats-officedocument.customXmlProperties+xml"/>
  <Override PartName="/customXml/itemProps114.xml" ContentType="application/vnd.openxmlformats-officedocument.customXmlProperties+xml"/>
  <Override PartName="/customXml/itemProps115.xml" ContentType="application/vnd.openxmlformats-officedocument.customXmlProperties+xml"/>
  <Override PartName="/customXml/itemProps116.xml" ContentType="application/vnd.openxmlformats-officedocument.customXmlProperties+xml"/>
  <Override PartName="/customXml/itemProps117.xml" ContentType="application/vnd.openxmlformats-officedocument.customXmlProperties+xml"/>
  <Override PartName="/customXml/itemProps118.xml" ContentType="application/vnd.openxmlformats-officedocument.customXmlProperties+xml"/>
  <Override PartName="/customXml/itemProps119.xml" ContentType="application/vnd.openxmlformats-officedocument.customXmlProperties+xml"/>
  <Override PartName="/customXml/itemProps120.xml" ContentType="application/vnd.openxmlformats-officedocument.customXmlProperties+xml"/>
  <Override PartName="/customXml/itemProps121.xml" ContentType="application/vnd.openxmlformats-officedocument.customXmlProperties+xml"/>
  <Override PartName="/customXml/itemProps122.xml" ContentType="application/vnd.openxmlformats-officedocument.customXmlProperties+xml"/>
  <Override PartName="/customXml/itemProps123.xml" ContentType="application/vnd.openxmlformats-officedocument.customXmlProperties+xml"/>
  <Override PartName="/customXml/itemProps124.xml" ContentType="application/vnd.openxmlformats-officedocument.customXmlProperties+xml"/>
  <Override PartName="/customXml/itemProps125.xml" ContentType="application/vnd.openxmlformats-officedocument.customXmlProperties+xml"/>
  <Override PartName="/customXml/itemProps126.xml" ContentType="application/vnd.openxmlformats-officedocument.customXmlProperties+xml"/>
  <Override PartName="/customXml/itemProps127.xml" ContentType="application/vnd.openxmlformats-officedocument.customXmlProperties+xml"/>
  <Override PartName="/customXml/itemProps128.xml" ContentType="application/vnd.openxmlformats-officedocument.customXmlProperties+xml"/>
  <Override PartName="/customXml/itemProps129.xml" ContentType="application/vnd.openxmlformats-officedocument.customXmlProperties+xml"/>
  <Override PartName="/customXml/itemProps130.xml" ContentType="application/vnd.openxmlformats-officedocument.customXmlProperties+xml"/>
  <Override PartName="/customXml/itemProps131.xml" ContentType="application/vnd.openxmlformats-officedocument.customXmlProperties+xml"/>
  <Override PartName="/customXml/itemProps132.xml" ContentType="application/vnd.openxmlformats-officedocument.customXmlProperties+xml"/>
  <Override PartName="/customXml/itemProps133.xml" ContentType="application/vnd.openxmlformats-officedocument.customXmlProperties+xml"/>
  <Override PartName="/customXml/itemProps134.xml" ContentType="application/vnd.openxmlformats-officedocument.customXmlProperties+xml"/>
  <Override PartName="/customXml/itemProps135.xml" ContentType="application/vnd.openxmlformats-officedocument.customXmlProperties+xml"/>
  <Override PartName="/customXml/itemProps136.xml" ContentType="application/vnd.openxmlformats-officedocument.customXmlProperties+xml"/>
  <Override PartName="/customXml/itemProps137.xml" ContentType="application/vnd.openxmlformats-officedocument.customXmlProperties+xml"/>
  <Override PartName="/customXml/itemProps138.xml" ContentType="application/vnd.openxmlformats-officedocument.customXmlProperties+xml"/>
  <Override PartName="/customXml/itemProps139.xml" ContentType="application/vnd.openxmlformats-officedocument.customXmlProperties+xml"/>
  <Override PartName="/customXml/itemProps140.xml" ContentType="application/vnd.openxmlformats-officedocument.customXmlProperties+xml"/>
  <Override PartName="/customXml/itemProps141.xml" ContentType="application/vnd.openxmlformats-officedocument.customXmlProperties+xml"/>
  <Override PartName="/customXml/itemProps142.xml" ContentType="application/vnd.openxmlformats-officedocument.customXmlProperties+xml"/>
  <Override PartName="/customXml/itemProps143.xml" ContentType="application/vnd.openxmlformats-officedocument.customXmlProperties+xml"/>
  <Override PartName="/customXml/itemProps144.xml" ContentType="application/vnd.openxmlformats-officedocument.customXmlProperties+xml"/>
  <Override PartName="/customXml/itemProps145.xml" ContentType="application/vnd.openxmlformats-officedocument.customXmlProperties+xml"/>
  <Override PartName="/customXml/itemProps146.xml" ContentType="application/vnd.openxmlformats-officedocument.customXmlProperties+xml"/>
  <Override PartName="/customXml/itemProps147.xml" ContentType="application/vnd.openxmlformats-officedocument.customXmlProperties+xml"/>
  <Override PartName="/customXml/itemProps148.xml" ContentType="application/vnd.openxmlformats-officedocument.customXmlProperties+xml"/>
  <Override PartName="/customXml/itemProps149.xml" ContentType="application/vnd.openxmlformats-officedocument.customXmlProperties+xml"/>
  <Override PartName="/customXml/itemProps150.xml" ContentType="application/vnd.openxmlformats-officedocument.customXmlProperties+xml"/>
  <Override PartName="/customXml/itemProps151.xml" ContentType="application/vnd.openxmlformats-officedocument.customXmlProperties+xml"/>
  <Override PartName="/customXml/itemProps152.xml" ContentType="application/vnd.openxmlformats-officedocument.customXmlProperties+xml"/>
  <Override PartName="/customXml/itemProps153.xml" ContentType="application/vnd.openxmlformats-officedocument.customXmlProperties+xml"/>
  <Override PartName="/customXml/itemProps15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55"/>
  </p:sldMasterIdLst>
  <p:sldIdLst>
    <p:sldId id="256" r:id="rId156"/>
    <p:sldId id="262" r:id="rId157"/>
    <p:sldId id="263" r:id="rId158"/>
    <p:sldId id="257" r:id="rId159"/>
    <p:sldId id="264" r:id="rId160"/>
    <p:sldId id="258" r:id="rId161"/>
    <p:sldId id="261" r:id="rId162"/>
    <p:sldId id="259" r:id="rId163"/>
    <p:sldId id="265" r:id="rId164"/>
    <p:sldId id="260" r:id="rId165"/>
    <p:sldId id="266" r:id="rId166"/>
    <p:sldId id="267" r:id="rId16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10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customXml" Target="../customXml/item117.xml"/><Relationship Id="rId21" Type="http://schemas.openxmlformats.org/officeDocument/2006/relationships/customXml" Target="../customXml/item21.xml"/><Relationship Id="rId42" Type="http://schemas.openxmlformats.org/officeDocument/2006/relationships/customXml" Target="../customXml/item42.xml"/><Relationship Id="rId63" Type="http://schemas.openxmlformats.org/officeDocument/2006/relationships/customXml" Target="../customXml/item63.xml"/><Relationship Id="rId84" Type="http://schemas.openxmlformats.org/officeDocument/2006/relationships/customXml" Target="../customXml/item84.xml"/><Relationship Id="rId138" Type="http://schemas.openxmlformats.org/officeDocument/2006/relationships/customXml" Target="../customXml/item138.xml"/><Relationship Id="rId159" Type="http://schemas.openxmlformats.org/officeDocument/2006/relationships/slide" Target="slides/slide4.xml"/><Relationship Id="rId170" Type="http://schemas.openxmlformats.org/officeDocument/2006/relationships/theme" Target="theme/theme1.xml"/><Relationship Id="rId107" Type="http://schemas.openxmlformats.org/officeDocument/2006/relationships/customXml" Target="../customXml/item107.xml"/><Relationship Id="rId11" Type="http://schemas.openxmlformats.org/officeDocument/2006/relationships/customXml" Target="../customXml/item11.xml"/><Relationship Id="rId32" Type="http://schemas.openxmlformats.org/officeDocument/2006/relationships/customXml" Target="../customXml/item32.xml"/><Relationship Id="rId53" Type="http://schemas.openxmlformats.org/officeDocument/2006/relationships/customXml" Target="../customXml/item53.xml"/><Relationship Id="rId74" Type="http://schemas.openxmlformats.org/officeDocument/2006/relationships/customXml" Target="../customXml/item74.xml"/><Relationship Id="rId128" Type="http://schemas.openxmlformats.org/officeDocument/2006/relationships/customXml" Target="../customXml/item128.xml"/><Relationship Id="rId149" Type="http://schemas.openxmlformats.org/officeDocument/2006/relationships/customXml" Target="../customXml/item149.xml"/><Relationship Id="rId5" Type="http://schemas.openxmlformats.org/officeDocument/2006/relationships/customXml" Target="../customXml/item5.xml"/><Relationship Id="rId95" Type="http://schemas.openxmlformats.org/officeDocument/2006/relationships/customXml" Target="../customXml/item95.xml"/><Relationship Id="rId160" Type="http://schemas.openxmlformats.org/officeDocument/2006/relationships/slide" Target="slides/slide5.xml"/><Relationship Id="rId22" Type="http://schemas.openxmlformats.org/officeDocument/2006/relationships/customXml" Target="../customXml/item22.xml"/><Relationship Id="rId43" Type="http://schemas.openxmlformats.org/officeDocument/2006/relationships/customXml" Target="../customXml/item43.xml"/><Relationship Id="rId64" Type="http://schemas.openxmlformats.org/officeDocument/2006/relationships/customXml" Target="../customXml/item64.xml"/><Relationship Id="rId118" Type="http://schemas.openxmlformats.org/officeDocument/2006/relationships/customXml" Target="../customXml/item118.xml"/><Relationship Id="rId139" Type="http://schemas.openxmlformats.org/officeDocument/2006/relationships/customXml" Target="../customXml/item139.xml"/><Relationship Id="rId85" Type="http://schemas.openxmlformats.org/officeDocument/2006/relationships/customXml" Target="../customXml/item85.xml"/><Relationship Id="rId150" Type="http://schemas.openxmlformats.org/officeDocument/2006/relationships/customXml" Target="../customXml/item150.xml"/><Relationship Id="rId171" Type="http://schemas.openxmlformats.org/officeDocument/2006/relationships/tableStyles" Target="tableStyles.xml"/><Relationship Id="rId12" Type="http://schemas.openxmlformats.org/officeDocument/2006/relationships/customXml" Target="../customXml/item12.xml"/><Relationship Id="rId33" Type="http://schemas.openxmlformats.org/officeDocument/2006/relationships/customXml" Target="../customXml/item33.xml"/><Relationship Id="rId108" Type="http://schemas.openxmlformats.org/officeDocument/2006/relationships/customXml" Target="../customXml/item108.xml"/><Relationship Id="rId129" Type="http://schemas.openxmlformats.org/officeDocument/2006/relationships/customXml" Target="../customXml/item129.xml"/><Relationship Id="rId54" Type="http://schemas.openxmlformats.org/officeDocument/2006/relationships/customXml" Target="../customXml/item54.xml"/><Relationship Id="rId70" Type="http://schemas.openxmlformats.org/officeDocument/2006/relationships/customXml" Target="../customXml/item70.xml"/><Relationship Id="rId75" Type="http://schemas.openxmlformats.org/officeDocument/2006/relationships/customXml" Target="../customXml/item75.xml"/><Relationship Id="rId91" Type="http://schemas.openxmlformats.org/officeDocument/2006/relationships/customXml" Target="../customXml/item91.xml"/><Relationship Id="rId96" Type="http://schemas.openxmlformats.org/officeDocument/2006/relationships/customXml" Target="../customXml/item96.xml"/><Relationship Id="rId140" Type="http://schemas.openxmlformats.org/officeDocument/2006/relationships/customXml" Target="../customXml/item140.xml"/><Relationship Id="rId145" Type="http://schemas.openxmlformats.org/officeDocument/2006/relationships/customXml" Target="../customXml/item145.xml"/><Relationship Id="rId161" Type="http://schemas.openxmlformats.org/officeDocument/2006/relationships/slide" Target="slides/slide6.xml"/><Relationship Id="rId166" Type="http://schemas.openxmlformats.org/officeDocument/2006/relationships/slide" Target="slides/slide1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49" Type="http://schemas.openxmlformats.org/officeDocument/2006/relationships/customXml" Target="../customXml/item49.xml"/><Relationship Id="rId114" Type="http://schemas.openxmlformats.org/officeDocument/2006/relationships/customXml" Target="../customXml/item114.xml"/><Relationship Id="rId119" Type="http://schemas.openxmlformats.org/officeDocument/2006/relationships/customXml" Target="../customXml/item119.xml"/><Relationship Id="rId44" Type="http://schemas.openxmlformats.org/officeDocument/2006/relationships/customXml" Target="../customXml/item44.xml"/><Relationship Id="rId60" Type="http://schemas.openxmlformats.org/officeDocument/2006/relationships/customXml" Target="../customXml/item60.xml"/><Relationship Id="rId65" Type="http://schemas.openxmlformats.org/officeDocument/2006/relationships/customXml" Target="../customXml/item65.xml"/><Relationship Id="rId81" Type="http://schemas.openxmlformats.org/officeDocument/2006/relationships/customXml" Target="../customXml/item81.xml"/><Relationship Id="rId86" Type="http://schemas.openxmlformats.org/officeDocument/2006/relationships/customXml" Target="../customXml/item86.xml"/><Relationship Id="rId130" Type="http://schemas.openxmlformats.org/officeDocument/2006/relationships/customXml" Target="../customXml/item130.xml"/><Relationship Id="rId135" Type="http://schemas.openxmlformats.org/officeDocument/2006/relationships/customXml" Target="../customXml/item135.xml"/><Relationship Id="rId151" Type="http://schemas.openxmlformats.org/officeDocument/2006/relationships/customXml" Target="../customXml/item151.xml"/><Relationship Id="rId156" Type="http://schemas.openxmlformats.org/officeDocument/2006/relationships/slide" Target="slides/slide1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Relationship Id="rId109" Type="http://schemas.openxmlformats.org/officeDocument/2006/relationships/customXml" Target="../customXml/item109.xml"/><Relationship Id="rId34" Type="http://schemas.openxmlformats.org/officeDocument/2006/relationships/customXml" Target="../customXml/item34.xml"/><Relationship Id="rId50" Type="http://schemas.openxmlformats.org/officeDocument/2006/relationships/customXml" Target="../customXml/item50.xml"/><Relationship Id="rId55" Type="http://schemas.openxmlformats.org/officeDocument/2006/relationships/customXml" Target="../customXml/item55.xml"/><Relationship Id="rId76" Type="http://schemas.openxmlformats.org/officeDocument/2006/relationships/customXml" Target="../customXml/item76.xml"/><Relationship Id="rId97" Type="http://schemas.openxmlformats.org/officeDocument/2006/relationships/customXml" Target="../customXml/item97.xml"/><Relationship Id="rId104" Type="http://schemas.openxmlformats.org/officeDocument/2006/relationships/customXml" Target="../customXml/item104.xml"/><Relationship Id="rId120" Type="http://schemas.openxmlformats.org/officeDocument/2006/relationships/customXml" Target="../customXml/item120.xml"/><Relationship Id="rId125" Type="http://schemas.openxmlformats.org/officeDocument/2006/relationships/customXml" Target="../customXml/item125.xml"/><Relationship Id="rId141" Type="http://schemas.openxmlformats.org/officeDocument/2006/relationships/customXml" Target="../customXml/item141.xml"/><Relationship Id="rId146" Type="http://schemas.openxmlformats.org/officeDocument/2006/relationships/customXml" Target="../customXml/item146.xml"/><Relationship Id="rId167" Type="http://schemas.openxmlformats.org/officeDocument/2006/relationships/slide" Target="slides/slide12.xml"/><Relationship Id="rId7" Type="http://schemas.openxmlformats.org/officeDocument/2006/relationships/customXml" Target="../customXml/item7.xml"/><Relationship Id="rId71" Type="http://schemas.openxmlformats.org/officeDocument/2006/relationships/customXml" Target="../customXml/item71.xml"/><Relationship Id="rId92" Type="http://schemas.openxmlformats.org/officeDocument/2006/relationships/customXml" Target="../customXml/item92.xml"/><Relationship Id="rId162" Type="http://schemas.openxmlformats.org/officeDocument/2006/relationships/slide" Target="slides/slide7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Relationship Id="rId24" Type="http://schemas.openxmlformats.org/officeDocument/2006/relationships/customXml" Target="../customXml/item24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66" Type="http://schemas.openxmlformats.org/officeDocument/2006/relationships/customXml" Target="../customXml/item66.xml"/><Relationship Id="rId87" Type="http://schemas.openxmlformats.org/officeDocument/2006/relationships/customXml" Target="../customXml/item87.xml"/><Relationship Id="rId110" Type="http://schemas.openxmlformats.org/officeDocument/2006/relationships/customXml" Target="../customXml/item110.xml"/><Relationship Id="rId115" Type="http://schemas.openxmlformats.org/officeDocument/2006/relationships/customXml" Target="../customXml/item115.xml"/><Relationship Id="rId131" Type="http://schemas.openxmlformats.org/officeDocument/2006/relationships/customXml" Target="../customXml/item131.xml"/><Relationship Id="rId136" Type="http://schemas.openxmlformats.org/officeDocument/2006/relationships/customXml" Target="../customXml/item136.xml"/><Relationship Id="rId157" Type="http://schemas.openxmlformats.org/officeDocument/2006/relationships/slide" Target="slides/slide2.xml"/><Relationship Id="rId61" Type="http://schemas.openxmlformats.org/officeDocument/2006/relationships/customXml" Target="../customXml/item61.xml"/><Relationship Id="rId82" Type="http://schemas.openxmlformats.org/officeDocument/2006/relationships/customXml" Target="../customXml/item82.xml"/><Relationship Id="rId152" Type="http://schemas.openxmlformats.org/officeDocument/2006/relationships/customXml" Target="../customXml/item152.xml"/><Relationship Id="rId19" Type="http://schemas.openxmlformats.org/officeDocument/2006/relationships/customXml" Target="../customXml/item19.xml"/><Relationship Id="rId14" Type="http://schemas.openxmlformats.org/officeDocument/2006/relationships/customXml" Target="../customXml/item14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56" Type="http://schemas.openxmlformats.org/officeDocument/2006/relationships/customXml" Target="../customXml/item56.xml"/><Relationship Id="rId77" Type="http://schemas.openxmlformats.org/officeDocument/2006/relationships/customXml" Target="../customXml/item77.xml"/><Relationship Id="rId100" Type="http://schemas.openxmlformats.org/officeDocument/2006/relationships/customXml" Target="../customXml/item100.xml"/><Relationship Id="rId105" Type="http://schemas.openxmlformats.org/officeDocument/2006/relationships/customXml" Target="../customXml/item105.xml"/><Relationship Id="rId126" Type="http://schemas.openxmlformats.org/officeDocument/2006/relationships/customXml" Target="../customXml/item126.xml"/><Relationship Id="rId147" Type="http://schemas.openxmlformats.org/officeDocument/2006/relationships/customXml" Target="../customXml/item147.xml"/><Relationship Id="rId168" Type="http://schemas.openxmlformats.org/officeDocument/2006/relationships/presProps" Target="presProps.xml"/><Relationship Id="rId8" Type="http://schemas.openxmlformats.org/officeDocument/2006/relationships/customXml" Target="../customXml/item8.xml"/><Relationship Id="rId51" Type="http://schemas.openxmlformats.org/officeDocument/2006/relationships/customXml" Target="../customXml/item51.xml"/><Relationship Id="rId72" Type="http://schemas.openxmlformats.org/officeDocument/2006/relationships/customXml" Target="../customXml/item72.xml"/><Relationship Id="rId93" Type="http://schemas.openxmlformats.org/officeDocument/2006/relationships/customXml" Target="../customXml/item93.xml"/><Relationship Id="rId98" Type="http://schemas.openxmlformats.org/officeDocument/2006/relationships/customXml" Target="../customXml/item98.xml"/><Relationship Id="rId121" Type="http://schemas.openxmlformats.org/officeDocument/2006/relationships/customXml" Target="../customXml/item121.xml"/><Relationship Id="rId142" Type="http://schemas.openxmlformats.org/officeDocument/2006/relationships/customXml" Target="../customXml/item142.xml"/><Relationship Id="rId163" Type="http://schemas.openxmlformats.org/officeDocument/2006/relationships/slide" Target="slides/slide8.xml"/><Relationship Id="rId3" Type="http://schemas.openxmlformats.org/officeDocument/2006/relationships/customXml" Target="../customXml/item3.xml"/><Relationship Id="rId25" Type="http://schemas.openxmlformats.org/officeDocument/2006/relationships/customXml" Target="../customXml/item25.xml"/><Relationship Id="rId46" Type="http://schemas.openxmlformats.org/officeDocument/2006/relationships/customXml" Target="../customXml/item46.xml"/><Relationship Id="rId67" Type="http://schemas.openxmlformats.org/officeDocument/2006/relationships/customXml" Target="../customXml/item67.xml"/><Relationship Id="rId116" Type="http://schemas.openxmlformats.org/officeDocument/2006/relationships/customXml" Target="../customXml/item116.xml"/><Relationship Id="rId137" Type="http://schemas.openxmlformats.org/officeDocument/2006/relationships/customXml" Target="../customXml/item137.xml"/><Relationship Id="rId158" Type="http://schemas.openxmlformats.org/officeDocument/2006/relationships/slide" Target="slides/slide3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62" Type="http://schemas.openxmlformats.org/officeDocument/2006/relationships/customXml" Target="../customXml/item62.xml"/><Relationship Id="rId83" Type="http://schemas.openxmlformats.org/officeDocument/2006/relationships/customXml" Target="../customXml/item83.xml"/><Relationship Id="rId88" Type="http://schemas.openxmlformats.org/officeDocument/2006/relationships/customXml" Target="../customXml/item88.xml"/><Relationship Id="rId111" Type="http://schemas.openxmlformats.org/officeDocument/2006/relationships/customXml" Target="../customXml/item111.xml"/><Relationship Id="rId132" Type="http://schemas.openxmlformats.org/officeDocument/2006/relationships/customXml" Target="../customXml/item132.xml"/><Relationship Id="rId153" Type="http://schemas.openxmlformats.org/officeDocument/2006/relationships/customXml" Target="../customXml/item153.xml"/><Relationship Id="rId15" Type="http://schemas.openxmlformats.org/officeDocument/2006/relationships/customXml" Target="../customXml/item15.xml"/><Relationship Id="rId36" Type="http://schemas.openxmlformats.org/officeDocument/2006/relationships/customXml" Target="../customXml/item36.xml"/><Relationship Id="rId57" Type="http://schemas.openxmlformats.org/officeDocument/2006/relationships/customXml" Target="../customXml/item57.xml"/><Relationship Id="rId106" Type="http://schemas.openxmlformats.org/officeDocument/2006/relationships/customXml" Target="../customXml/item106.xml"/><Relationship Id="rId127" Type="http://schemas.openxmlformats.org/officeDocument/2006/relationships/customXml" Target="../customXml/item127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52" Type="http://schemas.openxmlformats.org/officeDocument/2006/relationships/customXml" Target="../customXml/item52.xml"/><Relationship Id="rId73" Type="http://schemas.openxmlformats.org/officeDocument/2006/relationships/customXml" Target="../customXml/item73.xml"/><Relationship Id="rId78" Type="http://schemas.openxmlformats.org/officeDocument/2006/relationships/customXml" Target="../customXml/item78.xml"/><Relationship Id="rId94" Type="http://schemas.openxmlformats.org/officeDocument/2006/relationships/customXml" Target="../customXml/item94.xml"/><Relationship Id="rId99" Type="http://schemas.openxmlformats.org/officeDocument/2006/relationships/customXml" Target="../customXml/item99.xml"/><Relationship Id="rId101" Type="http://schemas.openxmlformats.org/officeDocument/2006/relationships/customXml" Target="../customXml/item101.xml"/><Relationship Id="rId122" Type="http://schemas.openxmlformats.org/officeDocument/2006/relationships/customXml" Target="../customXml/item122.xml"/><Relationship Id="rId143" Type="http://schemas.openxmlformats.org/officeDocument/2006/relationships/customXml" Target="../customXml/item143.xml"/><Relationship Id="rId148" Type="http://schemas.openxmlformats.org/officeDocument/2006/relationships/customXml" Target="../customXml/item148.xml"/><Relationship Id="rId164" Type="http://schemas.openxmlformats.org/officeDocument/2006/relationships/slide" Target="slides/slide9.xml"/><Relationship Id="rId169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26" Type="http://schemas.openxmlformats.org/officeDocument/2006/relationships/customXml" Target="../customXml/item26.xml"/><Relationship Id="rId47" Type="http://schemas.openxmlformats.org/officeDocument/2006/relationships/customXml" Target="../customXml/item47.xml"/><Relationship Id="rId68" Type="http://schemas.openxmlformats.org/officeDocument/2006/relationships/customXml" Target="../customXml/item68.xml"/><Relationship Id="rId89" Type="http://schemas.openxmlformats.org/officeDocument/2006/relationships/customXml" Target="../customXml/item89.xml"/><Relationship Id="rId112" Type="http://schemas.openxmlformats.org/officeDocument/2006/relationships/customXml" Target="../customXml/item112.xml"/><Relationship Id="rId133" Type="http://schemas.openxmlformats.org/officeDocument/2006/relationships/customXml" Target="../customXml/item133.xml"/><Relationship Id="rId154" Type="http://schemas.openxmlformats.org/officeDocument/2006/relationships/customXml" Target="../customXml/item154.xml"/><Relationship Id="rId16" Type="http://schemas.openxmlformats.org/officeDocument/2006/relationships/customXml" Target="../customXml/item16.xml"/><Relationship Id="rId37" Type="http://schemas.openxmlformats.org/officeDocument/2006/relationships/customXml" Target="../customXml/item37.xml"/><Relationship Id="rId58" Type="http://schemas.openxmlformats.org/officeDocument/2006/relationships/customXml" Target="../customXml/item58.xml"/><Relationship Id="rId79" Type="http://schemas.openxmlformats.org/officeDocument/2006/relationships/customXml" Target="../customXml/item79.xml"/><Relationship Id="rId102" Type="http://schemas.openxmlformats.org/officeDocument/2006/relationships/customXml" Target="../customXml/item102.xml"/><Relationship Id="rId123" Type="http://schemas.openxmlformats.org/officeDocument/2006/relationships/customXml" Target="../customXml/item123.xml"/><Relationship Id="rId144" Type="http://schemas.openxmlformats.org/officeDocument/2006/relationships/customXml" Target="../customXml/item144.xml"/><Relationship Id="rId90" Type="http://schemas.openxmlformats.org/officeDocument/2006/relationships/customXml" Target="../customXml/item90.xml"/><Relationship Id="rId165" Type="http://schemas.openxmlformats.org/officeDocument/2006/relationships/slide" Target="slides/slide10.xml"/><Relationship Id="rId27" Type="http://schemas.openxmlformats.org/officeDocument/2006/relationships/customXml" Target="../customXml/item27.xml"/><Relationship Id="rId48" Type="http://schemas.openxmlformats.org/officeDocument/2006/relationships/customXml" Target="../customXml/item48.xml"/><Relationship Id="rId69" Type="http://schemas.openxmlformats.org/officeDocument/2006/relationships/customXml" Target="../customXml/item69.xml"/><Relationship Id="rId113" Type="http://schemas.openxmlformats.org/officeDocument/2006/relationships/customXml" Target="../customXml/item113.xml"/><Relationship Id="rId134" Type="http://schemas.openxmlformats.org/officeDocument/2006/relationships/customXml" Target="../customXml/item134.xml"/><Relationship Id="rId80" Type="http://schemas.openxmlformats.org/officeDocument/2006/relationships/customXml" Target="../customXml/item80.xml"/><Relationship Id="rId155" Type="http://schemas.openxmlformats.org/officeDocument/2006/relationships/slideMaster" Target="slideMasters/slideMaster1.xml"/><Relationship Id="rId17" Type="http://schemas.openxmlformats.org/officeDocument/2006/relationships/customXml" Target="../customXml/item17.xml"/><Relationship Id="rId38" Type="http://schemas.openxmlformats.org/officeDocument/2006/relationships/customXml" Target="../customXml/item38.xml"/><Relationship Id="rId59" Type="http://schemas.openxmlformats.org/officeDocument/2006/relationships/customXml" Target="../customXml/item59.xml"/><Relationship Id="rId103" Type="http://schemas.openxmlformats.org/officeDocument/2006/relationships/customXml" Target="../customXml/item103.xml"/><Relationship Id="rId124" Type="http://schemas.openxmlformats.org/officeDocument/2006/relationships/customXml" Target="../customXml/item12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83D7D7-BA74-4B59-A69E-AFA3E5FDFB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9FA1C94-6FA7-4612-B13E-F9EAC0960E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D00CAC-E31D-4D3B-A9F0-91BF52109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B324E-ED63-4283-BA1C-CB6FCB5412D7}" type="datetimeFigureOut">
              <a:rPr lang="ko-KR" altLang="en-US" smtClean="0"/>
              <a:t>2024-05-28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48A0FF-9615-4371-AA61-8612D5809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816B2A-B8FA-40FE-95A1-4571FEDE8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811E-9F70-4ADA-905D-CD6B18B106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343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6D105C-DE88-4AB5-BDBC-361F863C8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42D2482-C89E-41A2-8CA6-BD95E53A0B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72EE6F-245B-41B4-ABB6-8D6FDE3FD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B324E-ED63-4283-BA1C-CB6FCB5412D7}" type="datetimeFigureOut">
              <a:rPr lang="ko-KR" altLang="en-US" smtClean="0"/>
              <a:t>2024-05-28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6B6B13-6DD3-45D4-9D6F-2CDB747F0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A246C7-6995-40E0-B068-87926CA8B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811E-9F70-4ADA-905D-CD6B18B106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42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C757362-025D-4C64-BFBA-1DFF7A5125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17939A-41D2-44CC-BDA8-503FB2EF96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779C11-FD4A-4D74-915D-D508D7209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B324E-ED63-4283-BA1C-CB6FCB5412D7}" type="datetimeFigureOut">
              <a:rPr lang="ko-KR" altLang="en-US" smtClean="0"/>
              <a:t>2024-05-28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A23FEB-7EA1-431D-BB7A-B894323AA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93A445-8C0C-4897-818B-9CF097D6A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811E-9F70-4ADA-905D-CD6B18B106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1866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0E6F48-99C2-4B4F-9C62-87A2CA431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145740-D359-49C8-B229-08F9294333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DE94F4-7FBA-4EB8-A56B-F285883F1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B324E-ED63-4283-BA1C-CB6FCB5412D7}" type="datetimeFigureOut">
              <a:rPr lang="ko-KR" altLang="en-US" smtClean="0"/>
              <a:t>2024-05-28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500252-869D-4721-B412-0378493E2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64E63-AFB5-4A7A-BFF3-E5F1FC9AF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811E-9F70-4ADA-905D-CD6B18B106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5888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B843B6-CD4E-4E78-ADBB-60666EA75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E5D249-8F4A-4250-8492-9848CCF225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E2A0C3-B538-420D-A700-CBD85A146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B324E-ED63-4283-BA1C-CB6FCB5412D7}" type="datetimeFigureOut">
              <a:rPr lang="ko-KR" altLang="en-US" smtClean="0"/>
              <a:t>2024-05-28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C32CFF-6CB9-4583-82CB-B7FCB8153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66AB53-39A2-4B2E-B72C-EEF4B3705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811E-9F70-4ADA-905D-CD6B18B106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8366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82161C-7488-47F7-BE57-E271378C6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C6CC30-E361-44E9-B4AA-0518556E2E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649FF5B-6F56-41B6-9302-6EBA41CD78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1E0E27F-4535-4E9D-8CBB-9C5B4622E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B324E-ED63-4283-BA1C-CB6FCB5412D7}" type="datetimeFigureOut">
              <a:rPr lang="ko-KR" altLang="en-US" smtClean="0"/>
              <a:t>2024-05-28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2DF854C-48C9-4905-B1A5-802D3DDC0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82FFDF-71A0-4254-A894-4AA72C7FD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811E-9F70-4ADA-905D-CD6B18B106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5570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CC9B19-4883-467A-A6DA-752358AA1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3A7732-B55F-46E5-B5C3-A5108F8405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F19A07-9B94-40C2-965B-2EE65629C0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E792AEB-77B3-4445-9BA2-122515B1AC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967C8AB-0C05-40F1-8C50-AA1D866566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75CDB79-1E6B-4155-8BF3-7BECC8ACE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B324E-ED63-4283-BA1C-CB6FCB5412D7}" type="datetimeFigureOut">
              <a:rPr lang="ko-KR" altLang="en-US" smtClean="0"/>
              <a:t>2024-05-28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E3938E6-15E9-4710-B160-58827D43E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169D886-88EF-4B48-A8E3-84E278A2A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811E-9F70-4ADA-905D-CD6B18B106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4422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AAEBCA-21C1-4876-995E-108AB6BEA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824EC2D-F997-4CD0-8ABF-0F866DABB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B324E-ED63-4283-BA1C-CB6FCB5412D7}" type="datetimeFigureOut">
              <a:rPr lang="ko-KR" altLang="en-US" smtClean="0"/>
              <a:t>2024-05-28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B41D56E-9661-407A-8010-73D4D27C2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23F574D-354C-4C03-B993-B6C364AD9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811E-9F70-4ADA-905D-CD6B18B106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3681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4941B9B-2894-4640-A8B4-F6EF61398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B324E-ED63-4283-BA1C-CB6FCB5412D7}" type="datetimeFigureOut">
              <a:rPr lang="ko-KR" altLang="en-US" smtClean="0"/>
              <a:t>2024-05-28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6963180-C6FD-43ED-B3C6-545219F79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1BFCE1-0029-484F-BAE6-57ECF898E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811E-9F70-4ADA-905D-CD6B18B106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7871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3AF319-8B0A-48A2-BE2C-2E5D86B22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7EA591-86A4-4B29-883D-4820173A6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302BB74-68B0-4D9D-885C-11369E6CDB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500EC3-167B-4F8D-B83D-3CB0A393B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B324E-ED63-4283-BA1C-CB6FCB5412D7}" type="datetimeFigureOut">
              <a:rPr lang="ko-KR" altLang="en-US" smtClean="0"/>
              <a:t>2024-05-28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F4E3D4E-2ECD-4E20-9A2A-A85C5222C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B82CA5-7A27-4386-A2D4-8EC3E10E7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811E-9F70-4ADA-905D-CD6B18B106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708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D553D0-97C6-4BC3-BD5B-78B7D5468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03FB53A-98BB-434E-8166-EE66F22D8D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F1ECF6E-7A57-421A-B002-598869D8CE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2B0A05-5F0E-4622-BC49-C99684593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B324E-ED63-4283-BA1C-CB6FCB5412D7}" type="datetimeFigureOut">
              <a:rPr lang="ko-KR" altLang="en-US" smtClean="0"/>
              <a:t>2024-05-28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0C97EB-FA36-4589-81FD-07B15617D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6379EE-E6A7-453B-A238-0B0A4A902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811E-9F70-4ADA-905D-CD6B18B106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040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9C3D106-82F9-40FF-B0FA-47B746673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9D5AD1-2D69-426B-9E60-58A1E66618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86676C-7201-45C1-A140-E41DFC5E86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B324E-ED63-4283-BA1C-CB6FCB5412D7}" type="datetimeFigureOut">
              <a:rPr lang="ko-KR" altLang="en-US" smtClean="0"/>
              <a:t>2024-05-28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689595-86CD-45FB-9762-66FC658743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8E998D-B13B-45C7-85C1-2B1DB52205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1C811E-9F70-4ADA-905D-CD6B18B106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3516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customXml" Target="../../customXml/item7.xml"/><Relationship Id="rId7" Type="http://schemas.openxmlformats.org/officeDocument/2006/relationships/image" Target="../media/image3.png"/><Relationship Id="rId12" Type="http://schemas.openxmlformats.org/officeDocument/2006/relationships/slide" Target="slide3.xml"/><Relationship Id="rId2" Type="http://schemas.openxmlformats.org/officeDocument/2006/relationships/customXml" Target="../../customXml/item2.xml"/><Relationship Id="rId1" Type="http://schemas.openxmlformats.org/officeDocument/2006/relationships/customXml" Target="../../customXml/item1.xml"/><Relationship Id="rId6" Type="http://schemas.openxmlformats.org/officeDocument/2006/relationships/image" Target="../media/image2.png"/><Relationship Id="rId11" Type="http://schemas.openxmlformats.org/officeDocument/2006/relationships/slide" Target="slide2.xml"/><Relationship Id="rId5" Type="http://schemas.openxmlformats.org/officeDocument/2006/relationships/image" Target="../media/image1.png"/><Relationship Id="rId10" Type="http://schemas.openxmlformats.org/officeDocument/2006/relationships/image" Target="../media/image6.png"/><Relationship Id="rId4" Type="http://schemas.openxmlformats.org/officeDocument/2006/relationships/slideLayout" Target="../slideLayouts/slideLayout7.xml"/><Relationship Id="rId9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13" Type="http://schemas.openxmlformats.org/officeDocument/2006/relationships/image" Target="../media/image5.png"/><Relationship Id="rId18" Type="http://schemas.openxmlformats.org/officeDocument/2006/relationships/slide" Target="slide11.xml"/><Relationship Id="rId3" Type="http://schemas.openxmlformats.org/officeDocument/2006/relationships/customXml" Target="../../customXml/item23.xml"/><Relationship Id="rId7" Type="http://schemas.openxmlformats.org/officeDocument/2006/relationships/customXml" Target="../../customXml/item128.xml"/><Relationship Id="rId12" Type="http://schemas.openxmlformats.org/officeDocument/2006/relationships/image" Target="../media/image4.png"/><Relationship Id="rId17" Type="http://schemas.openxmlformats.org/officeDocument/2006/relationships/slide" Target="slide4.xml"/><Relationship Id="rId2" Type="http://schemas.openxmlformats.org/officeDocument/2006/relationships/customXml" Target="../../customXml/item22.xml"/><Relationship Id="rId16" Type="http://schemas.openxmlformats.org/officeDocument/2006/relationships/slide" Target="slide8.xml"/><Relationship Id="rId1" Type="http://schemas.openxmlformats.org/officeDocument/2006/relationships/customXml" Target="../../customXml/item21.xml"/><Relationship Id="rId6" Type="http://schemas.openxmlformats.org/officeDocument/2006/relationships/customXml" Target="../../customXml/item127.xml"/><Relationship Id="rId11" Type="http://schemas.openxmlformats.org/officeDocument/2006/relationships/image" Target="../media/image3.png"/><Relationship Id="rId5" Type="http://schemas.openxmlformats.org/officeDocument/2006/relationships/customXml" Target="../../customXml/item126.xml"/><Relationship Id="rId15" Type="http://schemas.openxmlformats.org/officeDocument/2006/relationships/slide" Target="slide6.xml"/><Relationship Id="rId10" Type="http://schemas.openxmlformats.org/officeDocument/2006/relationships/image" Target="../media/image2.png"/><Relationship Id="rId19" Type="http://schemas.openxmlformats.org/officeDocument/2006/relationships/slide" Target="slide12.xml"/><Relationship Id="rId4" Type="http://schemas.openxmlformats.org/officeDocument/2006/relationships/customXml" Target="../../customXml/item81.xml"/><Relationship Id="rId9" Type="http://schemas.openxmlformats.org/officeDocument/2006/relationships/image" Target="../media/image1.png"/><Relationship Id="rId1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45.xml"/><Relationship Id="rId13" Type="http://schemas.openxmlformats.org/officeDocument/2006/relationships/customXml" Target="../../customXml/item150.xml"/><Relationship Id="rId18" Type="http://schemas.openxmlformats.org/officeDocument/2006/relationships/image" Target="../media/image4.png"/><Relationship Id="rId3" Type="http://schemas.openxmlformats.org/officeDocument/2006/relationships/customXml" Target="../../customXml/item131.xml"/><Relationship Id="rId21" Type="http://schemas.openxmlformats.org/officeDocument/2006/relationships/slide" Target="slide6.xml"/><Relationship Id="rId7" Type="http://schemas.openxmlformats.org/officeDocument/2006/relationships/customXml" Target="../../customXml/item144.xml"/><Relationship Id="rId12" Type="http://schemas.openxmlformats.org/officeDocument/2006/relationships/customXml" Target="../../customXml/item149.xml"/><Relationship Id="rId17" Type="http://schemas.openxmlformats.org/officeDocument/2006/relationships/image" Target="../media/image3.png"/><Relationship Id="rId2" Type="http://schemas.openxmlformats.org/officeDocument/2006/relationships/customXml" Target="../../customXml/item130.xml"/><Relationship Id="rId16" Type="http://schemas.openxmlformats.org/officeDocument/2006/relationships/image" Target="../media/image2.png"/><Relationship Id="rId20" Type="http://schemas.openxmlformats.org/officeDocument/2006/relationships/image" Target="../media/image6.png"/><Relationship Id="rId1" Type="http://schemas.openxmlformats.org/officeDocument/2006/relationships/customXml" Target="../../customXml/item129.xml"/><Relationship Id="rId6" Type="http://schemas.openxmlformats.org/officeDocument/2006/relationships/customXml" Target="../../customXml/item143.xml"/><Relationship Id="rId11" Type="http://schemas.openxmlformats.org/officeDocument/2006/relationships/customXml" Target="../../customXml/item148.xml"/><Relationship Id="rId24" Type="http://schemas.openxmlformats.org/officeDocument/2006/relationships/slide" Target="slide10.xml"/><Relationship Id="rId5" Type="http://schemas.openxmlformats.org/officeDocument/2006/relationships/customXml" Target="../../customXml/item133.xml"/><Relationship Id="rId15" Type="http://schemas.openxmlformats.org/officeDocument/2006/relationships/image" Target="../media/image1.png"/><Relationship Id="rId23" Type="http://schemas.openxmlformats.org/officeDocument/2006/relationships/slide" Target="slide4.xml"/><Relationship Id="rId10" Type="http://schemas.openxmlformats.org/officeDocument/2006/relationships/customXml" Target="../../customXml/item147.xml"/><Relationship Id="rId19" Type="http://schemas.openxmlformats.org/officeDocument/2006/relationships/image" Target="../media/image5.png"/><Relationship Id="rId4" Type="http://schemas.openxmlformats.org/officeDocument/2006/relationships/customXml" Target="../../customXml/item132.xml"/><Relationship Id="rId9" Type="http://schemas.openxmlformats.org/officeDocument/2006/relationships/customXml" Target="../../customXml/item146.xml"/><Relationship Id="rId14" Type="http://schemas.openxmlformats.org/officeDocument/2006/relationships/slideLayout" Target="../slideLayouts/slideLayout7.xml"/><Relationship Id="rId22" Type="http://schemas.openxmlformats.org/officeDocument/2006/relationships/slide" Target="slide8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53.xml"/><Relationship Id="rId13" Type="http://schemas.openxmlformats.org/officeDocument/2006/relationships/image" Target="../media/image3.png"/><Relationship Id="rId18" Type="http://schemas.openxmlformats.org/officeDocument/2006/relationships/slide" Target="slide8.xml"/><Relationship Id="rId3" Type="http://schemas.openxmlformats.org/officeDocument/2006/relationships/customXml" Target="../../customXml/item138.xml"/><Relationship Id="rId21" Type="http://schemas.openxmlformats.org/officeDocument/2006/relationships/slide" Target="slide1.xml"/><Relationship Id="rId7" Type="http://schemas.openxmlformats.org/officeDocument/2006/relationships/customXml" Target="../../customXml/item152.xml"/><Relationship Id="rId12" Type="http://schemas.openxmlformats.org/officeDocument/2006/relationships/image" Target="../media/image2.png"/><Relationship Id="rId17" Type="http://schemas.openxmlformats.org/officeDocument/2006/relationships/slide" Target="slide6.xml"/><Relationship Id="rId2" Type="http://schemas.openxmlformats.org/officeDocument/2006/relationships/customXml" Target="../../customXml/item137.xml"/><Relationship Id="rId16" Type="http://schemas.openxmlformats.org/officeDocument/2006/relationships/image" Target="../media/image6.png"/><Relationship Id="rId20" Type="http://schemas.openxmlformats.org/officeDocument/2006/relationships/slide" Target="slide10.xml"/><Relationship Id="rId1" Type="http://schemas.openxmlformats.org/officeDocument/2006/relationships/customXml" Target="../../customXml/item136.xml"/><Relationship Id="rId6" Type="http://schemas.openxmlformats.org/officeDocument/2006/relationships/customXml" Target="../../customXml/item151.xml"/><Relationship Id="rId11" Type="http://schemas.openxmlformats.org/officeDocument/2006/relationships/image" Target="../media/image1.png"/><Relationship Id="rId5" Type="http://schemas.openxmlformats.org/officeDocument/2006/relationships/customXml" Target="../../customXml/item140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7.xml"/><Relationship Id="rId19" Type="http://schemas.openxmlformats.org/officeDocument/2006/relationships/slide" Target="slide4.xml"/><Relationship Id="rId4" Type="http://schemas.openxmlformats.org/officeDocument/2006/relationships/customXml" Target="../../customXml/item139.xml"/><Relationship Id="rId9" Type="http://schemas.openxmlformats.org/officeDocument/2006/relationships/customXml" Target="../../customXml/item154.xml"/><Relationship Id="rId1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82.xml"/><Relationship Id="rId13" Type="http://schemas.openxmlformats.org/officeDocument/2006/relationships/image" Target="../media/image2.png"/><Relationship Id="rId18" Type="http://schemas.openxmlformats.org/officeDocument/2006/relationships/slide" Target="slide10.xml"/><Relationship Id="rId3" Type="http://schemas.openxmlformats.org/officeDocument/2006/relationships/customXml" Target="../../customXml/item72.xml"/><Relationship Id="rId7" Type="http://schemas.openxmlformats.org/officeDocument/2006/relationships/customXml" Target="../../customXml/item76.xml"/><Relationship Id="rId12" Type="http://schemas.openxmlformats.org/officeDocument/2006/relationships/image" Target="../media/image1.png"/><Relationship Id="rId17" Type="http://schemas.openxmlformats.org/officeDocument/2006/relationships/image" Target="../media/image6.png"/><Relationship Id="rId2" Type="http://schemas.openxmlformats.org/officeDocument/2006/relationships/customXml" Target="../../customXml/item71.xml"/><Relationship Id="rId16" Type="http://schemas.openxmlformats.org/officeDocument/2006/relationships/image" Target="../media/image5.png"/><Relationship Id="rId1" Type="http://schemas.openxmlformats.org/officeDocument/2006/relationships/customXml" Target="../../customXml/item68.xml"/><Relationship Id="rId6" Type="http://schemas.openxmlformats.org/officeDocument/2006/relationships/customXml" Target="../../customXml/item75.xml"/><Relationship Id="rId11" Type="http://schemas.openxmlformats.org/officeDocument/2006/relationships/slideLayout" Target="../slideLayouts/slideLayout7.xml"/><Relationship Id="rId5" Type="http://schemas.openxmlformats.org/officeDocument/2006/relationships/customXml" Target="../../customXml/item74.xml"/><Relationship Id="rId15" Type="http://schemas.openxmlformats.org/officeDocument/2006/relationships/image" Target="../media/image4.png"/><Relationship Id="rId10" Type="http://schemas.openxmlformats.org/officeDocument/2006/relationships/customXml" Target="../../customXml/item113.xml"/><Relationship Id="rId4" Type="http://schemas.openxmlformats.org/officeDocument/2006/relationships/customXml" Target="../../customXml/item73.xml"/><Relationship Id="rId9" Type="http://schemas.openxmlformats.org/officeDocument/2006/relationships/customXml" Target="../../customXml/item91.xml"/><Relationship Id="rId1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15.xml"/><Relationship Id="rId13" Type="http://schemas.openxmlformats.org/officeDocument/2006/relationships/image" Target="../media/image4.png"/><Relationship Id="rId3" Type="http://schemas.openxmlformats.org/officeDocument/2006/relationships/customXml" Target="../../customXml/item86.xml"/><Relationship Id="rId7" Type="http://schemas.openxmlformats.org/officeDocument/2006/relationships/customXml" Target="../../customXml/item114.xml"/><Relationship Id="rId12" Type="http://schemas.openxmlformats.org/officeDocument/2006/relationships/image" Target="../media/image3.png"/><Relationship Id="rId2" Type="http://schemas.openxmlformats.org/officeDocument/2006/relationships/customXml" Target="../../customXml/item85.xml"/><Relationship Id="rId16" Type="http://schemas.openxmlformats.org/officeDocument/2006/relationships/slide" Target="slide10.xml"/><Relationship Id="rId1" Type="http://schemas.openxmlformats.org/officeDocument/2006/relationships/customXml" Target="../../customXml/item83.xml"/><Relationship Id="rId6" Type="http://schemas.openxmlformats.org/officeDocument/2006/relationships/customXml" Target="../../customXml/item89.xml"/><Relationship Id="rId11" Type="http://schemas.openxmlformats.org/officeDocument/2006/relationships/image" Target="../media/image2.png"/><Relationship Id="rId5" Type="http://schemas.openxmlformats.org/officeDocument/2006/relationships/customXml" Target="../../customXml/item88.xml"/><Relationship Id="rId15" Type="http://schemas.openxmlformats.org/officeDocument/2006/relationships/image" Target="../media/image6.png"/><Relationship Id="rId10" Type="http://schemas.openxmlformats.org/officeDocument/2006/relationships/image" Target="../media/image1.png"/><Relationship Id="rId4" Type="http://schemas.openxmlformats.org/officeDocument/2006/relationships/customXml" Target="../../customXml/item87.xml"/><Relationship Id="rId9" Type="http://schemas.openxmlformats.org/officeDocument/2006/relationships/slideLayout" Target="../slideLayouts/slideLayout7.xml"/><Relationship Id="rId1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63.xml"/><Relationship Id="rId13" Type="http://schemas.openxmlformats.org/officeDocument/2006/relationships/customXml" Target="../../customXml/item77.xml"/><Relationship Id="rId18" Type="http://schemas.openxmlformats.org/officeDocument/2006/relationships/slideLayout" Target="../slideLayouts/slideLayout7.xml"/><Relationship Id="rId26" Type="http://schemas.openxmlformats.org/officeDocument/2006/relationships/slide" Target="slide8.xml"/><Relationship Id="rId3" Type="http://schemas.openxmlformats.org/officeDocument/2006/relationships/customXml" Target="../../customXml/item14.xml"/><Relationship Id="rId21" Type="http://schemas.openxmlformats.org/officeDocument/2006/relationships/image" Target="../media/image3.png"/><Relationship Id="rId7" Type="http://schemas.openxmlformats.org/officeDocument/2006/relationships/customXml" Target="../../customXml/item62.xml"/><Relationship Id="rId12" Type="http://schemas.openxmlformats.org/officeDocument/2006/relationships/customXml" Target="../../customXml/item67.xml"/><Relationship Id="rId17" Type="http://schemas.openxmlformats.org/officeDocument/2006/relationships/customXml" Target="../../customXml/item107.xml"/><Relationship Id="rId25" Type="http://schemas.openxmlformats.org/officeDocument/2006/relationships/slide" Target="slide6.xml"/><Relationship Id="rId2" Type="http://schemas.openxmlformats.org/officeDocument/2006/relationships/customXml" Target="../../customXml/item13.xml"/><Relationship Id="rId16" Type="http://schemas.openxmlformats.org/officeDocument/2006/relationships/customXml" Target="../../customXml/item109.xml"/><Relationship Id="rId20" Type="http://schemas.openxmlformats.org/officeDocument/2006/relationships/image" Target="../media/image2.png"/><Relationship Id="rId1" Type="http://schemas.openxmlformats.org/officeDocument/2006/relationships/customXml" Target="../../customXml/item11.xml"/><Relationship Id="rId6" Type="http://schemas.openxmlformats.org/officeDocument/2006/relationships/customXml" Target="../../customXml/item61.xml"/><Relationship Id="rId11" Type="http://schemas.openxmlformats.org/officeDocument/2006/relationships/customXml" Target="../../customXml/item66.xml"/><Relationship Id="rId24" Type="http://schemas.openxmlformats.org/officeDocument/2006/relationships/image" Target="../media/image6.png"/><Relationship Id="rId5" Type="http://schemas.openxmlformats.org/officeDocument/2006/relationships/customXml" Target="../../customXml/item60.xml"/><Relationship Id="rId15" Type="http://schemas.openxmlformats.org/officeDocument/2006/relationships/customXml" Target="../../customXml/item108.xml"/><Relationship Id="rId23" Type="http://schemas.openxmlformats.org/officeDocument/2006/relationships/image" Target="../media/image5.png"/><Relationship Id="rId28" Type="http://schemas.openxmlformats.org/officeDocument/2006/relationships/image" Target="../media/image7.png"/><Relationship Id="rId10" Type="http://schemas.openxmlformats.org/officeDocument/2006/relationships/customXml" Target="../../customXml/item65.xml"/><Relationship Id="rId19" Type="http://schemas.openxmlformats.org/officeDocument/2006/relationships/image" Target="../media/image1.png"/><Relationship Id="rId4" Type="http://schemas.openxmlformats.org/officeDocument/2006/relationships/customXml" Target="../../customXml/item59.xml"/><Relationship Id="rId9" Type="http://schemas.openxmlformats.org/officeDocument/2006/relationships/customXml" Target="../../customXml/item64.xml"/><Relationship Id="rId14" Type="http://schemas.openxmlformats.org/officeDocument/2006/relationships/customXml" Target="../../customXml/item92.xml"/><Relationship Id="rId22" Type="http://schemas.openxmlformats.org/officeDocument/2006/relationships/image" Target="../media/image4.png"/><Relationship Id="rId27" Type="http://schemas.openxmlformats.org/officeDocument/2006/relationships/slide" Target="slide10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00.xml"/><Relationship Id="rId13" Type="http://schemas.openxmlformats.org/officeDocument/2006/relationships/customXml" Target="../../customXml/item105.xml"/><Relationship Id="rId18" Type="http://schemas.openxmlformats.org/officeDocument/2006/relationships/slideLayout" Target="../slideLayouts/slideLayout7.xml"/><Relationship Id="rId26" Type="http://schemas.openxmlformats.org/officeDocument/2006/relationships/slide" Target="slide8.xml"/><Relationship Id="rId3" Type="http://schemas.openxmlformats.org/officeDocument/2006/relationships/customXml" Target="../../customXml/item95.xml"/><Relationship Id="rId21" Type="http://schemas.openxmlformats.org/officeDocument/2006/relationships/image" Target="../media/image3.png"/><Relationship Id="rId7" Type="http://schemas.openxmlformats.org/officeDocument/2006/relationships/customXml" Target="../../customXml/item99.xml"/><Relationship Id="rId12" Type="http://schemas.openxmlformats.org/officeDocument/2006/relationships/customXml" Target="../../customXml/item104.xml"/><Relationship Id="rId17" Type="http://schemas.openxmlformats.org/officeDocument/2006/relationships/customXml" Target="../../customXml/item111.xml"/><Relationship Id="rId25" Type="http://schemas.openxmlformats.org/officeDocument/2006/relationships/slide" Target="slide6.xml"/><Relationship Id="rId2" Type="http://schemas.openxmlformats.org/officeDocument/2006/relationships/customXml" Target="../../customXml/item94.xml"/><Relationship Id="rId16" Type="http://schemas.openxmlformats.org/officeDocument/2006/relationships/customXml" Target="../../customXml/item112.xml"/><Relationship Id="rId20" Type="http://schemas.openxmlformats.org/officeDocument/2006/relationships/image" Target="../media/image2.png"/><Relationship Id="rId1" Type="http://schemas.openxmlformats.org/officeDocument/2006/relationships/customXml" Target="../../customXml/item93.xml"/><Relationship Id="rId6" Type="http://schemas.openxmlformats.org/officeDocument/2006/relationships/customXml" Target="../../customXml/item98.xml"/><Relationship Id="rId11" Type="http://schemas.openxmlformats.org/officeDocument/2006/relationships/customXml" Target="../../customXml/item103.xml"/><Relationship Id="rId24" Type="http://schemas.openxmlformats.org/officeDocument/2006/relationships/image" Target="../media/image6.png"/><Relationship Id="rId5" Type="http://schemas.openxmlformats.org/officeDocument/2006/relationships/customXml" Target="../../customXml/item97.xml"/><Relationship Id="rId15" Type="http://schemas.openxmlformats.org/officeDocument/2006/relationships/customXml" Target="../../customXml/item110.xml"/><Relationship Id="rId23" Type="http://schemas.openxmlformats.org/officeDocument/2006/relationships/image" Target="../media/image5.png"/><Relationship Id="rId28" Type="http://schemas.openxmlformats.org/officeDocument/2006/relationships/image" Target="../media/image7.png"/><Relationship Id="rId10" Type="http://schemas.openxmlformats.org/officeDocument/2006/relationships/customXml" Target="../../customXml/item102.xml"/><Relationship Id="rId19" Type="http://schemas.openxmlformats.org/officeDocument/2006/relationships/image" Target="../media/image1.png"/><Relationship Id="rId4" Type="http://schemas.openxmlformats.org/officeDocument/2006/relationships/customXml" Target="../../customXml/item96.xml"/><Relationship Id="rId9" Type="http://schemas.openxmlformats.org/officeDocument/2006/relationships/customXml" Target="../../customXml/item101.xml"/><Relationship Id="rId14" Type="http://schemas.openxmlformats.org/officeDocument/2006/relationships/customXml" Target="../../customXml/item106.xml"/><Relationship Id="rId22" Type="http://schemas.openxmlformats.org/officeDocument/2006/relationships/image" Target="../media/image4.png"/><Relationship Id="rId27" Type="http://schemas.openxmlformats.org/officeDocument/2006/relationships/slide" Target="slide10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8.xml"/><Relationship Id="rId13" Type="http://schemas.openxmlformats.org/officeDocument/2006/relationships/customXml" Target="../../customXml/item56.xml"/><Relationship Id="rId18" Type="http://schemas.openxmlformats.org/officeDocument/2006/relationships/customXml" Target="../../customXml/item29.xml"/><Relationship Id="rId26" Type="http://schemas.openxmlformats.org/officeDocument/2006/relationships/slide" Target="slide4.xml"/><Relationship Id="rId3" Type="http://schemas.openxmlformats.org/officeDocument/2006/relationships/customXml" Target="../../customXml/item17.xml"/><Relationship Id="rId21" Type="http://schemas.openxmlformats.org/officeDocument/2006/relationships/image" Target="../media/image2.png"/><Relationship Id="rId7" Type="http://schemas.openxmlformats.org/officeDocument/2006/relationships/customXml" Target="../../customXml/item27.xml"/><Relationship Id="rId12" Type="http://schemas.openxmlformats.org/officeDocument/2006/relationships/customXml" Target="../../customXml/item35.xml"/><Relationship Id="rId17" Type="http://schemas.openxmlformats.org/officeDocument/2006/relationships/customXml" Target="../../customXml/item32.xml"/><Relationship Id="rId25" Type="http://schemas.openxmlformats.org/officeDocument/2006/relationships/image" Target="../media/image6.png"/><Relationship Id="rId2" Type="http://schemas.openxmlformats.org/officeDocument/2006/relationships/customXml" Target="../../customXml/item16.xml"/><Relationship Id="rId16" Type="http://schemas.openxmlformats.org/officeDocument/2006/relationships/customXml" Target="../../customXml/item34.xml"/><Relationship Id="rId20" Type="http://schemas.openxmlformats.org/officeDocument/2006/relationships/image" Target="../media/image1.png"/><Relationship Id="rId29" Type="http://schemas.openxmlformats.org/officeDocument/2006/relationships/slide" Target="slide7.xml"/><Relationship Id="rId1" Type="http://schemas.openxmlformats.org/officeDocument/2006/relationships/customXml" Target="../../customXml/item15.xml"/><Relationship Id="rId6" Type="http://schemas.openxmlformats.org/officeDocument/2006/relationships/customXml" Target="../../customXml/item26.xml"/><Relationship Id="rId11" Type="http://schemas.openxmlformats.org/officeDocument/2006/relationships/customXml" Target="../../customXml/item33.xml"/><Relationship Id="rId24" Type="http://schemas.openxmlformats.org/officeDocument/2006/relationships/image" Target="../media/image5.png"/><Relationship Id="rId5" Type="http://schemas.openxmlformats.org/officeDocument/2006/relationships/customXml" Target="../../customXml/item25.xml"/><Relationship Id="rId15" Type="http://schemas.openxmlformats.org/officeDocument/2006/relationships/customXml" Target="../../customXml/item36.xml"/><Relationship Id="rId23" Type="http://schemas.openxmlformats.org/officeDocument/2006/relationships/image" Target="../media/image4.png"/><Relationship Id="rId28" Type="http://schemas.openxmlformats.org/officeDocument/2006/relationships/slide" Target="slide10.xml"/><Relationship Id="rId10" Type="http://schemas.openxmlformats.org/officeDocument/2006/relationships/customXml" Target="../../customXml/item31.xml"/><Relationship Id="rId19" Type="http://schemas.openxmlformats.org/officeDocument/2006/relationships/slideLayout" Target="../slideLayouts/slideLayout7.xml"/><Relationship Id="rId4" Type="http://schemas.openxmlformats.org/officeDocument/2006/relationships/customXml" Target="../../customXml/item24.xml"/><Relationship Id="rId9" Type="http://schemas.openxmlformats.org/officeDocument/2006/relationships/customXml" Target="../../customXml/item30.xml"/><Relationship Id="rId14" Type="http://schemas.openxmlformats.org/officeDocument/2006/relationships/customXml" Target="../../customXml/item78.xml"/><Relationship Id="rId22" Type="http://schemas.openxmlformats.org/officeDocument/2006/relationships/image" Target="../media/image3.png"/><Relationship Id="rId27" Type="http://schemas.openxmlformats.org/officeDocument/2006/relationships/slide" Target="slide8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46.xml"/><Relationship Id="rId13" Type="http://schemas.openxmlformats.org/officeDocument/2006/relationships/customXml" Target="../../customXml/item57.xml"/><Relationship Id="rId18" Type="http://schemas.openxmlformats.org/officeDocument/2006/relationships/customXml" Target="../../customXml/item48.xml"/><Relationship Id="rId26" Type="http://schemas.openxmlformats.org/officeDocument/2006/relationships/slide" Target="slide8.xml"/><Relationship Id="rId3" Type="http://schemas.openxmlformats.org/officeDocument/2006/relationships/customXml" Target="../../customXml/item41.xml"/><Relationship Id="rId21" Type="http://schemas.openxmlformats.org/officeDocument/2006/relationships/image" Target="../media/image2.png"/><Relationship Id="rId7" Type="http://schemas.openxmlformats.org/officeDocument/2006/relationships/customXml" Target="../../customXml/item45.xml"/><Relationship Id="rId12" Type="http://schemas.openxmlformats.org/officeDocument/2006/relationships/customXml" Target="../../customXml/item53.xml"/><Relationship Id="rId17" Type="http://schemas.openxmlformats.org/officeDocument/2006/relationships/customXml" Target="../../customXml/item50.xml"/><Relationship Id="rId25" Type="http://schemas.openxmlformats.org/officeDocument/2006/relationships/image" Target="../media/image6.png"/><Relationship Id="rId2" Type="http://schemas.openxmlformats.org/officeDocument/2006/relationships/customXml" Target="../../customXml/item40.xml"/><Relationship Id="rId16" Type="http://schemas.openxmlformats.org/officeDocument/2006/relationships/customXml" Target="../../customXml/item52.xml"/><Relationship Id="rId20" Type="http://schemas.openxmlformats.org/officeDocument/2006/relationships/image" Target="../media/image1.png"/><Relationship Id="rId1" Type="http://schemas.openxmlformats.org/officeDocument/2006/relationships/customXml" Target="../../customXml/item39.xml"/><Relationship Id="rId6" Type="http://schemas.openxmlformats.org/officeDocument/2006/relationships/customXml" Target="../../customXml/item44.xml"/><Relationship Id="rId11" Type="http://schemas.openxmlformats.org/officeDocument/2006/relationships/customXml" Target="../../customXml/item51.xml"/><Relationship Id="rId24" Type="http://schemas.openxmlformats.org/officeDocument/2006/relationships/image" Target="../media/image5.png"/><Relationship Id="rId5" Type="http://schemas.openxmlformats.org/officeDocument/2006/relationships/customXml" Target="../../customXml/item43.xml"/><Relationship Id="rId15" Type="http://schemas.openxmlformats.org/officeDocument/2006/relationships/customXml" Target="../../customXml/item54.xml"/><Relationship Id="rId23" Type="http://schemas.openxmlformats.org/officeDocument/2006/relationships/image" Target="../media/image4.png"/><Relationship Id="rId10" Type="http://schemas.openxmlformats.org/officeDocument/2006/relationships/customXml" Target="../../customXml/item49.xml"/><Relationship Id="rId19" Type="http://schemas.openxmlformats.org/officeDocument/2006/relationships/slideLayout" Target="../slideLayouts/slideLayout7.xml"/><Relationship Id="rId4" Type="http://schemas.openxmlformats.org/officeDocument/2006/relationships/customXml" Target="../../customXml/item42.xml"/><Relationship Id="rId9" Type="http://schemas.openxmlformats.org/officeDocument/2006/relationships/customXml" Target="../../customXml/item47.xml"/><Relationship Id="rId14" Type="http://schemas.openxmlformats.org/officeDocument/2006/relationships/customXml" Target="../../customXml/item79.xml"/><Relationship Id="rId22" Type="http://schemas.openxmlformats.org/officeDocument/2006/relationships/image" Target="../media/image3.png"/><Relationship Id="rId27" Type="http://schemas.openxmlformats.org/officeDocument/2006/relationships/slide" Target="slide10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slide" Target="slide6.xml"/><Relationship Id="rId3" Type="http://schemas.openxmlformats.org/officeDocument/2006/relationships/customXml" Target="../../customXml/item20.xml"/><Relationship Id="rId7" Type="http://schemas.openxmlformats.org/officeDocument/2006/relationships/image" Target="../media/image1.png"/><Relationship Id="rId12" Type="http://schemas.openxmlformats.org/officeDocument/2006/relationships/image" Target="../media/image6.png"/><Relationship Id="rId17" Type="http://schemas.openxmlformats.org/officeDocument/2006/relationships/image" Target="../media/image8.png"/><Relationship Id="rId2" Type="http://schemas.openxmlformats.org/officeDocument/2006/relationships/customXml" Target="../../customXml/item19.xml"/><Relationship Id="rId16" Type="http://schemas.openxmlformats.org/officeDocument/2006/relationships/slide" Target="slide9.xml"/><Relationship Id="rId1" Type="http://schemas.openxmlformats.org/officeDocument/2006/relationships/customXml" Target="../../customXml/item18.xml"/><Relationship Id="rId6" Type="http://schemas.openxmlformats.org/officeDocument/2006/relationships/slideLayout" Target="../slideLayouts/slideLayout7.xml"/><Relationship Id="rId11" Type="http://schemas.openxmlformats.org/officeDocument/2006/relationships/image" Target="../media/image5.png"/><Relationship Id="rId5" Type="http://schemas.openxmlformats.org/officeDocument/2006/relationships/customXml" Target="../../customXml/item124.xml"/><Relationship Id="rId15" Type="http://schemas.openxmlformats.org/officeDocument/2006/relationships/slide" Target="slide10.xml"/><Relationship Id="rId10" Type="http://schemas.openxmlformats.org/officeDocument/2006/relationships/image" Target="../media/image4.png"/><Relationship Id="rId4" Type="http://schemas.openxmlformats.org/officeDocument/2006/relationships/customXml" Target="../../customXml/item80.xml"/><Relationship Id="rId9" Type="http://schemas.openxmlformats.org/officeDocument/2006/relationships/image" Target="../media/image3.png"/><Relationship Id="rId14" Type="http://schemas.openxmlformats.org/officeDocument/2006/relationships/slide" Target="slide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13" Type="http://schemas.openxmlformats.org/officeDocument/2006/relationships/image" Target="../media/image5.png"/><Relationship Id="rId18" Type="http://schemas.openxmlformats.org/officeDocument/2006/relationships/slide" Target="slide9.xml"/><Relationship Id="rId3" Type="http://schemas.openxmlformats.org/officeDocument/2006/relationships/customXml" Target="../../customXml/item120.xml"/><Relationship Id="rId7" Type="http://schemas.openxmlformats.org/officeDocument/2006/relationships/customXml" Target="../../customXml/item125.xml"/><Relationship Id="rId12" Type="http://schemas.openxmlformats.org/officeDocument/2006/relationships/image" Target="../media/image4.png"/><Relationship Id="rId17" Type="http://schemas.openxmlformats.org/officeDocument/2006/relationships/slide" Target="slide10.xml"/><Relationship Id="rId2" Type="http://schemas.openxmlformats.org/officeDocument/2006/relationships/customXml" Target="../../customXml/item119.xml"/><Relationship Id="rId16" Type="http://schemas.openxmlformats.org/officeDocument/2006/relationships/slide" Target="slide4.xml"/><Relationship Id="rId1" Type="http://schemas.openxmlformats.org/officeDocument/2006/relationships/customXml" Target="../../customXml/item118.xml"/><Relationship Id="rId6" Type="http://schemas.openxmlformats.org/officeDocument/2006/relationships/customXml" Target="../../customXml/item123.xml"/><Relationship Id="rId11" Type="http://schemas.openxmlformats.org/officeDocument/2006/relationships/image" Target="../media/image3.png"/><Relationship Id="rId5" Type="http://schemas.openxmlformats.org/officeDocument/2006/relationships/customXml" Target="../../customXml/item122.xml"/><Relationship Id="rId15" Type="http://schemas.openxmlformats.org/officeDocument/2006/relationships/slide" Target="slide6.xml"/><Relationship Id="rId10" Type="http://schemas.openxmlformats.org/officeDocument/2006/relationships/image" Target="../media/image2.png"/><Relationship Id="rId19" Type="http://schemas.openxmlformats.org/officeDocument/2006/relationships/image" Target="../media/image8.png"/><Relationship Id="rId4" Type="http://schemas.openxmlformats.org/officeDocument/2006/relationships/customXml" Target="../../customXml/item121.xml"/><Relationship Id="rId9" Type="http://schemas.openxmlformats.org/officeDocument/2006/relationships/image" Target="../media/image1.png"/><Relationship Id="rId1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WebBrowser">
            <a:extLst>
              <a:ext uri="{FF2B5EF4-FFF2-40B4-BE49-F238E27FC236}">
                <a16:creationId xmlns:a16="http://schemas.microsoft.com/office/drawing/2014/main" id="{00946FAD-8B44-4F3C-A32C-EB34A5F25BFC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1524000" y="0"/>
            <a:ext cx="9144000" cy="6858000"/>
            <a:chOff x="0" y="0"/>
            <a:chExt cx="9144000" cy="6858000"/>
          </a:xfrm>
        </p:grpSpPr>
        <p:sp>
          <p:nvSpPr>
            <p:cNvPr id="3" name="Background">
              <a:extLst>
                <a:ext uri="{FF2B5EF4-FFF2-40B4-BE49-F238E27FC236}">
                  <a16:creationId xmlns:a16="http://schemas.microsoft.com/office/drawing/2014/main" id="{9AC4071C-B017-427B-B687-D02A2CD67B04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4" name="WindowTitle">
              <a:extLst>
                <a:ext uri="{FF2B5EF4-FFF2-40B4-BE49-F238E27FC236}">
                  <a16:creationId xmlns:a16="http://schemas.microsoft.com/office/drawing/2014/main" id="{B3AD8A91-657A-4B0B-8189-8A194C559C92}"/>
                </a:ext>
              </a:extLst>
            </p:cNvPr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3B565EF-4DE3-45C3-ABCB-6215AD1570AB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959C296F-BC9D-40AA-B3B3-0E709295CAE3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Left Arrow 29">
                <a:extLst>
                  <a:ext uri="{FF2B5EF4-FFF2-40B4-BE49-F238E27FC236}">
                    <a16:creationId xmlns:a16="http://schemas.microsoft.com/office/drawing/2014/main" id="{BDFDB52A-AF3E-43E4-85C8-D00429BB3CA7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1BF219B-48D4-4046-83AF-14BDE35A22C7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0A815F23-6621-4772-B763-18C43A71FE39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Right Arrow 27">
                <a:extLst>
                  <a:ext uri="{FF2B5EF4-FFF2-40B4-BE49-F238E27FC236}">
                    <a16:creationId xmlns:a16="http://schemas.microsoft.com/office/drawing/2014/main" id="{6A1672D2-6D2A-449D-8D5B-E2DFC3649FD7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7" name="Minimize - Maximize - Close">
              <a:extLst>
                <a:ext uri="{FF2B5EF4-FFF2-40B4-BE49-F238E27FC236}">
                  <a16:creationId xmlns:a16="http://schemas.microsoft.com/office/drawing/2014/main" id="{05EB9C09-2C8E-47B3-A69E-48D1B6B430E6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2" name="Line">
                <a:extLst>
                  <a:ext uri="{FF2B5EF4-FFF2-40B4-BE49-F238E27FC236}">
                    <a16:creationId xmlns:a16="http://schemas.microsoft.com/office/drawing/2014/main" id="{E26FDF7B-3E0C-41D7-B9CC-6417606138B4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3" name="Line">
                <a:extLst>
                  <a:ext uri="{FF2B5EF4-FFF2-40B4-BE49-F238E27FC236}">
                    <a16:creationId xmlns:a16="http://schemas.microsoft.com/office/drawing/2014/main" id="{8BAFF6F2-A3EC-42B5-A084-C55E726C64BA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4" name="Line">
                <a:extLst>
                  <a:ext uri="{FF2B5EF4-FFF2-40B4-BE49-F238E27FC236}">
                    <a16:creationId xmlns:a16="http://schemas.microsoft.com/office/drawing/2014/main" id="{76531BB1-822C-4D09-8DE6-389FAAA87902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Line">
                <a:extLst>
                  <a:ext uri="{FF2B5EF4-FFF2-40B4-BE49-F238E27FC236}">
                    <a16:creationId xmlns:a16="http://schemas.microsoft.com/office/drawing/2014/main" id="{F8BCF92B-1FB3-435F-B70F-ACCCF6139112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76410753-93A4-4A29-BF34-4EDB412E352B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8" name="WebPageBody">
              <a:extLst>
                <a:ext uri="{FF2B5EF4-FFF2-40B4-BE49-F238E27FC236}">
                  <a16:creationId xmlns:a16="http://schemas.microsoft.com/office/drawing/2014/main" id="{65E60E30-830B-4B14-8337-EBEEBF75C4BB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C447E1D-1318-4DD2-944B-C9BE488740E6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9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9E336C8D-EB28-4218-B191-3D553BD684A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B82C4BF8-A708-49A1-A371-FEE9896A0E7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00C5DF72-DD72-4B87-B247-2AFFDBD7B90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2A0DD356-460B-421E-9CB6-0B2CC70DC12E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1" name="UrlBar">
                <a:extLst>
                  <a:ext uri="{FF2B5EF4-FFF2-40B4-BE49-F238E27FC236}">
                    <a16:creationId xmlns:a16="http://schemas.microsoft.com/office/drawing/2014/main" id="{2A9F8A38-0B10-4377-A819-7F2425718016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http://www.plulala.com</a:t>
                </a:r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22A60E31-5B8C-4D0E-9419-1070AB23B69F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3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C4C5EE1E-A0E3-43CD-B47E-3FD677C3EF7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4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EB8F82A9-7E91-4568-A6AB-729416B5462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FAF106CE-AE21-4AF5-A5CF-7826F141CD7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6" name="X">
                  <a:extLst>
                    <a:ext uri="{FF2B5EF4-FFF2-40B4-BE49-F238E27FC236}">
                      <a16:creationId xmlns:a16="http://schemas.microsoft.com/office/drawing/2014/main" id="{F731D991-7F72-4103-8C8E-17D034071446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7" name="Straight Connector 16">
                    <a:extLst>
                      <a:ext uri="{FF2B5EF4-FFF2-40B4-BE49-F238E27FC236}">
                        <a16:creationId xmlns:a16="http://schemas.microsoft.com/office/drawing/2014/main" id="{36779F4B-D6B9-4D66-9DD4-EAF918144598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8" name="Straight Connector 17">
                    <a:extLst>
                      <a:ext uri="{FF2B5EF4-FFF2-40B4-BE49-F238E27FC236}">
                        <a16:creationId xmlns:a16="http://schemas.microsoft.com/office/drawing/2014/main" id="{8A0DEA77-6B2B-4DAC-9F0B-DEE16C515731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2" name="Content">
            <a:hlinkClick r:id="rId11" action="ppaction://hlinksldjump"/>
            <a:extLst>
              <a:ext uri="{FF2B5EF4-FFF2-40B4-BE49-F238E27FC236}">
                <a16:creationId xmlns:a16="http://schemas.microsoft.com/office/drawing/2014/main" id="{713A7CC1-FEDC-40FB-AB29-7F18AD03A5D2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4116461" y="3429000"/>
            <a:ext cx="1273168" cy="600113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Sign up</a:t>
            </a:r>
          </a:p>
        </p:txBody>
      </p:sp>
      <p:sp>
        <p:nvSpPr>
          <p:cNvPr id="37" name="Content">
            <a:hlinkClick r:id="rId12" action="ppaction://hlinksldjump"/>
            <a:extLst>
              <a:ext uri="{FF2B5EF4-FFF2-40B4-BE49-F238E27FC236}">
                <a16:creationId xmlns:a16="http://schemas.microsoft.com/office/drawing/2014/main" id="{90547B10-943C-4F65-A94C-66E09CDA02E5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6714058" y="3429000"/>
            <a:ext cx="1191832" cy="600113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latin typeface="Segoe UI" pitchFamily="34" charset="0"/>
                <a:cs typeface="Segoe UI" pitchFamily="34" charset="0"/>
              </a:rPr>
              <a:t>Sign in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6D19392-FB46-4DCC-AD89-7DDEEFF07F22}"/>
              </a:ext>
            </a:extLst>
          </p:cNvPr>
          <p:cNvSpPr txBox="1"/>
          <p:nvPr/>
        </p:nvSpPr>
        <p:spPr>
          <a:xfrm>
            <a:off x="4753045" y="1513227"/>
            <a:ext cx="3015574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ko-KR" altLang="en-US" sz="4800" b="1" dirty="0" err="1">
                <a:ln w="12700" cmpd="sng">
                  <a:solidFill>
                    <a:schemeClr val="accent6"/>
                  </a:solidFill>
                  <a:prstDash val="solid"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풀루랄라</a:t>
            </a:r>
            <a:endParaRPr lang="ko-KR" altLang="en-US" sz="4800" b="1" dirty="0">
              <a:ln w="12700" cmpd="sng">
                <a:solidFill>
                  <a:schemeClr val="accent6"/>
                </a:solidFill>
                <a:prstDash val="solid"/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09B938B-6AF9-4140-B174-A105D252C861}"/>
              </a:ext>
            </a:extLst>
          </p:cNvPr>
          <p:cNvSpPr txBox="1"/>
          <p:nvPr/>
        </p:nvSpPr>
        <p:spPr>
          <a:xfrm>
            <a:off x="4996236" y="2554048"/>
            <a:ext cx="3067993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ko-KR" altLang="en-US" b="1" dirty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식물관리 웹사이트</a:t>
            </a:r>
          </a:p>
        </p:txBody>
      </p:sp>
    </p:spTree>
    <p:extLst>
      <p:ext uri="{BB962C8B-B14F-4D97-AF65-F5344CB8AC3E}">
        <p14:creationId xmlns:p14="http://schemas.microsoft.com/office/powerpoint/2010/main" val="4051475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WebBrowser">
            <a:extLst>
              <a:ext uri="{FF2B5EF4-FFF2-40B4-BE49-F238E27FC236}">
                <a16:creationId xmlns:a16="http://schemas.microsoft.com/office/drawing/2014/main" id="{00946FAD-8B44-4F3C-A32C-EB34A5F25BFC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1524000" y="0"/>
            <a:ext cx="9144000" cy="6858000"/>
            <a:chOff x="0" y="0"/>
            <a:chExt cx="9144000" cy="6858000"/>
          </a:xfrm>
        </p:grpSpPr>
        <p:sp>
          <p:nvSpPr>
            <p:cNvPr id="3" name="Background">
              <a:extLst>
                <a:ext uri="{FF2B5EF4-FFF2-40B4-BE49-F238E27FC236}">
                  <a16:creationId xmlns:a16="http://schemas.microsoft.com/office/drawing/2014/main" id="{9AC4071C-B017-427B-B687-D02A2CD67B04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4" name="WindowTitle">
              <a:extLst>
                <a:ext uri="{FF2B5EF4-FFF2-40B4-BE49-F238E27FC236}">
                  <a16:creationId xmlns:a16="http://schemas.microsoft.com/office/drawing/2014/main" id="{B3AD8A91-657A-4B0B-8189-8A194C559C92}"/>
                </a:ext>
              </a:extLst>
            </p:cNvPr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3B565EF-4DE3-45C3-ABCB-6215AD1570AB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959C296F-BC9D-40AA-B3B3-0E709295CAE3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Left Arrow 29">
                <a:extLst>
                  <a:ext uri="{FF2B5EF4-FFF2-40B4-BE49-F238E27FC236}">
                    <a16:creationId xmlns:a16="http://schemas.microsoft.com/office/drawing/2014/main" id="{BDFDB52A-AF3E-43E4-85C8-D00429BB3CA7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1BF219B-48D4-4046-83AF-14BDE35A22C7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0A815F23-6621-4772-B763-18C43A71FE39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Right Arrow 27">
                <a:extLst>
                  <a:ext uri="{FF2B5EF4-FFF2-40B4-BE49-F238E27FC236}">
                    <a16:creationId xmlns:a16="http://schemas.microsoft.com/office/drawing/2014/main" id="{6A1672D2-6D2A-449D-8D5B-E2DFC3649FD7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7" name="Minimize - Maximize - Close">
              <a:extLst>
                <a:ext uri="{FF2B5EF4-FFF2-40B4-BE49-F238E27FC236}">
                  <a16:creationId xmlns:a16="http://schemas.microsoft.com/office/drawing/2014/main" id="{05EB9C09-2C8E-47B3-A69E-48D1B6B430E6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2" name="Line">
                <a:extLst>
                  <a:ext uri="{FF2B5EF4-FFF2-40B4-BE49-F238E27FC236}">
                    <a16:creationId xmlns:a16="http://schemas.microsoft.com/office/drawing/2014/main" id="{E26FDF7B-3E0C-41D7-B9CC-6417606138B4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3" name="Line">
                <a:extLst>
                  <a:ext uri="{FF2B5EF4-FFF2-40B4-BE49-F238E27FC236}">
                    <a16:creationId xmlns:a16="http://schemas.microsoft.com/office/drawing/2014/main" id="{8BAFF6F2-A3EC-42B5-A084-C55E726C64BA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4" name="Line">
                <a:extLst>
                  <a:ext uri="{FF2B5EF4-FFF2-40B4-BE49-F238E27FC236}">
                    <a16:creationId xmlns:a16="http://schemas.microsoft.com/office/drawing/2014/main" id="{76531BB1-822C-4D09-8DE6-389FAAA87902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Line">
                <a:extLst>
                  <a:ext uri="{FF2B5EF4-FFF2-40B4-BE49-F238E27FC236}">
                    <a16:creationId xmlns:a16="http://schemas.microsoft.com/office/drawing/2014/main" id="{F8BCF92B-1FB3-435F-B70F-ACCCF6139112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76410753-93A4-4A29-BF34-4EDB412E352B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8" name="WebPageBody">
              <a:extLst>
                <a:ext uri="{FF2B5EF4-FFF2-40B4-BE49-F238E27FC236}">
                  <a16:creationId xmlns:a16="http://schemas.microsoft.com/office/drawing/2014/main" id="{65E60E30-830B-4B14-8337-EBEEBF75C4BB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C447E1D-1318-4DD2-944B-C9BE488740E6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9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9E336C8D-EB28-4218-B191-3D553BD684A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B82C4BF8-A708-49A1-A371-FEE9896A0E7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00C5DF72-DD72-4B87-B247-2AFFDBD7B90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2A0DD356-460B-421E-9CB6-0B2CC70DC12E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1" name="UrlBar">
                <a:extLst>
                  <a:ext uri="{FF2B5EF4-FFF2-40B4-BE49-F238E27FC236}">
                    <a16:creationId xmlns:a16="http://schemas.microsoft.com/office/drawing/2014/main" id="{2A9F8A38-0B10-4377-A819-7F2425718016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http://www.plulala.com/user</a:t>
                </a:r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22A60E31-5B8C-4D0E-9419-1070AB23B69F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3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C4C5EE1E-A0E3-43CD-B47E-3FD677C3EF7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4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EB8F82A9-7E91-4568-A6AB-729416B5462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FAF106CE-AE21-4AF5-A5CF-7826F141CD7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6" name="X">
                  <a:extLst>
                    <a:ext uri="{FF2B5EF4-FFF2-40B4-BE49-F238E27FC236}">
                      <a16:creationId xmlns:a16="http://schemas.microsoft.com/office/drawing/2014/main" id="{F731D991-7F72-4103-8C8E-17D034071446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7" name="Straight Connector 16">
                    <a:extLst>
                      <a:ext uri="{FF2B5EF4-FFF2-40B4-BE49-F238E27FC236}">
                        <a16:creationId xmlns:a16="http://schemas.microsoft.com/office/drawing/2014/main" id="{36779F4B-D6B9-4D66-9DD4-EAF918144598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8" name="Straight Connector 17">
                    <a:extLst>
                      <a:ext uri="{FF2B5EF4-FFF2-40B4-BE49-F238E27FC236}">
                        <a16:creationId xmlns:a16="http://schemas.microsoft.com/office/drawing/2014/main" id="{8A0DEA77-6B2B-4DAC-9F0B-DEE16C515731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7" name="Content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90547B10-943C-4F65-A94C-66E09CDA02E5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8904286" y="1085806"/>
            <a:ext cx="1191832" cy="600113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latin typeface="Segoe UI" pitchFamily="34" charset="0"/>
                <a:cs typeface="Segoe UI" pitchFamily="34" charset="0"/>
              </a:rPr>
              <a:t>Sign out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33" name="TabGroupVertical">
            <a:extLst>
              <a:ext uri="{FF2B5EF4-FFF2-40B4-BE49-F238E27FC236}">
                <a16:creationId xmlns:a16="http://schemas.microsoft.com/office/drawing/2014/main" id="{BD6D5401-BF8F-42FC-BCB6-A737B2DB01A5}"/>
              </a:ext>
            </a:extLst>
          </p:cNvPr>
          <p:cNvGrpSpPr/>
          <p:nvPr>
            <p:custDataLst>
              <p:custData r:id="rId3"/>
            </p:custDataLst>
          </p:nvPr>
        </p:nvGrpSpPr>
        <p:grpSpPr>
          <a:xfrm>
            <a:off x="2096267" y="1119264"/>
            <a:ext cx="6525726" cy="4938538"/>
            <a:chOff x="3101546" y="2723643"/>
            <a:chExt cx="3489754" cy="2054097"/>
          </a:xfrm>
        </p:grpSpPr>
        <p:sp>
          <p:nvSpPr>
            <p:cNvPr id="34" name="Container">
              <a:extLst>
                <a:ext uri="{FF2B5EF4-FFF2-40B4-BE49-F238E27FC236}">
                  <a16:creationId xmlns:a16="http://schemas.microsoft.com/office/drawing/2014/main" id="{49876DE1-F755-4F6A-9C9A-30C2C00181F0}"/>
                </a:ext>
              </a:extLst>
            </p:cNvPr>
            <p:cNvSpPr/>
            <p:nvPr/>
          </p:nvSpPr>
          <p:spPr>
            <a:xfrm>
              <a:off x="3886610" y="2723643"/>
              <a:ext cx="2704690" cy="2054097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5" name="Tab2">
              <a:hlinkClick r:id="rId15" action="ppaction://hlinksldjump"/>
              <a:extLst>
                <a:ext uri="{FF2B5EF4-FFF2-40B4-BE49-F238E27FC236}">
                  <a16:creationId xmlns:a16="http://schemas.microsoft.com/office/drawing/2014/main" id="{C4E8C5E0-C6A3-4846-8DCC-A51D3C1D1B48}"/>
                </a:ext>
              </a:extLst>
            </p:cNvPr>
            <p:cNvSpPr txBox="1"/>
            <p:nvPr/>
          </p:nvSpPr>
          <p:spPr>
            <a:xfrm>
              <a:off x="3140313" y="2968529"/>
              <a:ext cx="746298" cy="201168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wrap="none" lIns="45720" tIns="9144" rIns="45720" rtlCol="0">
              <a:noAutofit/>
            </a:bodyPr>
            <a:lstStyle/>
            <a:p>
              <a:r>
                <a:rPr lang="ko-KR" alt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정원지도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36" name="Group 4">
              <a:extLst>
                <a:ext uri="{FF2B5EF4-FFF2-40B4-BE49-F238E27FC236}">
                  <a16:creationId xmlns:a16="http://schemas.microsoft.com/office/drawing/2014/main" id="{5EA288AE-8EC4-4CCA-8E7B-74814487DC78}"/>
                </a:ext>
              </a:extLst>
            </p:cNvPr>
            <p:cNvGrpSpPr/>
            <p:nvPr/>
          </p:nvGrpSpPr>
          <p:grpSpPr>
            <a:xfrm>
              <a:off x="3101546" y="2767361"/>
              <a:ext cx="783730" cy="803387"/>
              <a:chOff x="3318027" y="2807054"/>
              <a:chExt cx="567252" cy="803387"/>
            </a:xfrm>
          </p:grpSpPr>
          <p:sp>
            <p:nvSpPr>
              <p:cNvPr id="40" name="TabLine">
                <a:extLst>
                  <a:ext uri="{FF2B5EF4-FFF2-40B4-BE49-F238E27FC236}">
                    <a16:creationId xmlns:a16="http://schemas.microsoft.com/office/drawing/2014/main" id="{A9822B70-53B8-4AA9-8F0F-C7541B324D46}"/>
                  </a:ext>
                </a:extLst>
              </p:cNvPr>
              <p:cNvSpPr txBox="1"/>
              <p:nvPr/>
            </p:nvSpPr>
            <p:spPr>
              <a:xfrm>
                <a:off x="3318027" y="3409273"/>
                <a:ext cx="567252" cy="201168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txBody>
              <a:bodyPr wrap="none" lIns="45720" tIns="9144" rIns="45720" rtlCol="0">
                <a:noAutofit/>
              </a:bodyPr>
              <a:lstStyle/>
              <a:p>
                <a:r>
                  <a:rPr lang="ko-KR" alt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마이페이지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ActiveTab">
                <a:extLst>
                  <a:ext uri="{FF2B5EF4-FFF2-40B4-BE49-F238E27FC236}">
                    <a16:creationId xmlns:a16="http://schemas.microsoft.com/office/drawing/2014/main" id="{21D7407E-438A-4993-9621-8228980BAFCE}"/>
                  </a:ext>
                </a:extLst>
              </p:cNvPr>
              <p:cNvSpPr/>
              <p:nvPr/>
            </p:nvSpPr>
            <p:spPr>
              <a:xfrm>
                <a:off x="3885279" y="2807054"/>
                <a:ext cx="0" cy="201168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38" name="Tab3">
              <a:hlinkClick r:id="rId16" action="ppaction://hlinksldjump"/>
              <a:extLst>
                <a:ext uri="{FF2B5EF4-FFF2-40B4-BE49-F238E27FC236}">
                  <a16:creationId xmlns:a16="http://schemas.microsoft.com/office/drawing/2014/main" id="{06A96A36-1BBB-4F76-9AFD-4C1485156E78}"/>
                </a:ext>
              </a:extLst>
            </p:cNvPr>
            <p:cNvSpPr txBox="1"/>
            <p:nvPr/>
          </p:nvSpPr>
          <p:spPr>
            <a:xfrm>
              <a:off x="3140313" y="3169697"/>
              <a:ext cx="746298" cy="201168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wrap="none" lIns="45720" tIns="9144" rIns="45720" rtlCol="0">
              <a:noAutofit/>
            </a:bodyPr>
            <a:lstStyle/>
            <a:p>
              <a:r>
                <a:rPr lang="ko-KR" alt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정원사전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9" name="Tab4">
              <a:hlinkClick r:id="rId17" action="ppaction://hlinksldjump"/>
              <a:extLst>
                <a:ext uri="{FF2B5EF4-FFF2-40B4-BE49-F238E27FC236}">
                  <a16:creationId xmlns:a16="http://schemas.microsoft.com/office/drawing/2014/main" id="{0954D5A0-1CAB-4D71-8F04-2BC2FDD426C0}"/>
                </a:ext>
              </a:extLst>
            </p:cNvPr>
            <p:cNvSpPr txBox="1"/>
            <p:nvPr/>
          </p:nvSpPr>
          <p:spPr>
            <a:xfrm>
              <a:off x="3137645" y="2764981"/>
              <a:ext cx="746298" cy="201168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wrap="none" lIns="45720" tIns="9144" rIns="45720" rtlCol="0">
              <a:noAutofit/>
            </a:bodyPr>
            <a:lstStyle/>
            <a:p>
              <a:r>
                <a:rPr lang="ko-KR" alt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정원일정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42" name="Image">
            <a:extLst>
              <a:ext uri="{FF2B5EF4-FFF2-40B4-BE49-F238E27FC236}">
                <a16:creationId xmlns:a16="http://schemas.microsoft.com/office/drawing/2014/main" id="{9D3004E2-2660-4C4C-A258-B9F5227396C3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8969141" y="2024549"/>
            <a:ext cx="1062122" cy="1017863"/>
            <a:chOff x="4037608" y="2896991"/>
            <a:chExt cx="1059255" cy="1059255"/>
          </a:xfrm>
        </p:grpSpPr>
        <p:sp>
          <p:nvSpPr>
            <p:cNvPr id="43" name="Rectangle 2">
              <a:extLst>
                <a:ext uri="{FF2B5EF4-FFF2-40B4-BE49-F238E27FC236}">
                  <a16:creationId xmlns:a16="http://schemas.microsoft.com/office/drawing/2014/main" id="{8B8B0163-92A2-43E7-B7C2-26F9850E2B1A}"/>
                </a:ext>
              </a:extLst>
            </p:cNvPr>
            <p:cNvSpPr/>
            <p:nvPr/>
          </p:nvSpPr>
          <p:spPr>
            <a:xfrm>
              <a:off x="4037608" y="2896991"/>
              <a:ext cx="1059255" cy="1059255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44" name="Straight Connector 3">
              <a:extLst>
                <a:ext uri="{FF2B5EF4-FFF2-40B4-BE49-F238E27FC236}">
                  <a16:creationId xmlns:a16="http://schemas.microsoft.com/office/drawing/2014/main" id="{2B585A16-F719-4D8F-AD2C-68711A1E715E}"/>
                </a:ext>
              </a:extLst>
            </p:cNvPr>
            <p:cNvCxnSpPr/>
            <p:nvPr/>
          </p:nvCxnSpPr>
          <p:spPr>
            <a:xfrm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  <p:cxnSp>
          <p:nvCxnSpPr>
            <p:cNvPr id="45" name="Straight Connector 4">
              <a:extLst>
                <a:ext uri="{FF2B5EF4-FFF2-40B4-BE49-F238E27FC236}">
                  <a16:creationId xmlns:a16="http://schemas.microsoft.com/office/drawing/2014/main" id="{DE76BAD3-1A31-4D77-B3A3-D6D5ED975DE0}"/>
                </a:ext>
              </a:extLst>
            </p:cNvPr>
            <p:cNvCxnSpPr/>
            <p:nvPr/>
          </p:nvCxnSpPr>
          <p:spPr>
            <a:xfrm flipV="1"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</p:grpSp>
      <p:sp>
        <p:nvSpPr>
          <p:cNvPr id="46" name="Content">
            <a:extLst>
              <a:ext uri="{FF2B5EF4-FFF2-40B4-BE49-F238E27FC236}">
                <a16:creationId xmlns:a16="http://schemas.microsoft.com/office/drawing/2014/main" id="{C8DE9E7D-C703-4807-B5C6-204A5C5730F4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4203430" y="1586890"/>
            <a:ext cx="841897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ko-KR" alt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나의 정보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8" name="Content">
            <a:hlinkClick r:id="rId18" action="ppaction://hlinksldjump"/>
            <a:extLst>
              <a:ext uri="{FF2B5EF4-FFF2-40B4-BE49-F238E27FC236}">
                <a16:creationId xmlns:a16="http://schemas.microsoft.com/office/drawing/2014/main" id="{48FF671A-9B9E-4528-B862-D283D353F8F2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4203430" y="2009376"/>
            <a:ext cx="1324994" cy="230832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ko-KR" altLang="en-US" sz="1200">
                <a:latin typeface="Segoe UI" pitchFamily="34" charset="0"/>
                <a:cs typeface="Segoe UI" pitchFamily="34" charset="0"/>
              </a:rPr>
              <a:t>비밀번호변경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9" name="Content">
            <a:hlinkClick r:id="rId19" action="ppaction://hlinksldjump"/>
            <a:extLst>
              <a:ext uri="{FF2B5EF4-FFF2-40B4-BE49-F238E27FC236}">
                <a16:creationId xmlns:a16="http://schemas.microsoft.com/office/drawing/2014/main" id="{DF6A7390-7820-467E-AD51-BD824AE25B86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4190621" y="2380848"/>
            <a:ext cx="1324993" cy="266932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ko-KR" altLang="en-US" sz="120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회원탈퇴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7225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WebBrowser">
            <a:extLst>
              <a:ext uri="{FF2B5EF4-FFF2-40B4-BE49-F238E27FC236}">
                <a16:creationId xmlns:a16="http://schemas.microsoft.com/office/drawing/2014/main" id="{00946FAD-8B44-4F3C-A32C-EB34A5F25BFC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1524000" y="0"/>
            <a:ext cx="9144000" cy="6858000"/>
            <a:chOff x="0" y="0"/>
            <a:chExt cx="9144000" cy="6858000"/>
          </a:xfrm>
        </p:grpSpPr>
        <p:sp>
          <p:nvSpPr>
            <p:cNvPr id="3" name="Background">
              <a:extLst>
                <a:ext uri="{FF2B5EF4-FFF2-40B4-BE49-F238E27FC236}">
                  <a16:creationId xmlns:a16="http://schemas.microsoft.com/office/drawing/2014/main" id="{9AC4071C-B017-427B-B687-D02A2CD67B04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4" name="WindowTitle">
              <a:extLst>
                <a:ext uri="{FF2B5EF4-FFF2-40B4-BE49-F238E27FC236}">
                  <a16:creationId xmlns:a16="http://schemas.microsoft.com/office/drawing/2014/main" id="{B3AD8A91-657A-4B0B-8189-8A194C559C92}"/>
                </a:ext>
              </a:extLst>
            </p:cNvPr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3B565EF-4DE3-45C3-ABCB-6215AD1570AB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959C296F-BC9D-40AA-B3B3-0E709295CAE3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Left Arrow 29">
                <a:extLst>
                  <a:ext uri="{FF2B5EF4-FFF2-40B4-BE49-F238E27FC236}">
                    <a16:creationId xmlns:a16="http://schemas.microsoft.com/office/drawing/2014/main" id="{BDFDB52A-AF3E-43E4-85C8-D00429BB3CA7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1BF219B-48D4-4046-83AF-14BDE35A22C7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0A815F23-6621-4772-B763-18C43A71FE39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Right Arrow 27">
                <a:extLst>
                  <a:ext uri="{FF2B5EF4-FFF2-40B4-BE49-F238E27FC236}">
                    <a16:creationId xmlns:a16="http://schemas.microsoft.com/office/drawing/2014/main" id="{6A1672D2-6D2A-449D-8D5B-E2DFC3649FD7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7" name="Minimize - Maximize - Close">
              <a:extLst>
                <a:ext uri="{FF2B5EF4-FFF2-40B4-BE49-F238E27FC236}">
                  <a16:creationId xmlns:a16="http://schemas.microsoft.com/office/drawing/2014/main" id="{05EB9C09-2C8E-47B3-A69E-48D1B6B430E6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2" name="Line">
                <a:extLst>
                  <a:ext uri="{FF2B5EF4-FFF2-40B4-BE49-F238E27FC236}">
                    <a16:creationId xmlns:a16="http://schemas.microsoft.com/office/drawing/2014/main" id="{E26FDF7B-3E0C-41D7-B9CC-6417606138B4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3" name="Line">
                <a:extLst>
                  <a:ext uri="{FF2B5EF4-FFF2-40B4-BE49-F238E27FC236}">
                    <a16:creationId xmlns:a16="http://schemas.microsoft.com/office/drawing/2014/main" id="{8BAFF6F2-A3EC-42B5-A084-C55E726C64BA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4" name="Line">
                <a:extLst>
                  <a:ext uri="{FF2B5EF4-FFF2-40B4-BE49-F238E27FC236}">
                    <a16:creationId xmlns:a16="http://schemas.microsoft.com/office/drawing/2014/main" id="{76531BB1-822C-4D09-8DE6-389FAAA87902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Line">
                <a:extLst>
                  <a:ext uri="{FF2B5EF4-FFF2-40B4-BE49-F238E27FC236}">
                    <a16:creationId xmlns:a16="http://schemas.microsoft.com/office/drawing/2014/main" id="{F8BCF92B-1FB3-435F-B70F-ACCCF6139112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76410753-93A4-4A29-BF34-4EDB412E352B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8" name="WebPageBody">
              <a:extLst>
                <a:ext uri="{FF2B5EF4-FFF2-40B4-BE49-F238E27FC236}">
                  <a16:creationId xmlns:a16="http://schemas.microsoft.com/office/drawing/2014/main" id="{65E60E30-830B-4B14-8337-EBEEBF75C4BB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C447E1D-1318-4DD2-944B-C9BE488740E6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9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9E336C8D-EB28-4218-B191-3D553BD684A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B82C4BF8-A708-49A1-A371-FEE9896A0E7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00C5DF72-DD72-4B87-B247-2AFFDBD7B90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2A0DD356-460B-421E-9CB6-0B2CC70DC12E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1" name="UrlBar">
                <a:extLst>
                  <a:ext uri="{FF2B5EF4-FFF2-40B4-BE49-F238E27FC236}">
                    <a16:creationId xmlns:a16="http://schemas.microsoft.com/office/drawing/2014/main" id="{2A9F8A38-0B10-4377-A819-7F2425718016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http://www.plulala.com/user</a:t>
                </a:r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22A60E31-5B8C-4D0E-9419-1070AB23B69F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3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C4C5EE1E-A0E3-43CD-B47E-3FD677C3EF7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4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EB8F82A9-7E91-4568-A6AB-729416B5462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FAF106CE-AE21-4AF5-A5CF-7826F141CD7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6" name="X">
                  <a:extLst>
                    <a:ext uri="{FF2B5EF4-FFF2-40B4-BE49-F238E27FC236}">
                      <a16:creationId xmlns:a16="http://schemas.microsoft.com/office/drawing/2014/main" id="{F731D991-7F72-4103-8C8E-17D034071446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7" name="Straight Connector 16">
                    <a:extLst>
                      <a:ext uri="{FF2B5EF4-FFF2-40B4-BE49-F238E27FC236}">
                        <a16:creationId xmlns:a16="http://schemas.microsoft.com/office/drawing/2014/main" id="{36779F4B-D6B9-4D66-9DD4-EAF918144598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8" name="Straight Connector 17">
                    <a:extLst>
                      <a:ext uri="{FF2B5EF4-FFF2-40B4-BE49-F238E27FC236}">
                        <a16:creationId xmlns:a16="http://schemas.microsoft.com/office/drawing/2014/main" id="{8A0DEA77-6B2B-4DAC-9F0B-DEE16C515731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7" name="Content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90547B10-943C-4F65-A94C-66E09CDA02E5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8904286" y="1085806"/>
            <a:ext cx="1191832" cy="600113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latin typeface="Segoe UI" pitchFamily="34" charset="0"/>
                <a:cs typeface="Segoe UI" pitchFamily="34" charset="0"/>
              </a:rPr>
              <a:t>Sign out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33" name="TabGroupVertical">
            <a:extLst>
              <a:ext uri="{FF2B5EF4-FFF2-40B4-BE49-F238E27FC236}">
                <a16:creationId xmlns:a16="http://schemas.microsoft.com/office/drawing/2014/main" id="{BD6D5401-BF8F-42FC-BCB6-A737B2DB01A5}"/>
              </a:ext>
            </a:extLst>
          </p:cNvPr>
          <p:cNvGrpSpPr/>
          <p:nvPr>
            <p:custDataLst>
              <p:custData r:id="rId3"/>
            </p:custDataLst>
          </p:nvPr>
        </p:nvGrpSpPr>
        <p:grpSpPr>
          <a:xfrm>
            <a:off x="2096267" y="1119264"/>
            <a:ext cx="6525726" cy="4938538"/>
            <a:chOff x="3101546" y="2723643"/>
            <a:chExt cx="3489754" cy="2054097"/>
          </a:xfrm>
        </p:grpSpPr>
        <p:sp>
          <p:nvSpPr>
            <p:cNvPr id="34" name="Container">
              <a:extLst>
                <a:ext uri="{FF2B5EF4-FFF2-40B4-BE49-F238E27FC236}">
                  <a16:creationId xmlns:a16="http://schemas.microsoft.com/office/drawing/2014/main" id="{49876DE1-F755-4F6A-9C9A-30C2C00181F0}"/>
                </a:ext>
              </a:extLst>
            </p:cNvPr>
            <p:cNvSpPr/>
            <p:nvPr/>
          </p:nvSpPr>
          <p:spPr>
            <a:xfrm>
              <a:off x="3886610" y="2723643"/>
              <a:ext cx="2704690" cy="2054097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5" name="Tab2">
              <a:hlinkClick r:id="rId21" action="ppaction://hlinksldjump"/>
              <a:extLst>
                <a:ext uri="{FF2B5EF4-FFF2-40B4-BE49-F238E27FC236}">
                  <a16:creationId xmlns:a16="http://schemas.microsoft.com/office/drawing/2014/main" id="{C4E8C5E0-C6A3-4846-8DCC-A51D3C1D1B48}"/>
                </a:ext>
              </a:extLst>
            </p:cNvPr>
            <p:cNvSpPr txBox="1"/>
            <p:nvPr/>
          </p:nvSpPr>
          <p:spPr>
            <a:xfrm>
              <a:off x="3140313" y="2968529"/>
              <a:ext cx="746298" cy="201168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wrap="none" lIns="45720" tIns="9144" rIns="45720" rtlCol="0">
              <a:noAutofit/>
            </a:bodyPr>
            <a:lstStyle/>
            <a:p>
              <a:r>
                <a:rPr lang="ko-KR" alt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정원지도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36" name="Group 4">
              <a:extLst>
                <a:ext uri="{FF2B5EF4-FFF2-40B4-BE49-F238E27FC236}">
                  <a16:creationId xmlns:a16="http://schemas.microsoft.com/office/drawing/2014/main" id="{5EA288AE-8EC4-4CCA-8E7B-74814487DC78}"/>
                </a:ext>
              </a:extLst>
            </p:cNvPr>
            <p:cNvGrpSpPr/>
            <p:nvPr/>
          </p:nvGrpSpPr>
          <p:grpSpPr>
            <a:xfrm>
              <a:off x="3101546" y="2767361"/>
              <a:ext cx="783730" cy="803387"/>
              <a:chOff x="3318027" y="2807054"/>
              <a:chExt cx="567252" cy="803387"/>
            </a:xfrm>
          </p:grpSpPr>
          <p:sp>
            <p:nvSpPr>
              <p:cNvPr id="40" name="TabLine">
                <a:extLst>
                  <a:ext uri="{FF2B5EF4-FFF2-40B4-BE49-F238E27FC236}">
                    <a16:creationId xmlns:a16="http://schemas.microsoft.com/office/drawing/2014/main" id="{A9822B70-53B8-4AA9-8F0F-C7541B324D46}"/>
                  </a:ext>
                </a:extLst>
              </p:cNvPr>
              <p:cNvSpPr txBox="1"/>
              <p:nvPr/>
            </p:nvSpPr>
            <p:spPr>
              <a:xfrm>
                <a:off x="3318027" y="3409273"/>
                <a:ext cx="567252" cy="201168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txBody>
              <a:bodyPr wrap="none" lIns="45720" tIns="9144" rIns="45720" rtlCol="0">
                <a:noAutofit/>
              </a:bodyPr>
              <a:lstStyle/>
              <a:p>
                <a:r>
                  <a:rPr lang="ko-KR" alt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마이페이지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ActiveTab">
                <a:extLst>
                  <a:ext uri="{FF2B5EF4-FFF2-40B4-BE49-F238E27FC236}">
                    <a16:creationId xmlns:a16="http://schemas.microsoft.com/office/drawing/2014/main" id="{21D7407E-438A-4993-9621-8228980BAFCE}"/>
                  </a:ext>
                </a:extLst>
              </p:cNvPr>
              <p:cNvSpPr/>
              <p:nvPr/>
            </p:nvSpPr>
            <p:spPr>
              <a:xfrm>
                <a:off x="3885279" y="2807054"/>
                <a:ext cx="0" cy="201168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38" name="Tab3">
              <a:hlinkClick r:id="rId22" action="ppaction://hlinksldjump"/>
              <a:extLst>
                <a:ext uri="{FF2B5EF4-FFF2-40B4-BE49-F238E27FC236}">
                  <a16:creationId xmlns:a16="http://schemas.microsoft.com/office/drawing/2014/main" id="{06A96A36-1BBB-4F76-9AFD-4C1485156E78}"/>
                </a:ext>
              </a:extLst>
            </p:cNvPr>
            <p:cNvSpPr txBox="1"/>
            <p:nvPr/>
          </p:nvSpPr>
          <p:spPr>
            <a:xfrm>
              <a:off x="3140313" y="3169697"/>
              <a:ext cx="746298" cy="201168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wrap="none" lIns="45720" tIns="9144" rIns="45720" rtlCol="0">
              <a:noAutofit/>
            </a:bodyPr>
            <a:lstStyle/>
            <a:p>
              <a:r>
                <a:rPr lang="ko-KR" alt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정원사전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9" name="Tab4">
              <a:hlinkClick r:id="rId23" action="ppaction://hlinksldjump"/>
              <a:extLst>
                <a:ext uri="{FF2B5EF4-FFF2-40B4-BE49-F238E27FC236}">
                  <a16:creationId xmlns:a16="http://schemas.microsoft.com/office/drawing/2014/main" id="{0954D5A0-1CAB-4D71-8F04-2BC2FDD426C0}"/>
                </a:ext>
              </a:extLst>
            </p:cNvPr>
            <p:cNvSpPr txBox="1"/>
            <p:nvPr/>
          </p:nvSpPr>
          <p:spPr>
            <a:xfrm>
              <a:off x="3137645" y="2764981"/>
              <a:ext cx="746298" cy="201168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wrap="none" lIns="45720" tIns="9144" rIns="45720" rtlCol="0">
              <a:noAutofit/>
            </a:bodyPr>
            <a:lstStyle/>
            <a:p>
              <a:r>
                <a:rPr lang="ko-KR" alt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정원일정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42" name="Image">
            <a:extLst>
              <a:ext uri="{FF2B5EF4-FFF2-40B4-BE49-F238E27FC236}">
                <a16:creationId xmlns:a16="http://schemas.microsoft.com/office/drawing/2014/main" id="{9D3004E2-2660-4C4C-A258-B9F5227396C3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8969141" y="2024549"/>
            <a:ext cx="1062122" cy="1017863"/>
            <a:chOff x="4037608" y="2896991"/>
            <a:chExt cx="1059255" cy="1059255"/>
          </a:xfrm>
        </p:grpSpPr>
        <p:sp>
          <p:nvSpPr>
            <p:cNvPr id="43" name="Rectangle 2">
              <a:extLst>
                <a:ext uri="{FF2B5EF4-FFF2-40B4-BE49-F238E27FC236}">
                  <a16:creationId xmlns:a16="http://schemas.microsoft.com/office/drawing/2014/main" id="{8B8B0163-92A2-43E7-B7C2-26F9850E2B1A}"/>
                </a:ext>
              </a:extLst>
            </p:cNvPr>
            <p:cNvSpPr/>
            <p:nvPr/>
          </p:nvSpPr>
          <p:spPr>
            <a:xfrm>
              <a:off x="4037608" y="2896991"/>
              <a:ext cx="1059255" cy="1059255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44" name="Straight Connector 3">
              <a:extLst>
                <a:ext uri="{FF2B5EF4-FFF2-40B4-BE49-F238E27FC236}">
                  <a16:creationId xmlns:a16="http://schemas.microsoft.com/office/drawing/2014/main" id="{2B585A16-F719-4D8F-AD2C-68711A1E715E}"/>
                </a:ext>
              </a:extLst>
            </p:cNvPr>
            <p:cNvCxnSpPr/>
            <p:nvPr/>
          </p:nvCxnSpPr>
          <p:spPr>
            <a:xfrm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  <p:cxnSp>
          <p:nvCxnSpPr>
            <p:cNvPr id="45" name="Straight Connector 4">
              <a:extLst>
                <a:ext uri="{FF2B5EF4-FFF2-40B4-BE49-F238E27FC236}">
                  <a16:creationId xmlns:a16="http://schemas.microsoft.com/office/drawing/2014/main" id="{DE76BAD3-1A31-4D77-B3A3-D6D5ED975DE0}"/>
                </a:ext>
              </a:extLst>
            </p:cNvPr>
            <p:cNvCxnSpPr/>
            <p:nvPr/>
          </p:nvCxnSpPr>
          <p:spPr>
            <a:xfrm flipV="1"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</p:grpSp>
      <p:sp>
        <p:nvSpPr>
          <p:cNvPr id="46" name="Content">
            <a:extLst>
              <a:ext uri="{FF2B5EF4-FFF2-40B4-BE49-F238E27FC236}">
                <a16:creationId xmlns:a16="http://schemas.microsoft.com/office/drawing/2014/main" id="{C8DE9E7D-C703-4807-B5C6-204A5C5730F4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4203430" y="1586890"/>
            <a:ext cx="110799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ko-KR" alt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비밀번호변경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7" name="Content">
            <a:extLst>
              <a:ext uri="{FF2B5EF4-FFF2-40B4-BE49-F238E27FC236}">
                <a16:creationId xmlns:a16="http://schemas.microsoft.com/office/drawing/2014/main" id="{375DB1AE-9CF2-4C55-9C9B-C8B5DA010D62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5045327" y="2080581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</a:p>
        </p:txBody>
      </p:sp>
      <p:sp>
        <p:nvSpPr>
          <p:cNvPr id="50" name="Content">
            <a:extLst>
              <a:ext uri="{FF2B5EF4-FFF2-40B4-BE49-F238E27FC236}">
                <a16:creationId xmlns:a16="http://schemas.microsoft.com/office/drawing/2014/main" id="{A28288F1-93D6-41EE-A645-AF10292B673D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5045327" y="2433512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</a:p>
        </p:txBody>
      </p:sp>
      <p:sp>
        <p:nvSpPr>
          <p:cNvPr id="51" name="Content">
            <a:extLst>
              <a:ext uri="{FF2B5EF4-FFF2-40B4-BE49-F238E27FC236}">
                <a16:creationId xmlns:a16="http://schemas.microsoft.com/office/drawing/2014/main" id="{F684F819-6BFA-4485-BD35-0EB997C43E1D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>
            <a:off x="5045327" y="2802752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</a:p>
        </p:txBody>
      </p:sp>
      <p:sp>
        <p:nvSpPr>
          <p:cNvPr id="52" name="Content">
            <a:extLst>
              <a:ext uri="{FF2B5EF4-FFF2-40B4-BE49-F238E27FC236}">
                <a16:creationId xmlns:a16="http://schemas.microsoft.com/office/drawing/2014/main" id="{4B1FCF99-A499-400A-976A-C1F46EAF3956}"/>
              </a:ext>
            </a:extLst>
          </p:cNvPr>
          <p:cNvSpPr txBox="1"/>
          <p:nvPr>
            <p:custDataLst>
              <p:custData r:id="rId9"/>
            </p:custDataLst>
          </p:nvPr>
        </p:nvSpPr>
        <p:spPr>
          <a:xfrm>
            <a:off x="4226834" y="2078349"/>
            <a:ext cx="800219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ko-KR" alt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원래비번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3" name="Content">
            <a:hlinkClick r:id="rId24" action="ppaction://hlinksldjump"/>
            <a:extLst>
              <a:ext uri="{FF2B5EF4-FFF2-40B4-BE49-F238E27FC236}">
                <a16:creationId xmlns:a16="http://schemas.microsoft.com/office/drawing/2014/main" id="{94E67924-29E5-45CB-8517-8235E3AA0504}"/>
              </a:ext>
            </a:extLst>
          </p:cNvPr>
          <p:cNvSpPr/>
          <p:nvPr>
            <p:custDataLst>
              <p:custData r:id="rId10"/>
            </p:custDataLst>
          </p:nvPr>
        </p:nvSpPr>
        <p:spPr>
          <a:xfrm>
            <a:off x="5905771" y="3262075"/>
            <a:ext cx="98141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ko-KR" altLang="en-US" sz="1200" dirty="0">
                <a:latin typeface="Segoe UI" pitchFamily="34" charset="0"/>
                <a:cs typeface="Segoe UI" pitchFamily="34" charset="0"/>
              </a:rPr>
              <a:t>확인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4" name="Content">
            <a:hlinkClick r:id="rId24" action="ppaction://hlinksldjump"/>
            <a:extLst>
              <a:ext uri="{FF2B5EF4-FFF2-40B4-BE49-F238E27FC236}">
                <a16:creationId xmlns:a16="http://schemas.microsoft.com/office/drawing/2014/main" id="{F2D240D9-3F50-4E5F-9E90-887BF7DB1BC0}"/>
              </a:ext>
            </a:extLst>
          </p:cNvPr>
          <p:cNvSpPr/>
          <p:nvPr>
            <p:custDataLst>
              <p:custData r:id="rId11"/>
            </p:custDataLst>
          </p:nvPr>
        </p:nvSpPr>
        <p:spPr>
          <a:xfrm>
            <a:off x="4577211" y="3270789"/>
            <a:ext cx="981412" cy="239654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ko-KR" alt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취소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5" name="Content">
            <a:extLst>
              <a:ext uri="{FF2B5EF4-FFF2-40B4-BE49-F238E27FC236}">
                <a16:creationId xmlns:a16="http://schemas.microsoft.com/office/drawing/2014/main" id="{48999EE7-76D4-410B-8768-AC4875F2A768}"/>
              </a:ext>
            </a:extLst>
          </p:cNvPr>
          <p:cNvSpPr txBox="1"/>
          <p:nvPr>
            <p:custDataLst>
              <p:custData r:id="rId12"/>
            </p:custDataLst>
          </p:nvPr>
        </p:nvSpPr>
        <p:spPr>
          <a:xfrm>
            <a:off x="4253792" y="2444430"/>
            <a:ext cx="800219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ko-KR" altLang="en-US" sz="120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바뀐비번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6" name="Content">
            <a:extLst>
              <a:ext uri="{FF2B5EF4-FFF2-40B4-BE49-F238E27FC236}">
                <a16:creationId xmlns:a16="http://schemas.microsoft.com/office/drawing/2014/main" id="{1B15430E-1084-4460-94B7-EB4848997DFD}"/>
              </a:ext>
            </a:extLst>
          </p:cNvPr>
          <p:cNvSpPr txBox="1"/>
          <p:nvPr>
            <p:custDataLst>
              <p:custData r:id="rId13"/>
            </p:custDataLst>
          </p:nvPr>
        </p:nvSpPr>
        <p:spPr>
          <a:xfrm>
            <a:off x="4253792" y="2844459"/>
            <a:ext cx="800219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ko-KR" alt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다시한번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50722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WebBrowser">
            <a:extLst>
              <a:ext uri="{FF2B5EF4-FFF2-40B4-BE49-F238E27FC236}">
                <a16:creationId xmlns:a16="http://schemas.microsoft.com/office/drawing/2014/main" id="{00946FAD-8B44-4F3C-A32C-EB34A5F25BFC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1524000" y="0"/>
            <a:ext cx="9144000" cy="6858000"/>
            <a:chOff x="0" y="0"/>
            <a:chExt cx="9144000" cy="6858000"/>
          </a:xfrm>
        </p:grpSpPr>
        <p:sp>
          <p:nvSpPr>
            <p:cNvPr id="3" name="Background">
              <a:extLst>
                <a:ext uri="{FF2B5EF4-FFF2-40B4-BE49-F238E27FC236}">
                  <a16:creationId xmlns:a16="http://schemas.microsoft.com/office/drawing/2014/main" id="{9AC4071C-B017-427B-B687-D02A2CD67B04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4" name="WindowTitle">
              <a:extLst>
                <a:ext uri="{FF2B5EF4-FFF2-40B4-BE49-F238E27FC236}">
                  <a16:creationId xmlns:a16="http://schemas.microsoft.com/office/drawing/2014/main" id="{B3AD8A91-657A-4B0B-8189-8A194C559C92}"/>
                </a:ext>
              </a:extLst>
            </p:cNvPr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3B565EF-4DE3-45C3-ABCB-6215AD1570AB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959C296F-BC9D-40AA-B3B3-0E709295CAE3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Left Arrow 29">
                <a:extLst>
                  <a:ext uri="{FF2B5EF4-FFF2-40B4-BE49-F238E27FC236}">
                    <a16:creationId xmlns:a16="http://schemas.microsoft.com/office/drawing/2014/main" id="{BDFDB52A-AF3E-43E4-85C8-D00429BB3CA7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1BF219B-48D4-4046-83AF-14BDE35A22C7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0A815F23-6621-4772-B763-18C43A71FE39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Right Arrow 27">
                <a:extLst>
                  <a:ext uri="{FF2B5EF4-FFF2-40B4-BE49-F238E27FC236}">
                    <a16:creationId xmlns:a16="http://schemas.microsoft.com/office/drawing/2014/main" id="{6A1672D2-6D2A-449D-8D5B-E2DFC3649FD7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7" name="Minimize - Maximize - Close">
              <a:extLst>
                <a:ext uri="{FF2B5EF4-FFF2-40B4-BE49-F238E27FC236}">
                  <a16:creationId xmlns:a16="http://schemas.microsoft.com/office/drawing/2014/main" id="{05EB9C09-2C8E-47B3-A69E-48D1B6B430E6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2" name="Line">
                <a:extLst>
                  <a:ext uri="{FF2B5EF4-FFF2-40B4-BE49-F238E27FC236}">
                    <a16:creationId xmlns:a16="http://schemas.microsoft.com/office/drawing/2014/main" id="{E26FDF7B-3E0C-41D7-B9CC-6417606138B4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3" name="Line">
                <a:extLst>
                  <a:ext uri="{FF2B5EF4-FFF2-40B4-BE49-F238E27FC236}">
                    <a16:creationId xmlns:a16="http://schemas.microsoft.com/office/drawing/2014/main" id="{8BAFF6F2-A3EC-42B5-A084-C55E726C64BA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4" name="Line">
                <a:extLst>
                  <a:ext uri="{FF2B5EF4-FFF2-40B4-BE49-F238E27FC236}">
                    <a16:creationId xmlns:a16="http://schemas.microsoft.com/office/drawing/2014/main" id="{76531BB1-822C-4D09-8DE6-389FAAA87902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Line">
                <a:extLst>
                  <a:ext uri="{FF2B5EF4-FFF2-40B4-BE49-F238E27FC236}">
                    <a16:creationId xmlns:a16="http://schemas.microsoft.com/office/drawing/2014/main" id="{F8BCF92B-1FB3-435F-B70F-ACCCF6139112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76410753-93A4-4A29-BF34-4EDB412E352B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8" name="WebPageBody">
              <a:extLst>
                <a:ext uri="{FF2B5EF4-FFF2-40B4-BE49-F238E27FC236}">
                  <a16:creationId xmlns:a16="http://schemas.microsoft.com/office/drawing/2014/main" id="{65E60E30-830B-4B14-8337-EBEEBF75C4BB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C447E1D-1318-4DD2-944B-C9BE488740E6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9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9E336C8D-EB28-4218-B191-3D553BD684A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B82C4BF8-A708-49A1-A371-FEE9896A0E7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00C5DF72-DD72-4B87-B247-2AFFDBD7B90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2A0DD356-460B-421E-9CB6-0B2CC70DC12E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1" name="UrlBar">
                <a:extLst>
                  <a:ext uri="{FF2B5EF4-FFF2-40B4-BE49-F238E27FC236}">
                    <a16:creationId xmlns:a16="http://schemas.microsoft.com/office/drawing/2014/main" id="{2A9F8A38-0B10-4377-A819-7F2425718016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http://www.plulala.com/user</a:t>
                </a:r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22A60E31-5B8C-4D0E-9419-1070AB23B69F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3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C4C5EE1E-A0E3-43CD-B47E-3FD677C3EF7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4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EB8F82A9-7E91-4568-A6AB-729416B5462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FAF106CE-AE21-4AF5-A5CF-7826F141CD7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6" name="X">
                  <a:extLst>
                    <a:ext uri="{FF2B5EF4-FFF2-40B4-BE49-F238E27FC236}">
                      <a16:creationId xmlns:a16="http://schemas.microsoft.com/office/drawing/2014/main" id="{F731D991-7F72-4103-8C8E-17D034071446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7" name="Straight Connector 16">
                    <a:extLst>
                      <a:ext uri="{FF2B5EF4-FFF2-40B4-BE49-F238E27FC236}">
                        <a16:creationId xmlns:a16="http://schemas.microsoft.com/office/drawing/2014/main" id="{36779F4B-D6B9-4D66-9DD4-EAF918144598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8" name="Straight Connector 17">
                    <a:extLst>
                      <a:ext uri="{FF2B5EF4-FFF2-40B4-BE49-F238E27FC236}">
                        <a16:creationId xmlns:a16="http://schemas.microsoft.com/office/drawing/2014/main" id="{8A0DEA77-6B2B-4DAC-9F0B-DEE16C515731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7" name="Content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90547B10-943C-4F65-A94C-66E09CDA02E5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8904286" y="1085806"/>
            <a:ext cx="1191832" cy="600113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latin typeface="Segoe UI" pitchFamily="34" charset="0"/>
                <a:cs typeface="Segoe UI" pitchFamily="34" charset="0"/>
              </a:rPr>
              <a:t>Sign out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33" name="TabGroupVertical">
            <a:extLst>
              <a:ext uri="{FF2B5EF4-FFF2-40B4-BE49-F238E27FC236}">
                <a16:creationId xmlns:a16="http://schemas.microsoft.com/office/drawing/2014/main" id="{BD6D5401-BF8F-42FC-BCB6-A737B2DB01A5}"/>
              </a:ext>
            </a:extLst>
          </p:cNvPr>
          <p:cNvGrpSpPr/>
          <p:nvPr>
            <p:custDataLst>
              <p:custData r:id="rId3"/>
            </p:custDataLst>
          </p:nvPr>
        </p:nvGrpSpPr>
        <p:grpSpPr>
          <a:xfrm>
            <a:off x="2096267" y="1119264"/>
            <a:ext cx="6525726" cy="4938538"/>
            <a:chOff x="3101546" y="2723643"/>
            <a:chExt cx="3489754" cy="2054097"/>
          </a:xfrm>
        </p:grpSpPr>
        <p:sp>
          <p:nvSpPr>
            <p:cNvPr id="34" name="Container">
              <a:extLst>
                <a:ext uri="{FF2B5EF4-FFF2-40B4-BE49-F238E27FC236}">
                  <a16:creationId xmlns:a16="http://schemas.microsoft.com/office/drawing/2014/main" id="{49876DE1-F755-4F6A-9C9A-30C2C00181F0}"/>
                </a:ext>
              </a:extLst>
            </p:cNvPr>
            <p:cNvSpPr/>
            <p:nvPr/>
          </p:nvSpPr>
          <p:spPr>
            <a:xfrm>
              <a:off x="3886610" y="2723643"/>
              <a:ext cx="2704690" cy="2054097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5" name="Tab2">
              <a:hlinkClick r:id="rId17" action="ppaction://hlinksldjump"/>
              <a:extLst>
                <a:ext uri="{FF2B5EF4-FFF2-40B4-BE49-F238E27FC236}">
                  <a16:creationId xmlns:a16="http://schemas.microsoft.com/office/drawing/2014/main" id="{C4E8C5E0-C6A3-4846-8DCC-A51D3C1D1B48}"/>
                </a:ext>
              </a:extLst>
            </p:cNvPr>
            <p:cNvSpPr txBox="1"/>
            <p:nvPr/>
          </p:nvSpPr>
          <p:spPr>
            <a:xfrm>
              <a:off x="3140313" y="2968529"/>
              <a:ext cx="746298" cy="201168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wrap="none" lIns="45720" tIns="9144" rIns="45720" rtlCol="0">
              <a:noAutofit/>
            </a:bodyPr>
            <a:lstStyle/>
            <a:p>
              <a:r>
                <a:rPr lang="ko-KR" alt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정원지도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36" name="Group 4">
              <a:extLst>
                <a:ext uri="{FF2B5EF4-FFF2-40B4-BE49-F238E27FC236}">
                  <a16:creationId xmlns:a16="http://schemas.microsoft.com/office/drawing/2014/main" id="{5EA288AE-8EC4-4CCA-8E7B-74814487DC78}"/>
                </a:ext>
              </a:extLst>
            </p:cNvPr>
            <p:cNvGrpSpPr/>
            <p:nvPr/>
          </p:nvGrpSpPr>
          <p:grpSpPr>
            <a:xfrm>
              <a:off x="3101546" y="2767361"/>
              <a:ext cx="783730" cy="803387"/>
              <a:chOff x="3318027" y="2807054"/>
              <a:chExt cx="567252" cy="803387"/>
            </a:xfrm>
          </p:grpSpPr>
          <p:sp>
            <p:nvSpPr>
              <p:cNvPr id="40" name="TabLine">
                <a:extLst>
                  <a:ext uri="{FF2B5EF4-FFF2-40B4-BE49-F238E27FC236}">
                    <a16:creationId xmlns:a16="http://schemas.microsoft.com/office/drawing/2014/main" id="{A9822B70-53B8-4AA9-8F0F-C7541B324D46}"/>
                  </a:ext>
                </a:extLst>
              </p:cNvPr>
              <p:cNvSpPr txBox="1"/>
              <p:nvPr/>
            </p:nvSpPr>
            <p:spPr>
              <a:xfrm>
                <a:off x="3318027" y="3409273"/>
                <a:ext cx="567252" cy="201168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txBody>
              <a:bodyPr wrap="none" lIns="45720" tIns="9144" rIns="45720" rtlCol="0">
                <a:noAutofit/>
              </a:bodyPr>
              <a:lstStyle/>
              <a:p>
                <a:r>
                  <a:rPr lang="ko-KR" alt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마이페이지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ActiveTab">
                <a:extLst>
                  <a:ext uri="{FF2B5EF4-FFF2-40B4-BE49-F238E27FC236}">
                    <a16:creationId xmlns:a16="http://schemas.microsoft.com/office/drawing/2014/main" id="{21D7407E-438A-4993-9621-8228980BAFCE}"/>
                  </a:ext>
                </a:extLst>
              </p:cNvPr>
              <p:cNvSpPr/>
              <p:nvPr/>
            </p:nvSpPr>
            <p:spPr>
              <a:xfrm>
                <a:off x="3885279" y="2807054"/>
                <a:ext cx="0" cy="201168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38" name="Tab3">
              <a:hlinkClick r:id="rId18" action="ppaction://hlinksldjump"/>
              <a:extLst>
                <a:ext uri="{FF2B5EF4-FFF2-40B4-BE49-F238E27FC236}">
                  <a16:creationId xmlns:a16="http://schemas.microsoft.com/office/drawing/2014/main" id="{06A96A36-1BBB-4F76-9AFD-4C1485156E78}"/>
                </a:ext>
              </a:extLst>
            </p:cNvPr>
            <p:cNvSpPr txBox="1"/>
            <p:nvPr/>
          </p:nvSpPr>
          <p:spPr>
            <a:xfrm>
              <a:off x="3140313" y="3169697"/>
              <a:ext cx="746298" cy="201168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wrap="none" lIns="45720" tIns="9144" rIns="45720" rtlCol="0">
              <a:noAutofit/>
            </a:bodyPr>
            <a:lstStyle/>
            <a:p>
              <a:r>
                <a:rPr lang="ko-KR" alt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정원사전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9" name="Tab4">
              <a:hlinkClick r:id="rId19" action="ppaction://hlinksldjump"/>
              <a:extLst>
                <a:ext uri="{FF2B5EF4-FFF2-40B4-BE49-F238E27FC236}">
                  <a16:creationId xmlns:a16="http://schemas.microsoft.com/office/drawing/2014/main" id="{0954D5A0-1CAB-4D71-8F04-2BC2FDD426C0}"/>
                </a:ext>
              </a:extLst>
            </p:cNvPr>
            <p:cNvSpPr txBox="1"/>
            <p:nvPr/>
          </p:nvSpPr>
          <p:spPr>
            <a:xfrm>
              <a:off x="3137645" y="2764981"/>
              <a:ext cx="746298" cy="201168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wrap="none" lIns="45720" tIns="9144" rIns="45720" rtlCol="0">
              <a:noAutofit/>
            </a:bodyPr>
            <a:lstStyle/>
            <a:p>
              <a:r>
                <a:rPr lang="ko-KR" alt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정원일정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42" name="Image">
            <a:extLst>
              <a:ext uri="{FF2B5EF4-FFF2-40B4-BE49-F238E27FC236}">
                <a16:creationId xmlns:a16="http://schemas.microsoft.com/office/drawing/2014/main" id="{9D3004E2-2660-4C4C-A258-B9F5227396C3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8969141" y="2024549"/>
            <a:ext cx="1062122" cy="1017863"/>
            <a:chOff x="4037608" y="2896991"/>
            <a:chExt cx="1059255" cy="1059255"/>
          </a:xfrm>
        </p:grpSpPr>
        <p:sp>
          <p:nvSpPr>
            <p:cNvPr id="43" name="Rectangle 2">
              <a:extLst>
                <a:ext uri="{FF2B5EF4-FFF2-40B4-BE49-F238E27FC236}">
                  <a16:creationId xmlns:a16="http://schemas.microsoft.com/office/drawing/2014/main" id="{8B8B0163-92A2-43E7-B7C2-26F9850E2B1A}"/>
                </a:ext>
              </a:extLst>
            </p:cNvPr>
            <p:cNvSpPr/>
            <p:nvPr/>
          </p:nvSpPr>
          <p:spPr>
            <a:xfrm>
              <a:off x="4037608" y="2896991"/>
              <a:ext cx="1059255" cy="1059255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44" name="Straight Connector 3">
              <a:extLst>
                <a:ext uri="{FF2B5EF4-FFF2-40B4-BE49-F238E27FC236}">
                  <a16:creationId xmlns:a16="http://schemas.microsoft.com/office/drawing/2014/main" id="{2B585A16-F719-4D8F-AD2C-68711A1E715E}"/>
                </a:ext>
              </a:extLst>
            </p:cNvPr>
            <p:cNvCxnSpPr/>
            <p:nvPr/>
          </p:nvCxnSpPr>
          <p:spPr>
            <a:xfrm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  <p:cxnSp>
          <p:nvCxnSpPr>
            <p:cNvPr id="45" name="Straight Connector 4">
              <a:extLst>
                <a:ext uri="{FF2B5EF4-FFF2-40B4-BE49-F238E27FC236}">
                  <a16:creationId xmlns:a16="http://schemas.microsoft.com/office/drawing/2014/main" id="{DE76BAD3-1A31-4D77-B3A3-D6D5ED975DE0}"/>
                </a:ext>
              </a:extLst>
            </p:cNvPr>
            <p:cNvCxnSpPr/>
            <p:nvPr/>
          </p:nvCxnSpPr>
          <p:spPr>
            <a:xfrm flipV="1"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</p:grpSp>
      <p:sp>
        <p:nvSpPr>
          <p:cNvPr id="46" name="Content">
            <a:extLst>
              <a:ext uri="{FF2B5EF4-FFF2-40B4-BE49-F238E27FC236}">
                <a16:creationId xmlns:a16="http://schemas.microsoft.com/office/drawing/2014/main" id="{C8DE9E7D-C703-4807-B5C6-204A5C5730F4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4203430" y="1586890"/>
            <a:ext cx="800219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ko-KR" alt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회원탈퇴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7" name="Content">
            <a:hlinkClick r:id="rId20" action="ppaction://hlinksldjump"/>
            <a:extLst>
              <a:ext uri="{FF2B5EF4-FFF2-40B4-BE49-F238E27FC236}">
                <a16:creationId xmlns:a16="http://schemas.microsoft.com/office/drawing/2014/main" id="{06615CF1-0113-4C25-A04A-C22898685A85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4577211" y="3270789"/>
            <a:ext cx="981412" cy="239654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ko-KR" alt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취소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0" name="Content">
            <a:hlinkClick r:id="rId21" action="ppaction://hlinksldjump"/>
            <a:extLst>
              <a:ext uri="{FF2B5EF4-FFF2-40B4-BE49-F238E27FC236}">
                <a16:creationId xmlns:a16="http://schemas.microsoft.com/office/drawing/2014/main" id="{5CB2627A-93BD-4BCD-A0AD-7AD824399826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5905771" y="3262075"/>
            <a:ext cx="98141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ko-KR" altLang="en-US" sz="1200" dirty="0">
                <a:latin typeface="Segoe UI" pitchFamily="34" charset="0"/>
                <a:cs typeface="Segoe UI" pitchFamily="34" charset="0"/>
              </a:rPr>
              <a:t>확인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51" name="CheckBoxUnchecked">
            <a:extLst>
              <a:ext uri="{FF2B5EF4-FFF2-40B4-BE49-F238E27FC236}">
                <a16:creationId xmlns:a16="http://schemas.microsoft.com/office/drawing/2014/main" id="{F230C636-9E7E-46D5-902D-C191C7DB886E}"/>
              </a:ext>
            </a:extLst>
          </p:cNvPr>
          <p:cNvGrpSpPr/>
          <p:nvPr>
            <p:custDataLst>
              <p:custData r:id="rId8"/>
            </p:custDataLst>
          </p:nvPr>
        </p:nvGrpSpPr>
        <p:grpSpPr>
          <a:xfrm>
            <a:off x="4834845" y="2113232"/>
            <a:ext cx="1861862" cy="230832"/>
            <a:chOff x="5179843" y="2087449"/>
            <a:chExt cx="1744939" cy="216403"/>
          </a:xfrm>
        </p:grpSpPr>
        <p:sp>
          <p:nvSpPr>
            <p:cNvPr id="52" name="Content">
              <a:extLst>
                <a:ext uri="{FF2B5EF4-FFF2-40B4-BE49-F238E27FC236}">
                  <a16:creationId xmlns:a16="http://schemas.microsoft.com/office/drawing/2014/main" id="{AC2A98A7-B0D5-496A-A20A-5690A41461D2}"/>
                </a:ext>
              </a:extLst>
            </p:cNvPr>
            <p:cNvSpPr txBox="1"/>
            <p:nvPr/>
          </p:nvSpPr>
          <p:spPr>
            <a:xfrm>
              <a:off x="5179848" y="2087449"/>
              <a:ext cx="1744934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ko-KR" alt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정말 탈퇴하시겠습니까</a:t>
              </a:r>
              <a:r>
                <a:rPr lang="en-US" altLang="ko-KR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?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3" name="CheckBox">
              <a:extLst>
                <a:ext uri="{FF2B5EF4-FFF2-40B4-BE49-F238E27FC236}">
                  <a16:creationId xmlns:a16="http://schemas.microsoft.com/office/drawing/2014/main" id="{3CBE4D5C-4BFF-4312-AED7-B4F7D2ED161D}"/>
                </a:ext>
              </a:extLst>
            </p:cNvPr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4" name="CheckBoxUnchecked">
            <a:extLst>
              <a:ext uri="{FF2B5EF4-FFF2-40B4-BE49-F238E27FC236}">
                <a16:creationId xmlns:a16="http://schemas.microsoft.com/office/drawing/2014/main" id="{238EC5F0-E033-4B81-9FB3-1CAC22E713C6}"/>
              </a:ext>
            </a:extLst>
          </p:cNvPr>
          <p:cNvGrpSpPr/>
          <p:nvPr>
            <p:custDataLst>
              <p:custData r:id="rId9"/>
            </p:custDataLst>
          </p:nvPr>
        </p:nvGrpSpPr>
        <p:grpSpPr>
          <a:xfrm>
            <a:off x="4834849" y="2513615"/>
            <a:ext cx="949753" cy="230832"/>
            <a:chOff x="5179843" y="2087449"/>
            <a:chExt cx="890108" cy="216403"/>
          </a:xfrm>
        </p:grpSpPr>
        <p:sp>
          <p:nvSpPr>
            <p:cNvPr id="55" name="Content">
              <a:extLst>
                <a:ext uri="{FF2B5EF4-FFF2-40B4-BE49-F238E27FC236}">
                  <a16:creationId xmlns:a16="http://schemas.microsoft.com/office/drawing/2014/main" id="{F583870B-CFB1-4C64-B3DE-D59EEF3EA438}"/>
                </a:ext>
              </a:extLst>
            </p:cNvPr>
            <p:cNvSpPr txBox="1"/>
            <p:nvPr/>
          </p:nvSpPr>
          <p:spPr>
            <a:xfrm>
              <a:off x="5179848" y="2087449"/>
              <a:ext cx="890103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ko-KR" alt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진짜요</a:t>
              </a:r>
              <a:r>
                <a:rPr lang="en-US" altLang="ko-KR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????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6" name="CheckBox">
              <a:extLst>
                <a:ext uri="{FF2B5EF4-FFF2-40B4-BE49-F238E27FC236}">
                  <a16:creationId xmlns:a16="http://schemas.microsoft.com/office/drawing/2014/main" id="{F610111B-20DF-4D77-A83F-3B2BFC98F463}"/>
                </a:ext>
              </a:extLst>
            </p:cNvPr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81025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WebBrowser">
            <a:extLst>
              <a:ext uri="{FF2B5EF4-FFF2-40B4-BE49-F238E27FC236}">
                <a16:creationId xmlns:a16="http://schemas.microsoft.com/office/drawing/2014/main" id="{00946FAD-8B44-4F3C-A32C-EB34A5F25BFC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1524000" y="0"/>
            <a:ext cx="9144000" cy="6858000"/>
            <a:chOff x="0" y="0"/>
            <a:chExt cx="9144000" cy="6858000"/>
          </a:xfrm>
        </p:grpSpPr>
        <p:sp>
          <p:nvSpPr>
            <p:cNvPr id="3" name="Background">
              <a:extLst>
                <a:ext uri="{FF2B5EF4-FFF2-40B4-BE49-F238E27FC236}">
                  <a16:creationId xmlns:a16="http://schemas.microsoft.com/office/drawing/2014/main" id="{9AC4071C-B017-427B-B687-D02A2CD67B04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4" name="WindowTitle">
              <a:extLst>
                <a:ext uri="{FF2B5EF4-FFF2-40B4-BE49-F238E27FC236}">
                  <a16:creationId xmlns:a16="http://schemas.microsoft.com/office/drawing/2014/main" id="{B3AD8A91-657A-4B0B-8189-8A194C559C92}"/>
                </a:ext>
              </a:extLst>
            </p:cNvPr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3B565EF-4DE3-45C3-ABCB-6215AD1570AB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959C296F-BC9D-40AA-B3B3-0E709295CAE3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Left Arrow 29">
                <a:extLst>
                  <a:ext uri="{FF2B5EF4-FFF2-40B4-BE49-F238E27FC236}">
                    <a16:creationId xmlns:a16="http://schemas.microsoft.com/office/drawing/2014/main" id="{BDFDB52A-AF3E-43E4-85C8-D00429BB3CA7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1BF219B-48D4-4046-83AF-14BDE35A22C7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0A815F23-6621-4772-B763-18C43A71FE39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Right Arrow 27">
                <a:extLst>
                  <a:ext uri="{FF2B5EF4-FFF2-40B4-BE49-F238E27FC236}">
                    <a16:creationId xmlns:a16="http://schemas.microsoft.com/office/drawing/2014/main" id="{6A1672D2-6D2A-449D-8D5B-E2DFC3649FD7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7" name="Minimize - Maximize - Close">
              <a:extLst>
                <a:ext uri="{FF2B5EF4-FFF2-40B4-BE49-F238E27FC236}">
                  <a16:creationId xmlns:a16="http://schemas.microsoft.com/office/drawing/2014/main" id="{05EB9C09-2C8E-47B3-A69E-48D1B6B430E6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2" name="Line">
                <a:extLst>
                  <a:ext uri="{FF2B5EF4-FFF2-40B4-BE49-F238E27FC236}">
                    <a16:creationId xmlns:a16="http://schemas.microsoft.com/office/drawing/2014/main" id="{E26FDF7B-3E0C-41D7-B9CC-6417606138B4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3" name="Line">
                <a:extLst>
                  <a:ext uri="{FF2B5EF4-FFF2-40B4-BE49-F238E27FC236}">
                    <a16:creationId xmlns:a16="http://schemas.microsoft.com/office/drawing/2014/main" id="{8BAFF6F2-A3EC-42B5-A084-C55E726C64BA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4" name="Line">
                <a:extLst>
                  <a:ext uri="{FF2B5EF4-FFF2-40B4-BE49-F238E27FC236}">
                    <a16:creationId xmlns:a16="http://schemas.microsoft.com/office/drawing/2014/main" id="{76531BB1-822C-4D09-8DE6-389FAAA87902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Line">
                <a:extLst>
                  <a:ext uri="{FF2B5EF4-FFF2-40B4-BE49-F238E27FC236}">
                    <a16:creationId xmlns:a16="http://schemas.microsoft.com/office/drawing/2014/main" id="{F8BCF92B-1FB3-435F-B70F-ACCCF6139112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76410753-93A4-4A29-BF34-4EDB412E352B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8" name="WebPageBody">
              <a:extLst>
                <a:ext uri="{FF2B5EF4-FFF2-40B4-BE49-F238E27FC236}">
                  <a16:creationId xmlns:a16="http://schemas.microsoft.com/office/drawing/2014/main" id="{65E60E30-830B-4B14-8337-EBEEBF75C4BB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C447E1D-1318-4DD2-944B-C9BE488740E6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9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9E336C8D-EB28-4218-B191-3D553BD684A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B82C4BF8-A708-49A1-A371-FEE9896A0E7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00C5DF72-DD72-4B87-B247-2AFFDBD7B90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2A0DD356-460B-421E-9CB6-0B2CC70DC12E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1" name="UrlBar">
                <a:extLst>
                  <a:ext uri="{FF2B5EF4-FFF2-40B4-BE49-F238E27FC236}">
                    <a16:creationId xmlns:a16="http://schemas.microsoft.com/office/drawing/2014/main" id="{2A9F8A38-0B10-4377-A819-7F2425718016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http://www.url.com/signup</a:t>
                </a:r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22A60E31-5B8C-4D0E-9419-1070AB23B69F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3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C4C5EE1E-A0E3-43CD-B47E-3FD677C3EF7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4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EB8F82A9-7E91-4568-A6AB-729416B5462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FAF106CE-AE21-4AF5-A5CF-7826F141CD7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6" name="X">
                  <a:extLst>
                    <a:ext uri="{FF2B5EF4-FFF2-40B4-BE49-F238E27FC236}">
                      <a16:creationId xmlns:a16="http://schemas.microsoft.com/office/drawing/2014/main" id="{F731D991-7F72-4103-8C8E-17D034071446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7" name="Straight Connector 16">
                    <a:extLst>
                      <a:ext uri="{FF2B5EF4-FFF2-40B4-BE49-F238E27FC236}">
                        <a16:creationId xmlns:a16="http://schemas.microsoft.com/office/drawing/2014/main" id="{36779F4B-D6B9-4D66-9DD4-EAF918144598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8" name="Straight Connector 17">
                    <a:extLst>
                      <a:ext uri="{FF2B5EF4-FFF2-40B4-BE49-F238E27FC236}">
                        <a16:creationId xmlns:a16="http://schemas.microsoft.com/office/drawing/2014/main" id="{8A0DEA77-6B2B-4DAC-9F0B-DEE16C515731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BBD67160-7ABF-410B-A755-8036D10F1112}"/>
              </a:ext>
            </a:extLst>
          </p:cNvPr>
          <p:cNvSpPr/>
          <p:nvPr/>
        </p:nvSpPr>
        <p:spPr>
          <a:xfrm>
            <a:off x="4017523" y="1838528"/>
            <a:ext cx="3784060" cy="300584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Content">
            <a:hlinkClick r:id="rId18" action="ppaction://hlinksldjump"/>
            <a:extLst>
              <a:ext uri="{FF2B5EF4-FFF2-40B4-BE49-F238E27FC236}">
                <a16:creationId xmlns:a16="http://schemas.microsoft.com/office/drawing/2014/main" id="{CC9879DA-F8C6-4D1A-B408-4FAB560FE1C7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6081719" y="4091096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ko-KR" altLang="en-US" sz="1200" dirty="0">
                <a:latin typeface="Segoe UI" pitchFamily="34" charset="0"/>
                <a:cs typeface="Segoe UI" pitchFamily="34" charset="0"/>
              </a:rPr>
              <a:t>확인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4" name="Content">
            <a:extLst>
              <a:ext uri="{FF2B5EF4-FFF2-40B4-BE49-F238E27FC236}">
                <a16:creationId xmlns:a16="http://schemas.microsoft.com/office/drawing/2014/main" id="{314A7732-31A9-49BE-8021-CA9DCA0D0C63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519658" y="3274499"/>
            <a:ext cx="418448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PW</a:t>
            </a:r>
          </a:p>
        </p:txBody>
      </p:sp>
      <p:sp>
        <p:nvSpPr>
          <p:cNvPr id="35" name="Content">
            <a:extLst>
              <a:ext uri="{FF2B5EF4-FFF2-40B4-BE49-F238E27FC236}">
                <a16:creationId xmlns:a16="http://schemas.microsoft.com/office/drawing/2014/main" id="{0280927E-7020-4B73-8311-EDF186F3C2A0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4562009" y="2863205"/>
            <a:ext cx="33374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ID</a:t>
            </a:r>
          </a:p>
        </p:txBody>
      </p:sp>
      <p:sp>
        <p:nvSpPr>
          <p:cNvPr id="36" name="Content">
            <a:extLst>
              <a:ext uri="{FF2B5EF4-FFF2-40B4-BE49-F238E27FC236}">
                <a16:creationId xmlns:a16="http://schemas.microsoft.com/office/drawing/2014/main" id="{B88A8B71-1E48-49DA-AF4A-C12C3E40E954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5485949" y="2873528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</a:p>
        </p:txBody>
      </p:sp>
      <p:sp>
        <p:nvSpPr>
          <p:cNvPr id="38" name="Content">
            <a:extLst>
              <a:ext uri="{FF2B5EF4-FFF2-40B4-BE49-F238E27FC236}">
                <a16:creationId xmlns:a16="http://schemas.microsoft.com/office/drawing/2014/main" id="{D0EE63B9-4F63-4038-B949-B6759D99BFB7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5485949" y="3275615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</a:p>
        </p:txBody>
      </p:sp>
      <p:sp>
        <p:nvSpPr>
          <p:cNvPr id="39" name="Content">
            <a:extLst>
              <a:ext uri="{FF2B5EF4-FFF2-40B4-BE49-F238E27FC236}">
                <a16:creationId xmlns:a16="http://schemas.microsoft.com/office/drawing/2014/main" id="{A61C4709-B509-4F44-AAED-45B6FEECDD0E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5556985" y="2060477"/>
            <a:ext cx="1078030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ko-KR" alt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회원가입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0" name="Content">
            <a:extLst>
              <a:ext uri="{FF2B5EF4-FFF2-40B4-BE49-F238E27FC236}">
                <a16:creationId xmlns:a16="http://schemas.microsoft.com/office/drawing/2014/main" id="{C52827B6-D607-4B65-8184-198F485AE1EE}"/>
              </a:ext>
            </a:extLst>
          </p:cNvPr>
          <p:cNvSpPr txBox="1"/>
          <p:nvPr>
            <p:custDataLst>
              <p:custData r:id="rId8"/>
            </p:custDataLst>
          </p:nvPr>
        </p:nvSpPr>
        <p:spPr>
          <a:xfrm>
            <a:off x="4519658" y="3656878"/>
            <a:ext cx="418448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PW</a:t>
            </a:r>
          </a:p>
        </p:txBody>
      </p:sp>
      <p:sp>
        <p:nvSpPr>
          <p:cNvPr id="41" name="Content">
            <a:extLst>
              <a:ext uri="{FF2B5EF4-FFF2-40B4-BE49-F238E27FC236}">
                <a16:creationId xmlns:a16="http://schemas.microsoft.com/office/drawing/2014/main" id="{7264712A-8A73-4118-A865-D605560BC9F1}"/>
              </a:ext>
            </a:extLst>
          </p:cNvPr>
          <p:cNvSpPr/>
          <p:nvPr>
            <p:custDataLst>
              <p:custData r:id="rId9"/>
            </p:custDataLst>
          </p:nvPr>
        </p:nvSpPr>
        <p:spPr>
          <a:xfrm>
            <a:off x="5466094" y="3616145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</a:p>
        </p:txBody>
      </p:sp>
      <p:sp>
        <p:nvSpPr>
          <p:cNvPr id="42" name="Content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09D70AA6-1D9C-4F87-9653-3A098D246666}"/>
              </a:ext>
            </a:extLst>
          </p:cNvPr>
          <p:cNvSpPr/>
          <p:nvPr>
            <p:custDataLst>
              <p:custData r:id="rId10"/>
            </p:custDataLst>
          </p:nvPr>
        </p:nvSpPr>
        <p:spPr>
          <a:xfrm>
            <a:off x="4728882" y="4091096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ko-KR" altLang="en-US" sz="1200">
                <a:latin typeface="Segoe UI" pitchFamily="34" charset="0"/>
                <a:cs typeface="Segoe UI" pitchFamily="34" charset="0"/>
              </a:rPr>
              <a:t>취소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1602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WebBrowser">
            <a:extLst>
              <a:ext uri="{FF2B5EF4-FFF2-40B4-BE49-F238E27FC236}">
                <a16:creationId xmlns:a16="http://schemas.microsoft.com/office/drawing/2014/main" id="{00946FAD-8B44-4F3C-A32C-EB34A5F25BFC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1524000" y="0"/>
            <a:ext cx="9144000" cy="6858000"/>
            <a:chOff x="0" y="0"/>
            <a:chExt cx="9144000" cy="6858000"/>
          </a:xfrm>
        </p:grpSpPr>
        <p:sp>
          <p:nvSpPr>
            <p:cNvPr id="3" name="Background">
              <a:extLst>
                <a:ext uri="{FF2B5EF4-FFF2-40B4-BE49-F238E27FC236}">
                  <a16:creationId xmlns:a16="http://schemas.microsoft.com/office/drawing/2014/main" id="{9AC4071C-B017-427B-B687-D02A2CD67B04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4" name="WindowTitle">
              <a:extLst>
                <a:ext uri="{FF2B5EF4-FFF2-40B4-BE49-F238E27FC236}">
                  <a16:creationId xmlns:a16="http://schemas.microsoft.com/office/drawing/2014/main" id="{B3AD8A91-657A-4B0B-8189-8A194C559C92}"/>
                </a:ext>
              </a:extLst>
            </p:cNvPr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3B565EF-4DE3-45C3-ABCB-6215AD1570AB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959C296F-BC9D-40AA-B3B3-0E709295CAE3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Left Arrow 29">
                <a:extLst>
                  <a:ext uri="{FF2B5EF4-FFF2-40B4-BE49-F238E27FC236}">
                    <a16:creationId xmlns:a16="http://schemas.microsoft.com/office/drawing/2014/main" id="{BDFDB52A-AF3E-43E4-85C8-D00429BB3CA7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1BF219B-48D4-4046-83AF-14BDE35A22C7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0A815F23-6621-4772-B763-18C43A71FE39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Right Arrow 27">
                <a:extLst>
                  <a:ext uri="{FF2B5EF4-FFF2-40B4-BE49-F238E27FC236}">
                    <a16:creationId xmlns:a16="http://schemas.microsoft.com/office/drawing/2014/main" id="{6A1672D2-6D2A-449D-8D5B-E2DFC3649FD7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7" name="Minimize - Maximize - Close">
              <a:extLst>
                <a:ext uri="{FF2B5EF4-FFF2-40B4-BE49-F238E27FC236}">
                  <a16:creationId xmlns:a16="http://schemas.microsoft.com/office/drawing/2014/main" id="{05EB9C09-2C8E-47B3-A69E-48D1B6B430E6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2" name="Line">
                <a:extLst>
                  <a:ext uri="{FF2B5EF4-FFF2-40B4-BE49-F238E27FC236}">
                    <a16:creationId xmlns:a16="http://schemas.microsoft.com/office/drawing/2014/main" id="{E26FDF7B-3E0C-41D7-B9CC-6417606138B4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3" name="Line">
                <a:extLst>
                  <a:ext uri="{FF2B5EF4-FFF2-40B4-BE49-F238E27FC236}">
                    <a16:creationId xmlns:a16="http://schemas.microsoft.com/office/drawing/2014/main" id="{8BAFF6F2-A3EC-42B5-A084-C55E726C64BA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4" name="Line">
                <a:extLst>
                  <a:ext uri="{FF2B5EF4-FFF2-40B4-BE49-F238E27FC236}">
                    <a16:creationId xmlns:a16="http://schemas.microsoft.com/office/drawing/2014/main" id="{76531BB1-822C-4D09-8DE6-389FAAA87902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Line">
                <a:extLst>
                  <a:ext uri="{FF2B5EF4-FFF2-40B4-BE49-F238E27FC236}">
                    <a16:creationId xmlns:a16="http://schemas.microsoft.com/office/drawing/2014/main" id="{F8BCF92B-1FB3-435F-B70F-ACCCF6139112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76410753-93A4-4A29-BF34-4EDB412E352B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8" name="WebPageBody">
              <a:extLst>
                <a:ext uri="{FF2B5EF4-FFF2-40B4-BE49-F238E27FC236}">
                  <a16:creationId xmlns:a16="http://schemas.microsoft.com/office/drawing/2014/main" id="{65E60E30-830B-4B14-8337-EBEEBF75C4BB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C447E1D-1318-4DD2-944B-C9BE488740E6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9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9E336C8D-EB28-4218-B191-3D553BD684A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B82C4BF8-A708-49A1-A371-FEE9896A0E7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00C5DF72-DD72-4B87-B247-2AFFDBD7B90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2A0DD356-460B-421E-9CB6-0B2CC70DC12E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1" name="UrlBar">
                <a:extLst>
                  <a:ext uri="{FF2B5EF4-FFF2-40B4-BE49-F238E27FC236}">
                    <a16:creationId xmlns:a16="http://schemas.microsoft.com/office/drawing/2014/main" id="{2A9F8A38-0B10-4377-A819-7F2425718016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http://www.url.com/signin</a:t>
                </a:r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22A60E31-5B8C-4D0E-9419-1070AB23B69F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3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C4C5EE1E-A0E3-43CD-B47E-3FD677C3EF7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4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EB8F82A9-7E91-4568-A6AB-729416B5462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FAF106CE-AE21-4AF5-A5CF-7826F141CD7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6" name="X">
                  <a:extLst>
                    <a:ext uri="{FF2B5EF4-FFF2-40B4-BE49-F238E27FC236}">
                      <a16:creationId xmlns:a16="http://schemas.microsoft.com/office/drawing/2014/main" id="{F731D991-7F72-4103-8C8E-17D034071446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7" name="Straight Connector 16">
                    <a:extLst>
                      <a:ext uri="{FF2B5EF4-FFF2-40B4-BE49-F238E27FC236}">
                        <a16:creationId xmlns:a16="http://schemas.microsoft.com/office/drawing/2014/main" id="{36779F4B-D6B9-4D66-9DD4-EAF918144598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8" name="Straight Connector 17">
                    <a:extLst>
                      <a:ext uri="{FF2B5EF4-FFF2-40B4-BE49-F238E27FC236}">
                        <a16:creationId xmlns:a16="http://schemas.microsoft.com/office/drawing/2014/main" id="{8A0DEA77-6B2B-4DAC-9F0B-DEE16C515731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B4DE7965-0806-4F7F-9568-03A5548C9D5F}"/>
              </a:ext>
            </a:extLst>
          </p:cNvPr>
          <p:cNvSpPr/>
          <p:nvPr/>
        </p:nvSpPr>
        <p:spPr>
          <a:xfrm>
            <a:off x="4017523" y="1838528"/>
            <a:ext cx="3784060" cy="300584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Content">
            <a:extLst>
              <a:ext uri="{FF2B5EF4-FFF2-40B4-BE49-F238E27FC236}">
                <a16:creationId xmlns:a16="http://schemas.microsoft.com/office/drawing/2014/main" id="{314A7732-31A9-49BE-8021-CA9DCA0D0C6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4519658" y="3274499"/>
            <a:ext cx="418448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PW</a:t>
            </a:r>
          </a:p>
        </p:txBody>
      </p:sp>
      <p:sp>
        <p:nvSpPr>
          <p:cNvPr id="35" name="Content">
            <a:extLst>
              <a:ext uri="{FF2B5EF4-FFF2-40B4-BE49-F238E27FC236}">
                <a16:creationId xmlns:a16="http://schemas.microsoft.com/office/drawing/2014/main" id="{0280927E-7020-4B73-8311-EDF186F3C2A0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562009" y="2863205"/>
            <a:ext cx="33374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ID</a:t>
            </a:r>
          </a:p>
        </p:txBody>
      </p:sp>
      <p:sp>
        <p:nvSpPr>
          <p:cNvPr id="36" name="Content">
            <a:extLst>
              <a:ext uri="{FF2B5EF4-FFF2-40B4-BE49-F238E27FC236}">
                <a16:creationId xmlns:a16="http://schemas.microsoft.com/office/drawing/2014/main" id="{B88A8B71-1E48-49DA-AF4A-C12C3E40E954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5485949" y="2873528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</a:p>
        </p:txBody>
      </p:sp>
      <p:sp>
        <p:nvSpPr>
          <p:cNvPr id="38" name="Content">
            <a:extLst>
              <a:ext uri="{FF2B5EF4-FFF2-40B4-BE49-F238E27FC236}">
                <a16:creationId xmlns:a16="http://schemas.microsoft.com/office/drawing/2014/main" id="{D0EE63B9-4F63-4038-B949-B6759D99BFB7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5485949" y="3275615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</a:p>
        </p:txBody>
      </p:sp>
      <p:sp>
        <p:nvSpPr>
          <p:cNvPr id="39" name="Content">
            <a:extLst>
              <a:ext uri="{FF2B5EF4-FFF2-40B4-BE49-F238E27FC236}">
                <a16:creationId xmlns:a16="http://schemas.microsoft.com/office/drawing/2014/main" id="{A61C4709-B509-4F44-AAED-45B6FEECDD0E}"/>
              </a:ext>
            </a:extLst>
          </p:cNvPr>
          <p:cNvSpPr txBox="1"/>
          <p:nvPr>
            <p:custDataLst>
              <p:custData r:id="rId6"/>
            </p:custDataLst>
          </p:nvPr>
        </p:nvSpPr>
        <p:spPr>
          <a:xfrm>
            <a:off x="5556985" y="2060477"/>
            <a:ext cx="1078030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ko-KR" alt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로그인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2" name="Content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73CFED80-88F5-4884-B56A-DABC61ECE100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4728882" y="4091096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ko-KR" altLang="en-US" sz="1200">
                <a:latin typeface="Segoe UI" pitchFamily="34" charset="0"/>
                <a:cs typeface="Segoe UI" pitchFamily="34" charset="0"/>
              </a:rPr>
              <a:t>취소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3" name="Content">
            <a:hlinkClick r:id="rId16" action="ppaction://hlinksldjump"/>
            <a:extLst>
              <a:ext uri="{FF2B5EF4-FFF2-40B4-BE49-F238E27FC236}">
                <a16:creationId xmlns:a16="http://schemas.microsoft.com/office/drawing/2014/main" id="{7EA4C517-39F4-4B55-A053-C340B6703052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>
            <a:off x="6081719" y="4091096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ko-KR" altLang="en-US" sz="1200" dirty="0">
                <a:latin typeface="Segoe UI" pitchFamily="34" charset="0"/>
                <a:cs typeface="Segoe UI" pitchFamily="34" charset="0"/>
              </a:rPr>
              <a:t>확인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8270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WebBrowser">
            <a:extLst>
              <a:ext uri="{FF2B5EF4-FFF2-40B4-BE49-F238E27FC236}">
                <a16:creationId xmlns:a16="http://schemas.microsoft.com/office/drawing/2014/main" id="{00946FAD-8B44-4F3C-A32C-EB34A5F25BFC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1524000" y="0"/>
            <a:ext cx="9144000" cy="6858000"/>
            <a:chOff x="0" y="0"/>
            <a:chExt cx="9144000" cy="6858000"/>
          </a:xfrm>
        </p:grpSpPr>
        <p:sp>
          <p:nvSpPr>
            <p:cNvPr id="3" name="Background">
              <a:extLst>
                <a:ext uri="{FF2B5EF4-FFF2-40B4-BE49-F238E27FC236}">
                  <a16:creationId xmlns:a16="http://schemas.microsoft.com/office/drawing/2014/main" id="{9AC4071C-B017-427B-B687-D02A2CD67B04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4" name="WindowTitle">
              <a:extLst>
                <a:ext uri="{FF2B5EF4-FFF2-40B4-BE49-F238E27FC236}">
                  <a16:creationId xmlns:a16="http://schemas.microsoft.com/office/drawing/2014/main" id="{B3AD8A91-657A-4B0B-8189-8A194C559C92}"/>
                </a:ext>
              </a:extLst>
            </p:cNvPr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3B565EF-4DE3-45C3-ABCB-6215AD1570AB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959C296F-BC9D-40AA-B3B3-0E709295CAE3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Left Arrow 29">
                <a:extLst>
                  <a:ext uri="{FF2B5EF4-FFF2-40B4-BE49-F238E27FC236}">
                    <a16:creationId xmlns:a16="http://schemas.microsoft.com/office/drawing/2014/main" id="{BDFDB52A-AF3E-43E4-85C8-D00429BB3CA7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1BF219B-48D4-4046-83AF-14BDE35A22C7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0A815F23-6621-4772-B763-18C43A71FE39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Right Arrow 27">
                <a:extLst>
                  <a:ext uri="{FF2B5EF4-FFF2-40B4-BE49-F238E27FC236}">
                    <a16:creationId xmlns:a16="http://schemas.microsoft.com/office/drawing/2014/main" id="{6A1672D2-6D2A-449D-8D5B-E2DFC3649FD7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7" name="Minimize - Maximize - Close">
              <a:extLst>
                <a:ext uri="{FF2B5EF4-FFF2-40B4-BE49-F238E27FC236}">
                  <a16:creationId xmlns:a16="http://schemas.microsoft.com/office/drawing/2014/main" id="{05EB9C09-2C8E-47B3-A69E-48D1B6B430E6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2" name="Line">
                <a:extLst>
                  <a:ext uri="{FF2B5EF4-FFF2-40B4-BE49-F238E27FC236}">
                    <a16:creationId xmlns:a16="http://schemas.microsoft.com/office/drawing/2014/main" id="{E26FDF7B-3E0C-41D7-B9CC-6417606138B4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3" name="Line">
                <a:extLst>
                  <a:ext uri="{FF2B5EF4-FFF2-40B4-BE49-F238E27FC236}">
                    <a16:creationId xmlns:a16="http://schemas.microsoft.com/office/drawing/2014/main" id="{8BAFF6F2-A3EC-42B5-A084-C55E726C64BA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4" name="Line">
                <a:extLst>
                  <a:ext uri="{FF2B5EF4-FFF2-40B4-BE49-F238E27FC236}">
                    <a16:creationId xmlns:a16="http://schemas.microsoft.com/office/drawing/2014/main" id="{76531BB1-822C-4D09-8DE6-389FAAA87902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Line">
                <a:extLst>
                  <a:ext uri="{FF2B5EF4-FFF2-40B4-BE49-F238E27FC236}">
                    <a16:creationId xmlns:a16="http://schemas.microsoft.com/office/drawing/2014/main" id="{F8BCF92B-1FB3-435F-B70F-ACCCF6139112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76410753-93A4-4A29-BF34-4EDB412E352B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8" name="WebPageBody">
              <a:extLst>
                <a:ext uri="{FF2B5EF4-FFF2-40B4-BE49-F238E27FC236}">
                  <a16:creationId xmlns:a16="http://schemas.microsoft.com/office/drawing/2014/main" id="{65E60E30-830B-4B14-8337-EBEEBF75C4BB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C447E1D-1318-4DD2-944B-C9BE488740E6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9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9E336C8D-EB28-4218-B191-3D553BD684A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B82C4BF8-A708-49A1-A371-FEE9896A0E7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00C5DF72-DD72-4B87-B247-2AFFDBD7B90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2A0DD356-460B-421E-9CB6-0B2CC70DC12E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1" name="UrlBar">
                <a:extLst>
                  <a:ext uri="{FF2B5EF4-FFF2-40B4-BE49-F238E27FC236}">
                    <a16:creationId xmlns:a16="http://schemas.microsoft.com/office/drawing/2014/main" id="{2A9F8A38-0B10-4377-A819-7F2425718016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http://www.plulala.com/cal</a:t>
                </a:r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22A60E31-5B8C-4D0E-9419-1070AB23B69F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3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C4C5EE1E-A0E3-43CD-B47E-3FD677C3EF7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4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EB8F82A9-7E91-4568-A6AB-729416B5462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FAF106CE-AE21-4AF5-A5CF-7826F141CD7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6" name="X">
                  <a:extLst>
                    <a:ext uri="{FF2B5EF4-FFF2-40B4-BE49-F238E27FC236}">
                      <a16:creationId xmlns:a16="http://schemas.microsoft.com/office/drawing/2014/main" id="{F731D991-7F72-4103-8C8E-17D034071446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7" name="Straight Connector 16">
                    <a:extLst>
                      <a:ext uri="{FF2B5EF4-FFF2-40B4-BE49-F238E27FC236}">
                        <a16:creationId xmlns:a16="http://schemas.microsoft.com/office/drawing/2014/main" id="{36779F4B-D6B9-4D66-9DD4-EAF918144598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8" name="Straight Connector 17">
                    <a:extLst>
                      <a:ext uri="{FF2B5EF4-FFF2-40B4-BE49-F238E27FC236}">
                        <a16:creationId xmlns:a16="http://schemas.microsoft.com/office/drawing/2014/main" id="{8A0DEA77-6B2B-4DAC-9F0B-DEE16C515731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7" name="Content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90547B10-943C-4F65-A94C-66E09CDA02E5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8904286" y="1085806"/>
            <a:ext cx="1191832" cy="600113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latin typeface="Segoe UI" pitchFamily="34" charset="0"/>
                <a:cs typeface="Segoe UI" pitchFamily="34" charset="0"/>
              </a:rPr>
              <a:t>Sign out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33" name="TabGroupVertical">
            <a:extLst>
              <a:ext uri="{FF2B5EF4-FFF2-40B4-BE49-F238E27FC236}">
                <a16:creationId xmlns:a16="http://schemas.microsoft.com/office/drawing/2014/main" id="{BD6D5401-BF8F-42FC-BCB6-A737B2DB01A5}"/>
              </a:ext>
            </a:extLst>
          </p:cNvPr>
          <p:cNvGrpSpPr/>
          <p:nvPr>
            <p:custDataLst>
              <p:custData r:id="rId3"/>
            </p:custDataLst>
          </p:nvPr>
        </p:nvGrpSpPr>
        <p:grpSpPr>
          <a:xfrm>
            <a:off x="2095882" y="1119264"/>
            <a:ext cx="6526111" cy="4938538"/>
            <a:chOff x="3101340" y="2723643"/>
            <a:chExt cx="3489960" cy="2054097"/>
          </a:xfrm>
        </p:grpSpPr>
        <p:sp>
          <p:nvSpPr>
            <p:cNvPr id="34" name="Container">
              <a:extLst>
                <a:ext uri="{FF2B5EF4-FFF2-40B4-BE49-F238E27FC236}">
                  <a16:creationId xmlns:a16="http://schemas.microsoft.com/office/drawing/2014/main" id="{49876DE1-F755-4F6A-9C9A-30C2C00181F0}"/>
                </a:ext>
              </a:extLst>
            </p:cNvPr>
            <p:cNvSpPr/>
            <p:nvPr/>
          </p:nvSpPr>
          <p:spPr>
            <a:xfrm>
              <a:off x="3886610" y="2723643"/>
              <a:ext cx="2704690" cy="2054097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5" name="Tab2">
              <a:hlinkClick r:id="rId25" action="ppaction://hlinksldjump"/>
              <a:extLst>
                <a:ext uri="{FF2B5EF4-FFF2-40B4-BE49-F238E27FC236}">
                  <a16:creationId xmlns:a16="http://schemas.microsoft.com/office/drawing/2014/main" id="{C4E8C5E0-C6A3-4846-8DCC-A51D3C1D1B48}"/>
                </a:ext>
              </a:extLst>
            </p:cNvPr>
            <p:cNvSpPr txBox="1"/>
            <p:nvPr/>
          </p:nvSpPr>
          <p:spPr>
            <a:xfrm>
              <a:off x="3140313" y="2968529"/>
              <a:ext cx="746298" cy="201168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wrap="none" lIns="45720" tIns="9144" rIns="45720" rtlCol="0">
              <a:noAutofit/>
            </a:bodyPr>
            <a:lstStyle/>
            <a:p>
              <a:r>
                <a:rPr lang="ko-KR" alt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정원지도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36" name="Group 4">
              <a:extLst>
                <a:ext uri="{FF2B5EF4-FFF2-40B4-BE49-F238E27FC236}">
                  <a16:creationId xmlns:a16="http://schemas.microsoft.com/office/drawing/2014/main" id="{5EA288AE-8EC4-4CCA-8E7B-74814487DC78}"/>
                </a:ext>
              </a:extLst>
            </p:cNvPr>
            <p:cNvGrpSpPr/>
            <p:nvPr/>
          </p:nvGrpSpPr>
          <p:grpSpPr>
            <a:xfrm>
              <a:off x="3101340" y="2767361"/>
              <a:ext cx="783939" cy="201168"/>
              <a:chOff x="3317876" y="2807054"/>
              <a:chExt cx="567403" cy="201168"/>
            </a:xfrm>
          </p:grpSpPr>
          <p:sp>
            <p:nvSpPr>
              <p:cNvPr id="40" name="TabLine">
                <a:extLst>
                  <a:ext uri="{FF2B5EF4-FFF2-40B4-BE49-F238E27FC236}">
                    <a16:creationId xmlns:a16="http://schemas.microsoft.com/office/drawing/2014/main" id="{A9822B70-53B8-4AA9-8F0F-C7541B324D46}"/>
                  </a:ext>
                </a:extLst>
              </p:cNvPr>
              <p:cNvSpPr txBox="1"/>
              <p:nvPr/>
            </p:nvSpPr>
            <p:spPr>
              <a:xfrm>
                <a:off x="3317876" y="2807054"/>
                <a:ext cx="567252" cy="201168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txBody>
              <a:bodyPr wrap="none" lIns="45720" tIns="9144" rIns="45720" rtlCol="0">
                <a:noAutofit/>
              </a:bodyPr>
              <a:lstStyle/>
              <a:p>
                <a:r>
                  <a:rPr lang="ko-KR" alt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정원일정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ActiveTab">
                <a:extLst>
                  <a:ext uri="{FF2B5EF4-FFF2-40B4-BE49-F238E27FC236}">
                    <a16:creationId xmlns:a16="http://schemas.microsoft.com/office/drawing/2014/main" id="{21D7407E-438A-4993-9621-8228980BAFCE}"/>
                  </a:ext>
                </a:extLst>
              </p:cNvPr>
              <p:cNvSpPr/>
              <p:nvPr/>
            </p:nvSpPr>
            <p:spPr>
              <a:xfrm>
                <a:off x="3885279" y="2807054"/>
                <a:ext cx="0" cy="201168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38" name="Tab3">
              <a:hlinkClick r:id="rId26" action="ppaction://hlinksldjump"/>
              <a:extLst>
                <a:ext uri="{FF2B5EF4-FFF2-40B4-BE49-F238E27FC236}">
                  <a16:creationId xmlns:a16="http://schemas.microsoft.com/office/drawing/2014/main" id="{06A96A36-1BBB-4F76-9AFD-4C1485156E78}"/>
                </a:ext>
              </a:extLst>
            </p:cNvPr>
            <p:cNvSpPr txBox="1"/>
            <p:nvPr/>
          </p:nvSpPr>
          <p:spPr>
            <a:xfrm>
              <a:off x="3140313" y="3169697"/>
              <a:ext cx="746298" cy="201168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wrap="none" lIns="45720" tIns="9144" rIns="45720" rtlCol="0">
              <a:noAutofit/>
            </a:bodyPr>
            <a:lstStyle/>
            <a:p>
              <a:r>
                <a:rPr lang="ko-KR" alt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정원사전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9" name="Tab4">
              <a:hlinkClick r:id="rId27" action="ppaction://hlinksldjump"/>
              <a:extLst>
                <a:ext uri="{FF2B5EF4-FFF2-40B4-BE49-F238E27FC236}">
                  <a16:creationId xmlns:a16="http://schemas.microsoft.com/office/drawing/2014/main" id="{0954D5A0-1CAB-4D71-8F04-2BC2FDD426C0}"/>
                </a:ext>
              </a:extLst>
            </p:cNvPr>
            <p:cNvSpPr txBox="1"/>
            <p:nvPr/>
          </p:nvSpPr>
          <p:spPr>
            <a:xfrm>
              <a:off x="3140313" y="3370865"/>
              <a:ext cx="746298" cy="201168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wrap="none" lIns="45720" tIns="9144" rIns="45720" rtlCol="0">
              <a:noAutofit/>
            </a:bodyPr>
            <a:lstStyle/>
            <a:p>
              <a:r>
                <a:rPr lang="ko-KR" alt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마이페이지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42" name="Calendar">
            <a:extLst>
              <a:ext uri="{FF2B5EF4-FFF2-40B4-BE49-F238E27FC236}">
                <a16:creationId xmlns:a16="http://schemas.microsoft.com/office/drawing/2014/main" id="{7E20A38E-8F17-41C3-BA07-B4C6F116D9ED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4222546" y="1909883"/>
            <a:ext cx="1899652" cy="1644979"/>
            <a:chOff x="3646492" y="2684275"/>
            <a:chExt cx="1851017" cy="1489451"/>
          </a:xfrm>
        </p:grpSpPr>
        <p:sp>
          <p:nvSpPr>
            <p:cNvPr id="43" name="Border">
              <a:extLst>
                <a:ext uri="{FF2B5EF4-FFF2-40B4-BE49-F238E27FC236}">
                  <a16:creationId xmlns:a16="http://schemas.microsoft.com/office/drawing/2014/main" id="{13C66B3C-58D2-4326-BEE8-C6B97610840F}"/>
                </a:ext>
              </a:extLst>
            </p:cNvPr>
            <p:cNvSpPr/>
            <p:nvPr/>
          </p:nvSpPr>
          <p:spPr>
            <a:xfrm>
              <a:off x="3646492" y="2684275"/>
              <a:ext cx="1851017" cy="148945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marL="0" marR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4" name="RightArrow">
              <a:extLst>
                <a:ext uri="{FF2B5EF4-FFF2-40B4-BE49-F238E27FC236}">
                  <a16:creationId xmlns:a16="http://schemas.microsoft.com/office/drawing/2014/main" id="{64A956ED-3A85-487B-8EE9-3CC33347ED09}"/>
                </a:ext>
              </a:extLst>
            </p:cNvPr>
            <p:cNvSpPr/>
            <p:nvPr/>
          </p:nvSpPr>
          <p:spPr>
            <a:xfrm rot="5400000">
              <a:off x="5338097" y="2808223"/>
              <a:ext cx="66318" cy="36162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>
              <a:normAutofit fontScale="25000" lnSpcReduction="20000"/>
            </a:bodyPr>
            <a:lstStyle/>
            <a:p>
              <a:pPr algn="r"/>
              <a:endParaRPr lang="en-US" sz="2400" dirty="0"/>
            </a:p>
          </p:txBody>
        </p:sp>
        <p:sp>
          <p:nvSpPr>
            <p:cNvPr id="45" name="LeftArrow">
              <a:extLst>
                <a:ext uri="{FF2B5EF4-FFF2-40B4-BE49-F238E27FC236}">
                  <a16:creationId xmlns:a16="http://schemas.microsoft.com/office/drawing/2014/main" id="{6A79350A-90D8-41DA-8655-2837FCCC9320}"/>
                </a:ext>
              </a:extLst>
            </p:cNvPr>
            <p:cNvSpPr/>
            <p:nvPr/>
          </p:nvSpPr>
          <p:spPr>
            <a:xfrm rot="16200000" flipH="1">
              <a:off x="3753373" y="2808225"/>
              <a:ext cx="66318" cy="36162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>
              <a:normAutofit fontScale="25000" lnSpcReduction="20000"/>
            </a:bodyPr>
            <a:lstStyle/>
            <a:p>
              <a:pPr algn="r"/>
              <a:endParaRPr lang="en-US" sz="2400" dirty="0"/>
            </a:p>
          </p:txBody>
        </p:sp>
        <p:sp>
          <p:nvSpPr>
            <p:cNvPr id="46" name="MonthYear">
              <a:extLst>
                <a:ext uri="{FF2B5EF4-FFF2-40B4-BE49-F238E27FC236}">
                  <a16:creationId xmlns:a16="http://schemas.microsoft.com/office/drawing/2014/main" id="{8656C982-B490-46A0-AE55-87B10738AEE7}"/>
                </a:ext>
              </a:extLst>
            </p:cNvPr>
            <p:cNvSpPr txBox="1"/>
            <p:nvPr/>
          </p:nvSpPr>
          <p:spPr>
            <a:xfrm>
              <a:off x="3804614" y="2751124"/>
              <a:ext cx="1548561" cy="150363"/>
            </a:xfrm>
            <a:prstGeom prst="rect">
              <a:avLst/>
            </a:prstGeom>
            <a:noFill/>
          </p:spPr>
          <p:txBody>
            <a:bodyPr wrap="none" lIns="45720" tIns="0" rIns="45720" bIns="0" rtlCol="0" anchor="ctr">
              <a:normAutofit/>
            </a:bodyPr>
            <a:lstStyle/>
            <a:p>
              <a:pPr algn="ctr"/>
              <a:r>
                <a:rPr lang="en-US" sz="105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October, 2010</a:t>
              </a:r>
            </a:p>
          </p:txBody>
        </p:sp>
        <p:sp>
          <p:nvSpPr>
            <p:cNvPr id="47" name="AutoShape 6">
              <a:extLst>
                <a:ext uri="{FF2B5EF4-FFF2-40B4-BE49-F238E27FC236}">
                  <a16:creationId xmlns:a16="http://schemas.microsoft.com/office/drawing/2014/main" id="{E05978DB-F4E1-40A6-80D2-7C7B18F626D0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3713707" y="2951777"/>
              <a:ext cx="1716586" cy="12219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pPr algn="r"/>
              <a:endParaRPr lang="en-US" sz="2400" dirty="0"/>
            </a:p>
          </p:txBody>
        </p:sp>
        <p:grpSp>
          <p:nvGrpSpPr>
            <p:cNvPr id="48" name="DateGrid">
              <a:extLst>
                <a:ext uri="{FF2B5EF4-FFF2-40B4-BE49-F238E27FC236}">
                  <a16:creationId xmlns:a16="http://schemas.microsoft.com/office/drawing/2014/main" id="{1F3DC8A0-2FBB-4B25-BE1C-5A876CEC0F78}"/>
                </a:ext>
              </a:extLst>
            </p:cNvPr>
            <p:cNvGrpSpPr/>
            <p:nvPr/>
          </p:nvGrpSpPr>
          <p:grpSpPr>
            <a:xfrm>
              <a:off x="3779199" y="2977629"/>
              <a:ext cx="1625241" cy="1123709"/>
              <a:chOff x="3779199" y="2977629"/>
              <a:chExt cx="1625241" cy="1123709"/>
            </a:xfrm>
          </p:grpSpPr>
          <p:sp>
            <p:nvSpPr>
              <p:cNvPr id="49" name="Rectangle 8">
                <a:extLst>
                  <a:ext uri="{FF2B5EF4-FFF2-40B4-BE49-F238E27FC236}">
                    <a16:creationId xmlns:a16="http://schemas.microsoft.com/office/drawing/2014/main" id="{B10D8D7F-368E-4711-9EF6-4CFF8B2562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79199" y="2977629"/>
                <a:ext cx="156837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Su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0" name="Rectangle 9">
                <a:extLst>
                  <a:ext uri="{FF2B5EF4-FFF2-40B4-BE49-F238E27FC236}">
                    <a16:creationId xmlns:a16="http://schemas.microsoft.com/office/drawing/2014/main" id="{E23EEE1D-49C1-4298-8C4F-E1D7E4FBD6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01528" y="2977629"/>
                <a:ext cx="210265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Mo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1" name="Rectangle 10">
                <a:extLst>
                  <a:ext uri="{FF2B5EF4-FFF2-40B4-BE49-F238E27FC236}">
                    <a16:creationId xmlns:a16="http://schemas.microsoft.com/office/drawing/2014/main" id="{90261F46-E89C-4518-8ACD-B7A5706B89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66944" y="2977629"/>
                <a:ext cx="160284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Tu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2" name="Rectangle 11">
                <a:extLst>
                  <a:ext uri="{FF2B5EF4-FFF2-40B4-BE49-F238E27FC236}">
                    <a16:creationId xmlns:a16="http://schemas.microsoft.com/office/drawing/2014/main" id="{D2EA8E8F-C55F-459A-B60B-BD37B8E1BE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94443" y="2977629"/>
                <a:ext cx="206818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We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3" name="Rectangle 12">
                <a:extLst>
                  <a:ext uri="{FF2B5EF4-FFF2-40B4-BE49-F238E27FC236}">
                    <a16:creationId xmlns:a16="http://schemas.microsoft.com/office/drawing/2014/main" id="{BB338707-22CC-45A8-AA86-CA55CB5AC1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58136" y="2977629"/>
                <a:ext cx="160284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Th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4" name="Rectangle 13">
                <a:extLst>
                  <a:ext uri="{FF2B5EF4-FFF2-40B4-BE49-F238E27FC236}">
                    <a16:creationId xmlns:a16="http://schemas.microsoft.com/office/drawing/2014/main" id="{8E9D0F6C-998C-4AEA-8E81-3C07D65689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14934" y="2977629"/>
                <a:ext cx="124091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Fr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5" name="Rectangle 14">
                <a:extLst>
                  <a:ext uri="{FF2B5EF4-FFF2-40B4-BE49-F238E27FC236}">
                    <a16:creationId xmlns:a16="http://schemas.microsoft.com/office/drawing/2014/main" id="{9BF2AB25-A90F-472B-8E86-C974D9ADF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2775" y="2977629"/>
                <a:ext cx="148219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Sa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6" name="Rectangle 15">
                <a:extLst>
                  <a:ext uri="{FF2B5EF4-FFF2-40B4-BE49-F238E27FC236}">
                    <a16:creationId xmlns:a16="http://schemas.microsoft.com/office/drawing/2014/main" id="{E262A558-96DF-4D59-AEE2-26917E7984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9540" y="3137913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26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7" name="Rectangle 16">
                <a:extLst>
                  <a:ext uri="{FF2B5EF4-FFF2-40B4-BE49-F238E27FC236}">
                    <a16:creationId xmlns:a16="http://schemas.microsoft.com/office/drawing/2014/main" id="{267F130B-3161-477D-9F5E-587F2D6930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4274" y="3137913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27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8" name="Rectangle 17">
                <a:extLst>
                  <a:ext uri="{FF2B5EF4-FFF2-40B4-BE49-F238E27FC236}">
                    <a16:creationId xmlns:a16="http://schemas.microsoft.com/office/drawing/2014/main" id="{9481457C-DA13-4B29-8219-C7990478AA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80732" y="3137913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28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9" name="Rectangle 18">
                <a:extLst>
                  <a:ext uri="{FF2B5EF4-FFF2-40B4-BE49-F238E27FC236}">
                    <a16:creationId xmlns:a16="http://schemas.microsoft.com/office/drawing/2014/main" id="{C8CE9F24-5D6A-439B-8E40-5CB0910D38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25466" y="3137913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29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0" name="Rectangle 19">
                <a:extLst>
                  <a:ext uri="{FF2B5EF4-FFF2-40B4-BE49-F238E27FC236}">
                    <a16:creationId xmlns:a16="http://schemas.microsoft.com/office/drawing/2014/main" id="{37435AF5-D216-426D-A81F-59444B8696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70200" y="3137913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30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1" name="Rectangle 20">
                <a:extLst>
                  <a:ext uri="{FF2B5EF4-FFF2-40B4-BE49-F238E27FC236}">
                    <a16:creationId xmlns:a16="http://schemas.microsoft.com/office/drawing/2014/main" id="{3BD64477-4563-4D86-8166-C1DF1910B1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14934" y="3137913"/>
                <a:ext cx="144773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2" name="Rectangle 21">
                <a:extLst>
                  <a:ext uri="{FF2B5EF4-FFF2-40B4-BE49-F238E27FC236}">
                    <a16:creationId xmlns:a16="http://schemas.microsoft.com/office/drawing/2014/main" id="{42C4B701-6460-4CC0-B569-B0890415A5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9668" y="3137913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3" name="Rectangle 22">
                <a:extLst>
                  <a:ext uri="{FF2B5EF4-FFF2-40B4-BE49-F238E27FC236}">
                    <a16:creationId xmlns:a16="http://schemas.microsoft.com/office/drawing/2014/main" id="{E4771AA0-464A-4991-9EEC-25A1DF8A33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9540" y="3298196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3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4" name="Rectangle 23">
                <a:extLst>
                  <a:ext uri="{FF2B5EF4-FFF2-40B4-BE49-F238E27FC236}">
                    <a16:creationId xmlns:a16="http://schemas.microsoft.com/office/drawing/2014/main" id="{1E1F4C5E-37D8-46E8-9E0D-06AC5AE7E8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4274" y="3298196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4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5" name="Rectangle 24">
                <a:extLst>
                  <a:ext uri="{FF2B5EF4-FFF2-40B4-BE49-F238E27FC236}">
                    <a16:creationId xmlns:a16="http://schemas.microsoft.com/office/drawing/2014/main" id="{47B6E53C-BF92-4D29-B5E1-5BA4CEBA63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80732" y="3298196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5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6" name="Rectangle 25">
                <a:extLst>
                  <a:ext uri="{FF2B5EF4-FFF2-40B4-BE49-F238E27FC236}">
                    <a16:creationId xmlns:a16="http://schemas.microsoft.com/office/drawing/2014/main" id="{58677135-D522-4D40-9C66-0BCF5D10C5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25466" y="3298196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6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7" name="Rectangle 26">
                <a:extLst>
                  <a:ext uri="{FF2B5EF4-FFF2-40B4-BE49-F238E27FC236}">
                    <a16:creationId xmlns:a16="http://schemas.microsoft.com/office/drawing/2014/main" id="{EF43A208-F0E0-4FBB-A31F-DABBEB516E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70200" y="3298196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7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8" name="Rectangle 27">
                <a:extLst>
                  <a:ext uri="{FF2B5EF4-FFF2-40B4-BE49-F238E27FC236}">
                    <a16:creationId xmlns:a16="http://schemas.microsoft.com/office/drawing/2014/main" id="{E02B9C9C-CFE9-4A18-811A-6F566D7643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14934" y="3298196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8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9" name="Rectangle 28">
                <a:extLst>
                  <a:ext uri="{FF2B5EF4-FFF2-40B4-BE49-F238E27FC236}">
                    <a16:creationId xmlns:a16="http://schemas.microsoft.com/office/drawing/2014/main" id="{E760B6F8-D5A6-4805-BF28-8FD2D98648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9668" y="3298196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9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0" name="Rectangle 29">
                <a:extLst>
                  <a:ext uri="{FF2B5EF4-FFF2-40B4-BE49-F238E27FC236}">
                    <a16:creationId xmlns:a16="http://schemas.microsoft.com/office/drawing/2014/main" id="{8A7A274F-992A-4935-A2CA-7B87DAED3E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9540" y="3458480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10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1" name="Rectangle 30">
                <a:extLst>
                  <a:ext uri="{FF2B5EF4-FFF2-40B4-BE49-F238E27FC236}">
                    <a16:creationId xmlns:a16="http://schemas.microsoft.com/office/drawing/2014/main" id="{1F60393A-A33C-4AF4-8675-42A375FCEA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4274" y="3458480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11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2" name="Rectangle 31">
                <a:extLst>
                  <a:ext uri="{FF2B5EF4-FFF2-40B4-BE49-F238E27FC236}">
                    <a16:creationId xmlns:a16="http://schemas.microsoft.com/office/drawing/2014/main" id="{03B9053B-58EB-4D76-9183-3D5A7C73B7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80732" y="3458480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12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3" name="Rectangle 32">
                <a:extLst>
                  <a:ext uri="{FF2B5EF4-FFF2-40B4-BE49-F238E27FC236}">
                    <a16:creationId xmlns:a16="http://schemas.microsoft.com/office/drawing/2014/main" id="{168EC70E-9C35-4007-920C-555D50ABFE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25466" y="3458480"/>
                <a:ext cx="144772" cy="1620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13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4" name="Rectangle 33">
                <a:extLst>
                  <a:ext uri="{FF2B5EF4-FFF2-40B4-BE49-F238E27FC236}">
                    <a16:creationId xmlns:a16="http://schemas.microsoft.com/office/drawing/2014/main" id="{10E7E32B-07AD-4918-8BB6-5DE26A893B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70200" y="3458480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14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5" name="Rectangle 34">
                <a:extLst>
                  <a:ext uri="{FF2B5EF4-FFF2-40B4-BE49-F238E27FC236}">
                    <a16:creationId xmlns:a16="http://schemas.microsoft.com/office/drawing/2014/main" id="{A5930E57-ED5F-42A1-8B2C-35E25FA2C9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14934" y="3458480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15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6" name="Rectangle 35">
                <a:extLst>
                  <a:ext uri="{FF2B5EF4-FFF2-40B4-BE49-F238E27FC236}">
                    <a16:creationId xmlns:a16="http://schemas.microsoft.com/office/drawing/2014/main" id="{55CEE00C-DAFE-41BA-BC2C-11DC398A82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9668" y="3458480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16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7" name="Rectangle 36">
                <a:extLst>
                  <a:ext uri="{FF2B5EF4-FFF2-40B4-BE49-F238E27FC236}">
                    <a16:creationId xmlns:a16="http://schemas.microsoft.com/office/drawing/2014/main" id="{2F786E54-B7F6-46D0-A786-2F8964130D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9540" y="3618764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17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8" name="Rectangle 37">
                <a:extLst>
                  <a:ext uri="{FF2B5EF4-FFF2-40B4-BE49-F238E27FC236}">
                    <a16:creationId xmlns:a16="http://schemas.microsoft.com/office/drawing/2014/main" id="{6F61BD84-AA9C-4B2A-9FE2-1B2C0129C0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4274" y="3618764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18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9" name="Rectangle 38">
                <a:extLst>
                  <a:ext uri="{FF2B5EF4-FFF2-40B4-BE49-F238E27FC236}">
                    <a16:creationId xmlns:a16="http://schemas.microsoft.com/office/drawing/2014/main" id="{7DF6D639-EC8C-4D3F-898E-BFCC001C7C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80732" y="3618764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19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0" name="Rectangle 39">
                <a:extLst>
                  <a:ext uri="{FF2B5EF4-FFF2-40B4-BE49-F238E27FC236}">
                    <a16:creationId xmlns:a16="http://schemas.microsoft.com/office/drawing/2014/main" id="{A803BA27-BD73-4305-8BBC-8F79E1DB33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25466" y="3618764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20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1" name="Rectangle 40">
                <a:extLst>
                  <a:ext uri="{FF2B5EF4-FFF2-40B4-BE49-F238E27FC236}">
                    <a16:creationId xmlns:a16="http://schemas.microsoft.com/office/drawing/2014/main" id="{F7EC8985-F347-4CF0-8057-B4CCD707E5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70200" y="3618764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21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2" name="Rectangle 41">
                <a:extLst>
                  <a:ext uri="{FF2B5EF4-FFF2-40B4-BE49-F238E27FC236}">
                    <a16:creationId xmlns:a16="http://schemas.microsoft.com/office/drawing/2014/main" id="{9E3318A1-9678-407D-AB9C-3DF20CD785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14934" y="3618764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22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3" name="Rectangle 42">
                <a:extLst>
                  <a:ext uri="{FF2B5EF4-FFF2-40B4-BE49-F238E27FC236}">
                    <a16:creationId xmlns:a16="http://schemas.microsoft.com/office/drawing/2014/main" id="{432CB4A7-4D61-4895-A74C-7AB799BBFF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9668" y="3618764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23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4" name="Rectangle 43">
                <a:extLst>
                  <a:ext uri="{FF2B5EF4-FFF2-40B4-BE49-F238E27FC236}">
                    <a16:creationId xmlns:a16="http://schemas.microsoft.com/office/drawing/2014/main" id="{896CEEC8-8C40-41DE-98E0-5A7AA3697F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9540" y="3779047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24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5" name="Rectangle 44">
                <a:extLst>
                  <a:ext uri="{FF2B5EF4-FFF2-40B4-BE49-F238E27FC236}">
                    <a16:creationId xmlns:a16="http://schemas.microsoft.com/office/drawing/2014/main" id="{16A75165-66C0-4651-87A2-B60A63217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4274" y="3779047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25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6" name="Rectangle 45">
                <a:extLst>
                  <a:ext uri="{FF2B5EF4-FFF2-40B4-BE49-F238E27FC236}">
                    <a16:creationId xmlns:a16="http://schemas.microsoft.com/office/drawing/2014/main" id="{3D3742FC-91BC-4905-A04A-80675870A8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80732" y="3779047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26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7" name="Rectangle 46">
                <a:extLst>
                  <a:ext uri="{FF2B5EF4-FFF2-40B4-BE49-F238E27FC236}">
                    <a16:creationId xmlns:a16="http://schemas.microsoft.com/office/drawing/2014/main" id="{B6166D42-47D1-4FA2-9950-971BC2C49F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25466" y="3779047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27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8" name="Rectangle 47">
                <a:extLst>
                  <a:ext uri="{FF2B5EF4-FFF2-40B4-BE49-F238E27FC236}">
                    <a16:creationId xmlns:a16="http://schemas.microsoft.com/office/drawing/2014/main" id="{CFA505E9-A94C-4056-BDB1-927C1954E3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70200" y="3779047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28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9" name="Rectangle 48">
                <a:extLst>
                  <a:ext uri="{FF2B5EF4-FFF2-40B4-BE49-F238E27FC236}">
                    <a16:creationId xmlns:a16="http://schemas.microsoft.com/office/drawing/2014/main" id="{C7C02F5B-4FC8-4BB3-895B-9CBB9FFED4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14934" y="3779047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29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0" name="Rectangle 49">
                <a:extLst>
                  <a:ext uri="{FF2B5EF4-FFF2-40B4-BE49-F238E27FC236}">
                    <a16:creationId xmlns:a16="http://schemas.microsoft.com/office/drawing/2014/main" id="{7816FC8E-09B8-4256-8746-549DE7945E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9668" y="3779047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30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1" name="Rectangle 50">
                <a:extLst>
                  <a:ext uri="{FF2B5EF4-FFF2-40B4-BE49-F238E27FC236}">
                    <a16:creationId xmlns:a16="http://schemas.microsoft.com/office/drawing/2014/main" id="{1948E857-41E8-4F9F-BD84-1D70F3A754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9540" y="3939331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31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2" name="Rectangle 51">
                <a:extLst>
                  <a:ext uri="{FF2B5EF4-FFF2-40B4-BE49-F238E27FC236}">
                    <a16:creationId xmlns:a16="http://schemas.microsoft.com/office/drawing/2014/main" id="{A0ECAC0F-5FCD-4FEE-A494-CEFF4EDE10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4274" y="3939331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1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3" name="Rectangle 52">
                <a:extLst>
                  <a:ext uri="{FF2B5EF4-FFF2-40B4-BE49-F238E27FC236}">
                    <a16:creationId xmlns:a16="http://schemas.microsoft.com/office/drawing/2014/main" id="{6BD59576-1B02-4876-AACC-5E140BDE50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80732" y="3939331"/>
                <a:ext cx="146496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2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4" name="Rectangle 53">
                <a:extLst>
                  <a:ext uri="{FF2B5EF4-FFF2-40B4-BE49-F238E27FC236}">
                    <a16:creationId xmlns:a16="http://schemas.microsoft.com/office/drawing/2014/main" id="{F04D81EC-A03A-48F4-976A-78FD4F1E3D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25466" y="3939331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3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5" name="Rectangle 54">
                <a:extLst>
                  <a:ext uri="{FF2B5EF4-FFF2-40B4-BE49-F238E27FC236}">
                    <a16:creationId xmlns:a16="http://schemas.microsoft.com/office/drawing/2014/main" id="{D6751A79-E76B-40B4-88A4-7250F4DC5B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70200" y="3939331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4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6" name="Rectangle 55">
                <a:extLst>
                  <a:ext uri="{FF2B5EF4-FFF2-40B4-BE49-F238E27FC236}">
                    <a16:creationId xmlns:a16="http://schemas.microsoft.com/office/drawing/2014/main" id="{A5D9A046-5103-4B4F-853B-42827ECBEB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14934" y="3939331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5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7" name="Rectangle 56">
                <a:extLst>
                  <a:ext uri="{FF2B5EF4-FFF2-40B4-BE49-F238E27FC236}">
                    <a16:creationId xmlns:a16="http://schemas.microsoft.com/office/drawing/2014/main" id="{AF8357EB-F761-4E98-8F62-6E5CD572D1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9668" y="3939331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6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8" name="Rectangle 57">
                <a:extLst>
                  <a:ext uri="{FF2B5EF4-FFF2-40B4-BE49-F238E27FC236}">
                    <a16:creationId xmlns:a16="http://schemas.microsoft.com/office/drawing/2014/main" id="{9D7E4AC3-FCBD-4AAA-8FB9-B0C698C83E35}"/>
                  </a:ext>
                </a:extLst>
              </p:cNvPr>
              <p:cNvSpPr/>
              <p:nvPr/>
            </p:nvSpPr>
            <p:spPr>
              <a:xfrm>
                <a:off x="5024192" y="3281405"/>
                <a:ext cx="171546" cy="158558"/>
              </a:xfrm>
              <a:prstGeom prst="rect">
                <a:avLst/>
              </a:prstGeom>
              <a:solidFill>
                <a:srgbClr val="FFFFFF">
                  <a:lumMod val="50000"/>
                  <a:alpha val="52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 fontScale="62500" lnSpcReduction="20000"/>
              </a:bodyPr>
              <a:lstStyle/>
              <a:p>
                <a:pPr marL="0" marR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99" name="DatePicker">
            <a:extLst>
              <a:ext uri="{FF2B5EF4-FFF2-40B4-BE49-F238E27FC236}">
                <a16:creationId xmlns:a16="http://schemas.microsoft.com/office/drawing/2014/main" id="{C722996D-A287-4E7A-8E30-682E7907F95C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7017117" y="1919684"/>
            <a:ext cx="969302" cy="228600"/>
            <a:chOff x="3790801" y="3347719"/>
            <a:chExt cx="969299" cy="228600"/>
          </a:xfrm>
        </p:grpSpPr>
        <p:sp>
          <p:nvSpPr>
            <p:cNvPr id="100" name="Content">
              <a:extLst>
                <a:ext uri="{FF2B5EF4-FFF2-40B4-BE49-F238E27FC236}">
                  <a16:creationId xmlns:a16="http://schemas.microsoft.com/office/drawing/2014/main" id="{17FC45BF-5E08-4913-8870-06D817F59CAF}"/>
                </a:ext>
              </a:extLst>
            </p:cNvPr>
            <p:cNvSpPr/>
            <p:nvPr/>
          </p:nvSpPr>
          <p:spPr>
            <a:xfrm>
              <a:off x="3790801" y="3347719"/>
              <a:ext cx="698655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tIns="0" rIns="0" bIns="0" rtlCol="0" anchor="ctr"/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   /   /    </a:t>
              </a:r>
            </a:p>
          </p:txBody>
        </p:sp>
        <p:pic>
          <p:nvPicPr>
            <p:cNvPr id="101" name="Icon" descr="C:\Users\t-dantay\Documents\First24\calendar1.png">
              <a:extLst>
                <a:ext uri="{FF2B5EF4-FFF2-40B4-BE49-F238E27FC236}">
                  <a16:creationId xmlns:a16="http://schemas.microsoft.com/office/drawing/2014/main" id="{CB8F7272-7A12-4C74-ABCB-C203E1E365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5017" y="3347719"/>
              <a:ext cx="225083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2" name="Content">
            <a:extLst>
              <a:ext uri="{FF2B5EF4-FFF2-40B4-BE49-F238E27FC236}">
                <a16:creationId xmlns:a16="http://schemas.microsoft.com/office/drawing/2014/main" id="{36107828-C7D7-4503-801E-BBB0EF286447}"/>
              </a:ext>
            </a:extLst>
          </p:cNvPr>
          <p:cNvSpPr txBox="1"/>
          <p:nvPr>
            <p:custDataLst>
              <p:custData r:id="rId6"/>
            </p:custDataLst>
          </p:nvPr>
        </p:nvSpPr>
        <p:spPr>
          <a:xfrm>
            <a:off x="6249024" y="1946004"/>
            <a:ext cx="800219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ko-KR" altLang="en-US" sz="120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일정시작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3" name="Content">
            <a:extLst>
              <a:ext uri="{FF2B5EF4-FFF2-40B4-BE49-F238E27FC236}">
                <a16:creationId xmlns:a16="http://schemas.microsoft.com/office/drawing/2014/main" id="{0CAE24E2-0DED-4506-B63C-FBB1E9CD7FCC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6237900" y="2246837"/>
            <a:ext cx="800219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ko-KR" alt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일정종료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04" name="DatePicker">
            <a:extLst>
              <a:ext uri="{FF2B5EF4-FFF2-40B4-BE49-F238E27FC236}">
                <a16:creationId xmlns:a16="http://schemas.microsoft.com/office/drawing/2014/main" id="{708A02FC-88BF-4597-B497-56FB9BAC89DE}"/>
              </a:ext>
            </a:extLst>
          </p:cNvPr>
          <p:cNvGrpSpPr/>
          <p:nvPr>
            <p:custDataLst>
              <p:custData r:id="rId8"/>
            </p:custDataLst>
          </p:nvPr>
        </p:nvGrpSpPr>
        <p:grpSpPr>
          <a:xfrm>
            <a:off x="7005962" y="2229516"/>
            <a:ext cx="969302" cy="228600"/>
            <a:chOff x="3790801" y="3347719"/>
            <a:chExt cx="969299" cy="228600"/>
          </a:xfrm>
        </p:grpSpPr>
        <p:sp>
          <p:nvSpPr>
            <p:cNvPr id="105" name="Content">
              <a:extLst>
                <a:ext uri="{FF2B5EF4-FFF2-40B4-BE49-F238E27FC236}">
                  <a16:creationId xmlns:a16="http://schemas.microsoft.com/office/drawing/2014/main" id="{03A284D6-08E9-43DD-90BD-0D132FDA51B9}"/>
                </a:ext>
              </a:extLst>
            </p:cNvPr>
            <p:cNvSpPr/>
            <p:nvPr/>
          </p:nvSpPr>
          <p:spPr>
            <a:xfrm>
              <a:off x="3790801" y="3347719"/>
              <a:ext cx="698655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tIns="0" rIns="0" bIns="0" rtlCol="0" anchor="ctr"/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   /   /    </a:t>
              </a:r>
            </a:p>
          </p:txBody>
        </p:sp>
        <p:pic>
          <p:nvPicPr>
            <p:cNvPr id="106" name="Icon" descr="C:\Users\t-dantay\Documents\First24\calendar1.png">
              <a:extLst>
                <a:ext uri="{FF2B5EF4-FFF2-40B4-BE49-F238E27FC236}">
                  <a16:creationId xmlns:a16="http://schemas.microsoft.com/office/drawing/2014/main" id="{EE0B35E0-1722-4926-9B71-33FF52EEB1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5017" y="3347719"/>
              <a:ext cx="225083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7" name="Content">
            <a:extLst>
              <a:ext uri="{FF2B5EF4-FFF2-40B4-BE49-F238E27FC236}">
                <a16:creationId xmlns:a16="http://schemas.microsoft.com/office/drawing/2014/main" id="{9114F5F8-50A8-43A7-9A19-93D406DA8620}"/>
              </a:ext>
            </a:extLst>
          </p:cNvPr>
          <p:cNvSpPr/>
          <p:nvPr>
            <p:custDataLst>
              <p:custData r:id="rId9"/>
            </p:custDataLst>
          </p:nvPr>
        </p:nvSpPr>
        <p:spPr>
          <a:xfrm>
            <a:off x="7017117" y="2561039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</a:p>
        </p:txBody>
      </p:sp>
      <p:sp>
        <p:nvSpPr>
          <p:cNvPr id="108" name="Content">
            <a:extLst>
              <a:ext uri="{FF2B5EF4-FFF2-40B4-BE49-F238E27FC236}">
                <a16:creationId xmlns:a16="http://schemas.microsoft.com/office/drawing/2014/main" id="{D469E3B4-BC64-4DF5-86D4-4A41F1F9A92F}"/>
              </a:ext>
            </a:extLst>
          </p:cNvPr>
          <p:cNvSpPr txBox="1"/>
          <p:nvPr>
            <p:custDataLst>
              <p:custData r:id="rId10"/>
            </p:custDataLst>
          </p:nvPr>
        </p:nvSpPr>
        <p:spPr>
          <a:xfrm>
            <a:off x="6255381" y="2558807"/>
            <a:ext cx="646331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ko-KR" alt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일정명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9" name="Content">
            <a:extLst>
              <a:ext uri="{FF2B5EF4-FFF2-40B4-BE49-F238E27FC236}">
                <a16:creationId xmlns:a16="http://schemas.microsoft.com/office/drawing/2014/main" id="{CB130A93-79DE-492E-BFFC-2C35A1A06C4C}"/>
              </a:ext>
            </a:extLst>
          </p:cNvPr>
          <p:cNvSpPr txBox="1"/>
          <p:nvPr>
            <p:custDataLst>
              <p:custData r:id="rId11"/>
            </p:custDataLst>
          </p:nvPr>
        </p:nvSpPr>
        <p:spPr>
          <a:xfrm>
            <a:off x="6272923" y="2861532"/>
            <a:ext cx="49244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ko-KR" alt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설명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1" name="Content">
            <a:extLst>
              <a:ext uri="{FF2B5EF4-FFF2-40B4-BE49-F238E27FC236}">
                <a16:creationId xmlns:a16="http://schemas.microsoft.com/office/drawing/2014/main" id="{2808E9DC-18AB-40C5-A576-6008DCD6E078}"/>
              </a:ext>
            </a:extLst>
          </p:cNvPr>
          <p:cNvSpPr/>
          <p:nvPr>
            <p:custDataLst>
              <p:custData r:id="rId12"/>
            </p:custDataLst>
          </p:nvPr>
        </p:nvSpPr>
        <p:spPr>
          <a:xfrm>
            <a:off x="6996420" y="2869330"/>
            <a:ext cx="1240799" cy="24964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</a:p>
        </p:txBody>
      </p:sp>
      <p:grpSp>
        <p:nvGrpSpPr>
          <p:cNvPr id="112" name="Image">
            <a:extLst>
              <a:ext uri="{FF2B5EF4-FFF2-40B4-BE49-F238E27FC236}">
                <a16:creationId xmlns:a16="http://schemas.microsoft.com/office/drawing/2014/main" id="{1F55911B-335A-4EDB-9AB5-3328D9A096DB}"/>
              </a:ext>
            </a:extLst>
          </p:cNvPr>
          <p:cNvGrpSpPr/>
          <p:nvPr>
            <p:custDataLst>
              <p:custData r:id="rId13"/>
            </p:custDataLst>
          </p:nvPr>
        </p:nvGrpSpPr>
        <p:grpSpPr>
          <a:xfrm>
            <a:off x="8969141" y="2024549"/>
            <a:ext cx="1062122" cy="1017863"/>
            <a:chOff x="4037608" y="2896991"/>
            <a:chExt cx="1059255" cy="1059255"/>
          </a:xfrm>
        </p:grpSpPr>
        <p:sp>
          <p:nvSpPr>
            <p:cNvPr id="113" name="Rectangle 2">
              <a:extLst>
                <a:ext uri="{FF2B5EF4-FFF2-40B4-BE49-F238E27FC236}">
                  <a16:creationId xmlns:a16="http://schemas.microsoft.com/office/drawing/2014/main" id="{FB55353F-644D-4402-98E5-333A811BF73E}"/>
                </a:ext>
              </a:extLst>
            </p:cNvPr>
            <p:cNvSpPr/>
            <p:nvPr/>
          </p:nvSpPr>
          <p:spPr>
            <a:xfrm>
              <a:off x="4037608" y="2896991"/>
              <a:ext cx="1059255" cy="1059255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114" name="Straight Connector 3">
              <a:extLst>
                <a:ext uri="{FF2B5EF4-FFF2-40B4-BE49-F238E27FC236}">
                  <a16:creationId xmlns:a16="http://schemas.microsoft.com/office/drawing/2014/main" id="{BD58471E-789F-4AB0-9766-2C99D6CD9E3A}"/>
                </a:ext>
              </a:extLst>
            </p:cNvPr>
            <p:cNvCxnSpPr/>
            <p:nvPr/>
          </p:nvCxnSpPr>
          <p:spPr>
            <a:xfrm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  <p:cxnSp>
          <p:nvCxnSpPr>
            <p:cNvPr id="115" name="Straight Connector 4">
              <a:extLst>
                <a:ext uri="{FF2B5EF4-FFF2-40B4-BE49-F238E27FC236}">
                  <a16:creationId xmlns:a16="http://schemas.microsoft.com/office/drawing/2014/main" id="{DD566045-39FF-49A4-A39F-F7E2EF14451D}"/>
                </a:ext>
              </a:extLst>
            </p:cNvPr>
            <p:cNvCxnSpPr/>
            <p:nvPr/>
          </p:nvCxnSpPr>
          <p:spPr>
            <a:xfrm flipV="1"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</p:grpSp>
      <p:sp>
        <p:nvSpPr>
          <p:cNvPr id="116" name="Content">
            <a:hlinkClick r:id="rId25" action="ppaction://hlinksldjump"/>
            <a:extLst>
              <a:ext uri="{FF2B5EF4-FFF2-40B4-BE49-F238E27FC236}">
                <a16:creationId xmlns:a16="http://schemas.microsoft.com/office/drawing/2014/main" id="{C2A4DAAF-96ED-4818-AAE2-990C32469F72}"/>
              </a:ext>
            </a:extLst>
          </p:cNvPr>
          <p:cNvSpPr/>
          <p:nvPr>
            <p:custDataLst>
              <p:custData r:id="rId14"/>
            </p:custDataLst>
          </p:nvPr>
        </p:nvSpPr>
        <p:spPr>
          <a:xfrm>
            <a:off x="6684006" y="3258648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ko-KR" altLang="en-US" sz="1200" dirty="0">
                <a:latin typeface="Segoe UI" pitchFamily="34" charset="0"/>
                <a:cs typeface="Segoe UI" pitchFamily="34" charset="0"/>
              </a:rPr>
              <a:t>확인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117" name="List">
            <a:extLst>
              <a:ext uri="{FF2B5EF4-FFF2-40B4-BE49-F238E27FC236}">
                <a16:creationId xmlns:a16="http://schemas.microsoft.com/office/drawing/2014/main" id="{66978336-D1FD-4D50-8DD3-D159B91F8E22}"/>
              </a:ext>
            </a:extLst>
          </p:cNvPr>
          <p:cNvGrpSpPr/>
          <p:nvPr>
            <p:custDataLst>
              <p:custData r:id="rId15"/>
            </p:custDataLst>
          </p:nvPr>
        </p:nvGrpSpPr>
        <p:grpSpPr>
          <a:xfrm>
            <a:off x="4424901" y="4388568"/>
            <a:ext cx="3649056" cy="1385141"/>
            <a:chOff x="4610405" y="3047458"/>
            <a:chExt cx="1651415" cy="1533692"/>
          </a:xfrm>
        </p:grpSpPr>
        <p:grpSp>
          <p:nvGrpSpPr>
            <p:cNvPr id="118" name="Group 2">
              <a:extLst>
                <a:ext uri="{FF2B5EF4-FFF2-40B4-BE49-F238E27FC236}">
                  <a16:creationId xmlns:a16="http://schemas.microsoft.com/office/drawing/2014/main" id="{C63AB794-9F33-453D-BD53-671681BA7DC1}"/>
                </a:ext>
              </a:extLst>
            </p:cNvPr>
            <p:cNvGrpSpPr/>
            <p:nvPr/>
          </p:nvGrpSpPr>
          <p:grpSpPr>
            <a:xfrm>
              <a:off x="4610405" y="3047458"/>
              <a:ext cx="1651415" cy="1533692"/>
              <a:chOff x="4648810" y="3359442"/>
              <a:chExt cx="713680" cy="756307"/>
            </a:xfrm>
          </p:grpSpPr>
          <p:sp>
            <p:nvSpPr>
              <p:cNvPr id="124" name="Background">
                <a:extLst>
                  <a:ext uri="{FF2B5EF4-FFF2-40B4-BE49-F238E27FC236}">
                    <a16:creationId xmlns:a16="http://schemas.microsoft.com/office/drawing/2014/main" id="{ABA3369D-D710-480A-A542-E9ABEBE9AE8F}"/>
                  </a:ext>
                </a:extLst>
              </p:cNvPr>
              <p:cNvSpPr/>
              <p:nvPr/>
            </p:nvSpPr>
            <p:spPr>
              <a:xfrm>
                <a:off x="4648810" y="3359442"/>
                <a:ext cx="713680" cy="756306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0" rIns="9144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25" name="Content">
                <a:extLst>
                  <a:ext uri="{FF2B5EF4-FFF2-40B4-BE49-F238E27FC236}">
                    <a16:creationId xmlns:a16="http://schemas.microsoft.com/office/drawing/2014/main" id="{FAE62A86-57A6-44ED-9D59-FD99F57D88C5}"/>
                  </a:ext>
                </a:extLst>
              </p:cNvPr>
              <p:cNvSpPr/>
              <p:nvPr/>
            </p:nvSpPr>
            <p:spPr>
              <a:xfrm>
                <a:off x="4648810" y="3359442"/>
                <a:ext cx="713680" cy="756307"/>
              </a:xfrm>
              <a:prstGeom prst="rect">
                <a:avLst/>
              </a:prstGeom>
              <a:noFill/>
              <a:ln w="3175">
                <a:noFill/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45720" tIns="0" rIns="0" bIns="18288" rtlCol="0" anchor="t" anchorCtr="0">
                <a:spAutoFit/>
              </a:bodyPr>
              <a:lstStyle/>
              <a:p>
                <a:r>
                  <a:rPr lang="en-US" sz="12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text</a:t>
                </a:r>
              </a:p>
              <a:p>
                <a:r>
                  <a:rPr lang="en-US" sz="12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text</a:t>
                </a:r>
              </a:p>
              <a:p>
                <a:r>
                  <a:rPr lang="en-US" sz="12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text</a:t>
                </a:r>
              </a:p>
              <a:p>
                <a:r>
                  <a:rPr lang="en-US" sz="12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text</a:t>
                </a:r>
              </a:p>
            </p:txBody>
          </p:sp>
        </p:grpSp>
        <p:grpSp>
          <p:nvGrpSpPr>
            <p:cNvPr id="119" name="Group 3">
              <a:extLst>
                <a:ext uri="{FF2B5EF4-FFF2-40B4-BE49-F238E27FC236}">
                  <a16:creationId xmlns:a16="http://schemas.microsoft.com/office/drawing/2014/main" id="{E7014A90-59BC-46B0-AEC1-8724941584E1}"/>
                </a:ext>
              </a:extLst>
            </p:cNvPr>
            <p:cNvGrpSpPr/>
            <p:nvPr>
              <p:custDataLst>
                <p:custData r:id="rId17"/>
              </p:custDataLst>
            </p:nvPr>
          </p:nvGrpSpPr>
          <p:grpSpPr>
            <a:xfrm>
              <a:off x="6113828" y="3047458"/>
              <a:ext cx="147992" cy="1533690"/>
              <a:chOff x="4496659" y="1543110"/>
              <a:chExt cx="147992" cy="3562292"/>
            </a:xfrm>
          </p:grpSpPr>
          <p:sp>
            <p:nvSpPr>
              <p:cNvPr id="120" name="ScrollBar">
                <a:extLst>
                  <a:ext uri="{FF2B5EF4-FFF2-40B4-BE49-F238E27FC236}">
                    <a16:creationId xmlns:a16="http://schemas.microsoft.com/office/drawing/2014/main" id="{F13439E0-9ED1-4DCA-AA34-60D00F0784B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496659" y="1543110"/>
                <a:ext cx="147992" cy="3562292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 defTabSz="913915"/>
                <a:endParaRPr lang="en-US" dirty="0"/>
              </a:p>
            </p:txBody>
          </p:sp>
          <p:sp>
            <p:nvSpPr>
              <p:cNvPr id="121" name="Slider">
                <a:extLst>
                  <a:ext uri="{FF2B5EF4-FFF2-40B4-BE49-F238E27FC236}">
                    <a16:creationId xmlns:a16="http://schemas.microsoft.com/office/drawing/2014/main" id="{DC0F1A7B-EC0E-44CA-BFA7-DB2ACF63F36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496659" y="2237544"/>
                <a:ext cx="147992" cy="804962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2" name="UpArrow">
                <a:extLst>
                  <a:ext uri="{FF2B5EF4-FFF2-40B4-BE49-F238E27FC236}">
                    <a16:creationId xmlns:a16="http://schemas.microsoft.com/office/drawing/2014/main" id="{82288367-E225-4231-989D-460CA5118CE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538651" y="1628432"/>
                <a:ext cx="64008" cy="148671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3" name="DownArrow">
                <a:extLst>
                  <a:ext uri="{FF2B5EF4-FFF2-40B4-BE49-F238E27FC236}">
                    <a16:creationId xmlns:a16="http://schemas.microsoft.com/office/drawing/2014/main" id="{255246C6-4BF7-439E-8C39-22FEE9E6756F}"/>
                  </a:ext>
                </a:extLst>
              </p:cNvPr>
              <p:cNvSpPr>
                <a:spLocks/>
              </p:cNvSpPr>
              <p:nvPr/>
            </p:nvSpPr>
            <p:spPr>
              <a:xfrm rot="10800000">
                <a:off x="4538651" y="4880844"/>
                <a:ext cx="64008" cy="148671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26" name="Content">
            <a:extLst>
              <a:ext uri="{FF2B5EF4-FFF2-40B4-BE49-F238E27FC236}">
                <a16:creationId xmlns:a16="http://schemas.microsoft.com/office/drawing/2014/main" id="{826C8795-8F55-484F-86F9-A4D6E5DBFF07}"/>
              </a:ext>
            </a:extLst>
          </p:cNvPr>
          <p:cNvSpPr txBox="1"/>
          <p:nvPr>
            <p:custDataLst>
              <p:custData r:id="rId16"/>
            </p:custDataLst>
          </p:nvPr>
        </p:nvSpPr>
        <p:spPr>
          <a:xfrm>
            <a:off x="4396415" y="3979699"/>
            <a:ext cx="800219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ko-KR" alt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리마인더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8569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WebBrowser">
            <a:extLst>
              <a:ext uri="{FF2B5EF4-FFF2-40B4-BE49-F238E27FC236}">
                <a16:creationId xmlns:a16="http://schemas.microsoft.com/office/drawing/2014/main" id="{00946FAD-8B44-4F3C-A32C-EB34A5F25BFC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1524000" y="0"/>
            <a:ext cx="9144000" cy="6858000"/>
            <a:chOff x="0" y="0"/>
            <a:chExt cx="9144000" cy="6858000"/>
          </a:xfrm>
        </p:grpSpPr>
        <p:sp>
          <p:nvSpPr>
            <p:cNvPr id="3" name="Background">
              <a:extLst>
                <a:ext uri="{FF2B5EF4-FFF2-40B4-BE49-F238E27FC236}">
                  <a16:creationId xmlns:a16="http://schemas.microsoft.com/office/drawing/2014/main" id="{9AC4071C-B017-427B-B687-D02A2CD67B04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4" name="WindowTitle">
              <a:extLst>
                <a:ext uri="{FF2B5EF4-FFF2-40B4-BE49-F238E27FC236}">
                  <a16:creationId xmlns:a16="http://schemas.microsoft.com/office/drawing/2014/main" id="{B3AD8A91-657A-4B0B-8189-8A194C559C92}"/>
                </a:ext>
              </a:extLst>
            </p:cNvPr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3B565EF-4DE3-45C3-ABCB-6215AD1570AB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959C296F-BC9D-40AA-B3B3-0E709295CAE3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Left Arrow 29">
                <a:extLst>
                  <a:ext uri="{FF2B5EF4-FFF2-40B4-BE49-F238E27FC236}">
                    <a16:creationId xmlns:a16="http://schemas.microsoft.com/office/drawing/2014/main" id="{BDFDB52A-AF3E-43E4-85C8-D00429BB3CA7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1BF219B-48D4-4046-83AF-14BDE35A22C7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0A815F23-6621-4772-B763-18C43A71FE39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Right Arrow 27">
                <a:extLst>
                  <a:ext uri="{FF2B5EF4-FFF2-40B4-BE49-F238E27FC236}">
                    <a16:creationId xmlns:a16="http://schemas.microsoft.com/office/drawing/2014/main" id="{6A1672D2-6D2A-449D-8D5B-E2DFC3649FD7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7" name="Minimize - Maximize - Close">
              <a:extLst>
                <a:ext uri="{FF2B5EF4-FFF2-40B4-BE49-F238E27FC236}">
                  <a16:creationId xmlns:a16="http://schemas.microsoft.com/office/drawing/2014/main" id="{05EB9C09-2C8E-47B3-A69E-48D1B6B430E6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2" name="Line">
                <a:extLst>
                  <a:ext uri="{FF2B5EF4-FFF2-40B4-BE49-F238E27FC236}">
                    <a16:creationId xmlns:a16="http://schemas.microsoft.com/office/drawing/2014/main" id="{E26FDF7B-3E0C-41D7-B9CC-6417606138B4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3" name="Line">
                <a:extLst>
                  <a:ext uri="{FF2B5EF4-FFF2-40B4-BE49-F238E27FC236}">
                    <a16:creationId xmlns:a16="http://schemas.microsoft.com/office/drawing/2014/main" id="{8BAFF6F2-A3EC-42B5-A084-C55E726C64BA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4" name="Line">
                <a:extLst>
                  <a:ext uri="{FF2B5EF4-FFF2-40B4-BE49-F238E27FC236}">
                    <a16:creationId xmlns:a16="http://schemas.microsoft.com/office/drawing/2014/main" id="{76531BB1-822C-4D09-8DE6-389FAAA87902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Line">
                <a:extLst>
                  <a:ext uri="{FF2B5EF4-FFF2-40B4-BE49-F238E27FC236}">
                    <a16:creationId xmlns:a16="http://schemas.microsoft.com/office/drawing/2014/main" id="{F8BCF92B-1FB3-435F-B70F-ACCCF6139112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76410753-93A4-4A29-BF34-4EDB412E352B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8" name="WebPageBody">
              <a:extLst>
                <a:ext uri="{FF2B5EF4-FFF2-40B4-BE49-F238E27FC236}">
                  <a16:creationId xmlns:a16="http://schemas.microsoft.com/office/drawing/2014/main" id="{65E60E30-830B-4B14-8337-EBEEBF75C4BB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C447E1D-1318-4DD2-944B-C9BE488740E6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9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9E336C8D-EB28-4218-B191-3D553BD684A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B82C4BF8-A708-49A1-A371-FEE9896A0E7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00C5DF72-DD72-4B87-B247-2AFFDBD7B90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2A0DD356-460B-421E-9CB6-0B2CC70DC12E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1" name="UrlBar">
                <a:extLst>
                  <a:ext uri="{FF2B5EF4-FFF2-40B4-BE49-F238E27FC236}">
                    <a16:creationId xmlns:a16="http://schemas.microsoft.com/office/drawing/2014/main" id="{2A9F8A38-0B10-4377-A819-7F2425718016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http://www.plulala.com/cal</a:t>
                </a:r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22A60E31-5B8C-4D0E-9419-1070AB23B69F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3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C4C5EE1E-A0E3-43CD-B47E-3FD677C3EF7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4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EB8F82A9-7E91-4568-A6AB-729416B5462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FAF106CE-AE21-4AF5-A5CF-7826F141CD7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6" name="X">
                  <a:extLst>
                    <a:ext uri="{FF2B5EF4-FFF2-40B4-BE49-F238E27FC236}">
                      <a16:creationId xmlns:a16="http://schemas.microsoft.com/office/drawing/2014/main" id="{F731D991-7F72-4103-8C8E-17D034071446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7" name="Straight Connector 16">
                    <a:extLst>
                      <a:ext uri="{FF2B5EF4-FFF2-40B4-BE49-F238E27FC236}">
                        <a16:creationId xmlns:a16="http://schemas.microsoft.com/office/drawing/2014/main" id="{36779F4B-D6B9-4D66-9DD4-EAF918144598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8" name="Straight Connector 17">
                    <a:extLst>
                      <a:ext uri="{FF2B5EF4-FFF2-40B4-BE49-F238E27FC236}">
                        <a16:creationId xmlns:a16="http://schemas.microsoft.com/office/drawing/2014/main" id="{8A0DEA77-6B2B-4DAC-9F0B-DEE16C515731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7" name="Content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90547B10-943C-4F65-A94C-66E09CDA02E5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8904286" y="1085806"/>
            <a:ext cx="1191832" cy="600113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latin typeface="Segoe UI" pitchFamily="34" charset="0"/>
                <a:cs typeface="Segoe UI" pitchFamily="34" charset="0"/>
              </a:rPr>
              <a:t>Sign out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33" name="TabGroupVertical">
            <a:extLst>
              <a:ext uri="{FF2B5EF4-FFF2-40B4-BE49-F238E27FC236}">
                <a16:creationId xmlns:a16="http://schemas.microsoft.com/office/drawing/2014/main" id="{BD6D5401-BF8F-42FC-BCB6-A737B2DB01A5}"/>
              </a:ext>
            </a:extLst>
          </p:cNvPr>
          <p:cNvGrpSpPr/>
          <p:nvPr>
            <p:custDataLst>
              <p:custData r:id="rId3"/>
            </p:custDataLst>
          </p:nvPr>
        </p:nvGrpSpPr>
        <p:grpSpPr>
          <a:xfrm>
            <a:off x="2095882" y="1119264"/>
            <a:ext cx="6526111" cy="4938538"/>
            <a:chOff x="3101340" y="2723643"/>
            <a:chExt cx="3489960" cy="2054097"/>
          </a:xfrm>
        </p:grpSpPr>
        <p:sp>
          <p:nvSpPr>
            <p:cNvPr id="34" name="Container">
              <a:extLst>
                <a:ext uri="{FF2B5EF4-FFF2-40B4-BE49-F238E27FC236}">
                  <a16:creationId xmlns:a16="http://schemas.microsoft.com/office/drawing/2014/main" id="{49876DE1-F755-4F6A-9C9A-30C2C00181F0}"/>
                </a:ext>
              </a:extLst>
            </p:cNvPr>
            <p:cNvSpPr/>
            <p:nvPr/>
          </p:nvSpPr>
          <p:spPr>
            <a:xfrm>
              <a:off x="3886610" y="2723643"/>
              <a:ext cx="2704690" cy="2054097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5" name="Tab2">
              <a:hlinkClick r:id="rId25" action="ppaction://hlinksldjump"/>
              <a:extLst>
                <a:ext uri="{FF2B5EF4-FFF2-40B4-BE49-F238E27FC236}">
                  <a16:creationId xmlns:a16="http://schemas.microsoft.com/office/drawing/2014/main" id="{C4E8C5E0-C6A3-4846-8DCC-A51D3C1D1B48}"/>
                </a:ext>
              </a:extLst>
            </p:cNvPr>
            <p:cNvSpPr txBox="1"/>
            <p:nvPr/>
          </p:nvSpPr>
          <p:spPr>
            <a:xfrm>
              <a:off x="3140313" y="2968529"/>
              <a:ext cx="746298" cy="201168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wrap="none" lIns="45720" tIns="9144" rIns="45720" rtlCol="0">
              <a:noAutofit/>
            </a:bodyPr>
            <a:lstStyle/>
            <a:p>
              <a:r>
                <a:rPr lang="ko-KR" alt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정원지도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36" name="Group 4">
              <a:extLst>
                <a:ext uri="{FF2B5EF4-FFF2-40B4-BE49-F238E27FC236}">
                  <a16:creationId xmlns:a16="http://schemas.microsoft.com/office/drawing/2014/main" id="{5EA288AE-8EC4-4CCA-8E7B-74814487DC78}"/>
                </a:ext>
              </a:extLst>
            </p:cNvPr>
            <p:cNvGrpSpPr/>
            <p:nvPr/>
          </p:nvGrpSpPr>
          <p:grpSpPr>
            <a:xfrm>
              <a:off x="3101340" y="2767361"/>
              <a:ext cx="783939" cy="201168"/>
              <a:chOff x="3317876" y="2807054"/>
              <a:chExt cx="567403" cy="201168"/>
            </a:xfrm>
          </p:grpSpPr>
          <p:sp>
            <p:nvSpPr>
              <p:cNvPr id="40" name="TabLine">
                <a:extLst>
                  <a:ext uri="{FF2B5EF4-FFF2-40B4-BE49-F238E27FC236}">
                    <a16:creationId xmlns:a16="http://schemas.microsoft.com/office/drawing/2014/main" id="{A9822B70-53B8-4AA9-8F0F-C7541B324D46}"/>
                  </a:ext>
                </a:extLst>
              </p:cNvPr>
              <p:cNvSpPr txBox="1"/>
              <p:nvPr/>
            </p:nvSpPr>
            <p:spPr>
              <a:xfrm>
                <a:off x="3317876" y="2807054"/>
                <a:ext cx="567252" cy="201168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txBody>
              <a:bodyPr wrap="none" lIns="45720" tIns="9144" rIns="45720" rtlCol="0">
                <a:noAutofit/>
              </a:bodyPr>
              <a:lstStyle/>
              <a:p>
                <a:r>
                  <a:rPr lang="ko-KR" alt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정원일정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ActiveTab">
                <a:extLst>
                  <a:ext uri="{FF2B5EF4-FFF2-40B4-BE49-F238E27FC236}">
                    <a16:creationId xmlns:a16="http://schemas.microsoft.com/office/drawing/2014/main" id="{21D7407E-438A-4993-9621-8228980BAFCE}"/>
                  </a:ext>
                </a:extLst>
              </p:cNvPr>
              <p:cNvSpPr/>
              <p:nvPr/>
            </p:nvSpPr>
            <p:spPr>
              <a:xfrm>
                <a:off x="3885279" y="2807054"/>
                <a:ext cx="0" cy="201168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38" name="Tab3">
              <a:hlinkClick r:id="rId26" action="ppaction://hlinksldjump"/>
              <a:extLst>
                <a:ext uri="{FF2B5EF4-FFF2-40B4-BE49-F238E27FC236}">
                  <a16:creationId xmlns:a16="http://schemas.microsoft.com/office/drawing/2014/main" id="{06A96A36-1BBB-4F76-9AFD-4C1485156E78}"/>
                </a:ext>
              </a:extLst>
            </p:cNvPr>
            <p:cNvSpPr txBox="1"/>
            <p:nvPr/>
          </p:nvSpPr>
          <p:spPr>
            <a:xfrm>
              <a:off x="3140313" y="3169697"/>
              <a:ext cx="746298" cy="201168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wrap="none" lIns="45720" tIns="9144" rIns="45720" rtlCol="0">
              <a:noAutofit/>
            </a:bodyPr>
            <a:lstStyle/>
            <a:p>
              <a:r>
                <a:rPr lang="ko-KR" alt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정원사전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9" name="Tab4">
              <a:hlinkClick r:id="rId27" action="ppaction://hlinksldjump"/>
              <a:extLst>
                <a:ext uri="{FF2B5EF4-FFF2-40B4-BE49-F238E27FC236}">
                  <a16:creationId xmlns:a16="http://schemas.microsoft.com/office/drawing/2014/main" id="{0954D5A0-1CAB-4D71-8F04-2BC2FDD426C0}"/>
                </a:ext>
              </a:extLst>
            </p:cNvPr>
            <p:cNvSpPr txBox="1"/>
            <p:nvPr/>
          </p:nvSpPr>
          <p:spPr>
            <a:xfrm>
              <a:off x="3140313" y="3370865"/>
              <a:ext cx="746298" cy="201168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wrap="none" lIns="45720" tIns="9144" rIns="45720" rtlCol="0">
              <a:noAutofit/>
            </a:bodyPr>
            <a:lstStyle/>
            <a:p>
              <a:r>
                <a:rPr lang="ko-KR" alt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마이페이지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42" name="Calendar">
            <a:extLst>
              <a:ext uri="{FF2B5EF4-FFF2-40B4-BE49-F238E27FC236}">
                <a16:creationId xmlns:a16="http://schemas.microsoft.com/office/drawing/2014/main" id="{7E20A38E-8F17-41C3-BA07-B4C6F116D9ED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4222546" y="1909883"/>
            <a:ext cx="1899652" cy="1644979"/>
            <a:chOff x="3646492" y="2684275"/>
            <a:chExt cx="1851017" cy="1489451"/>
          </a:xfrm>
        </p:grpSpPr>
        <p:sp>
          <p:nvSpPr>
            <p:cNvPr id="43" name="Border">
              <a:extLst>
                <a:ext uri="{FF2B5EF4-FFF2-40B4-BE49-F238E27FC236}">
                  <a16:creationId xmlns:a16="http://schemas.microsoft.com/office/drawing/2014/main" id="{13C66B3C-58D2-4326-BEE8-C6B97610840F}"/>
                </a:ext>
              </a:extLst>
            </p:cNvPr>
            <p:cNvSpPr/>
            <p:nvPr/>
          </p:nvSpPr>
          <p:spPr>
            <a:xfrm>
              <a:off x="3646492" y="2684275"/>
              <a:ext cx="1851017" cy="148945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marL="0" marR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4" name="RightArrow">
              <a:extLst>
                <a:ext uri="{FF2B5EF4-FFF2-40B4-BE49-F238E27FC236}">
                  <a16:creationId xmlns:a16="http://schemas.microsoft.com/office/drawing/2014/main" id="{64A956ED-3A85-487B-8EE9-3CC33347ED09}"/>
                </a:ext>
              </a:extLst>
            </p:cNvPr>
            <p:cNvSpPr/>
            <p:nvPr/>
          </p:nvSpPr>
          <p:spPr>
            <a:xfrm rot="5400000">
              <a:off x="5338097" y="2808223"/>
              <a:ext cx="66318" cy="36162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>
              <a:normAutofit fontScale="25000" lnSpcReduction="20000"/>
            </a:bodyPr>
            <a:lstStyle/>
            <a:p>
              <a:pPr algn="r"/>
              <a:endParaRPr lang="en-US" sz="2400" dirty="0"/>
            </a:p>
          </p:txBody>
        </p:sp>
        <p:sp>
          <p:nvSpPr>
            <p:cNvPr id="45" name="LeftArrow">
              <a:extLst>
                <a:ext uri="{FF2B5EF4-FFF2-40B4-BE49-F238E27FC236}">
                  <a16:creationId xmlns:a16="http://schemas.microsoft.com/office/drawing/2014/main" id="{6A79350A-90D8-41DA-8655-2837FCCC9320}"/>
                </a:ext>
              </a:extLst>
            </p:cNvPr>
            <p:cNvSpPr/>
            <p:nvPr/>
          </p:nvSpPr>
          <p:spPr>
            <a:xfrm rot="16200000" flipH="1">
              <a:off x="3753373" y="2808225"/>
              <a:ext cx="66318" cy="36162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>
              <a:normAutofit fontScale="25000" lnSpcReduction="20000"/>
            </a:bodyPr>
            <a:lstStyle/>
            <a:p>
              <a:pPr algn="r"/>
              <a:endParaRPr lang="en-US" sz="2400" dirty="0"/>
            </a:p>
          </p:txBody>
        </p:sp>
        <p:sp>
          <p:nvSpPr>
            <p:cNvPr id="46" name="MonthYear">
              <a:extLst>
                <a:ext uri="{FF2B5EF4-FFF2-40B4-BE49-F238E27FC236}">
                  <a16:creationId xmlns:a16="http://schemas.microsoft.com/office/drawing/2014/main" id="{8656C982-B490-46A0-AE55-87B10738AEE7}"/>
                </a:ext>
              </a:extLst>
            </p:cNvPr>
            <p:cNvSpPr txBox="1"/>
            <p:nvPr/>
          </p:nvSpPr>
          <p:spPr>
            <a:xfrm>
              <a:off x="3804614" y="2751124"/>
              <a:ext cx="1548561" cy="150363"/>
            </a:xfrm>
            <a:prstGeom prst="rect">
              <a:avLst/>
            </a:prstGeom>
            <a:noFill/>
          </p:spPr>
          <p:txBody>
            <a:bodyPr wrap="none" lIns="45720" tIns="0" rIns="45720" bIns="0" rtlCol="0" anchor="ctr">
              <a:normAutofit/>
            </a:bodyPr>
            <a:lstStyle/>
            <a:p>
              <a:pPr algn="ctr"/>
              <a:r>
                <a:rPr lang="en-US" sz="105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October, 2010</a:t>
              </a:r>
            </a:p>
          </p:txBody>
        </p:sp>
        <p:sp>
          <p:nvSpPr>
            <p:cNvPr id="47" name="AutoShape 6">
              <a:extLst>
                <a:ext uri="{FF2B5EF4-FFF2-40B4-BE49-F238E27FC236}">
                  <a16:creationId xmlns:a16="http://schemas.microsoft.com/office/drawing/2014/main" id="{E05978DB-F4E1-40A6-80D2-7C7B18F626D0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3713707" y="2951777"/>
              <a:ext cx="1716586" cy="12219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pPr algn="r"/>
              <a:endParaRPr lang="en-US" sz="2400" dirty="0"/>
            </a:p>
          </p:txBody>
        </p:sp>
        <p:grpSp>
          <p:nvGrpSpPr>
            <p:cNvPr id="48" name="DateGrid">
              <a:extLst>
                <a:ext uri="{FF2B5EF4-FFF2-40B4-BE49-F238E27FC236}">
                  <a16:creationId xmlns:a16="http://schemas.microsoft.com/office/drawing/2014/main" id="{1F3DC8A0-2FBB-4B25-BE1C-5A876CEC0F78}"/>
                </a:ext>
              </a:extLst>
            </p:cNvPr>
            <p:cNvGrpSpPr/>
            <p:nvPr/>
          </p:nvGrpSpPr>
          <p:grpSpPr>
            <a:xfrm>
              <a:off x="3779199" y="2977629"/>
              <a:ext cx="1625241" cy="1123709"/>
              <a:chOff x="3779199" y="2977629"/>
              <a:chExt cx="1625241" cy="1123709"/>
            </a:xfrm>
          </p:grpSpPr>
          <p:sp>
            <p:nvSpPr>
              <p:cNvPr id="49" name="Rectangle 8">
                <a:extLst>
                  <a:ext uri="{FF2B5EF4-FFF2-40B4-BE49-F238E27FC236}">
                    <a16:creationId xmlns:a16="http://schemas.microsoft.com/office/drawing/2014/main" id="{B10D8D7F-368E-4711-9EF6-4CFF8B2562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79199" y="2977629"/>
                <a:ext cx="156837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Su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0" name="Rectangle 9">
                <a:extLst>
                  <a:ext uri="{FF2B5EF4-FFF2-40B4-BE49-F238E27FC236}">
                    <a16:creationId xmlns:a16="http://schemas.microsoft.com/office/drawing/2014/main" id="{E23EEE1D-49C1-4298-8C4F-E1D7E4FBD6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01528" y="2977629"/>
                <a:ext cx="210265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Mo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1" name="Rectangle 10">
                <a:extLst>
                  <a:ext uri="{FF2B5EF4-FFF2-40B4-BE49-F238E27FC236}">
                    <a16:creationId xmlns:a16="http://schemas.microsoft.com/office/drawing/2014/main" id="{90261F46-E89C-4518-8ACD-B7A5706B89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66944" y="2977629"/>
                <a:ext cx="160284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Tu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2" name="Rectangle 11">
                <a:extLst>
                  <a:ext uri="{FF2B5EF4-FFF2-40B4-BE49-F238E27FC236}">
                    <a16:creationId xmlns:a16="http://schemas.microsoft.com/office/drawing/2014/main" id="{D2EA8E8F-C55F-459A-B60B-BD37B8E1BE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94443" y="2977629"/>
                <a:ext cx="206818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We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3" name="Rectangle 12">
                <a:extLst>
                  <a:ext uri="{FF2B5EF4-FFF2-40B4-BE49-F238E27FC236}">
                    <a16:creationId xmlns:a16="http://schemas.microsoft.com/office/drawing/2014/main" id="{BB338707-22CC-45A8-AA86-CA55CB5AC1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58136" y="2977629"/>
                <a:ext cx="160284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Th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4" name="Rectangle 13">
                <a:extLst>
                  <a:ext uri="{FF2B5EF4-FFF2-40B4-BE49-F238E27FC236}">
                    <a16:creationId xmlns:a16="http://schemas.microsoft.com/office/drawing/2014/main" id="{8E9D0F6C-998C-4AEA-8E81-3C07D65689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14934" y="2977629"/>
                <a:ext cx="124091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Fr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5" name="Rectangle 14">
                <a:extLst>
                  <a:ext uri="{FF2B5EF4-FFF2-40B4-BE49-F238E27FC236}">
                    <a16:creationId xmlns:a16="http://schemas.microsoft.com/office/drawing/2014/main" id="{9BF2AB25-A90F-472B-8E86-C974D9ADF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2775" y="2977629"/>
                <a:ext cx="148219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Sa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6" name="Rectangle 15">
                <a:extLst>
                  <a:ext uri="{FF2B5EF4-FFF2-40B4-BE49-F238E27FC236}">
                    <a16:creationId xmlns:a16="http://schemas.microsoft.com/office/drawing/2014/main" id="{E262A558-96DF-4D59-AEE2-26917E7984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9540" y="3137913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26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7" name="Rectangle 16">
                <a:extLst>
                  <a:ext uri="{FF2B5EF4-FFF2-40B4-BE49-F238E27FC236}">
                    <a16:creationId xmlns:a16="http://schemas.microsoft.com/office/drawing/2014/main" id="{267F130B-3161-477D-9F5E-587F2D6930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4274" y="3137913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27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8" name="Rectangle 17">
                <a:extLst>
                  <a:ext uri="{FF2B5EF4-FFF2-40B4-BE49-F238E27FC236}">
                    <a16:creationId xmlns:a16="http://schemas.microsoft.com/office/drawing/2014/main" id="{9481457C-DA13-4B29-8219-C7990478AA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80732" y="3137913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28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9" name="Rectangle 18">
                <a:extLst>
                  <a:ext uri="{FF2B5EF4-FFF2-40B4-BE49-F238E27FC236}">
                    <a16:creationId xmlns:a16="http://schemas.microsoft.com/office/drawing/2014/main" id="{C8CE9F24-5D6A-439B-8E40-5CB0910D38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25466" y="3137913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29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0" name="Rectangle 19">
                <a:extLst>
                  <a:ext uri="{FF2B5EF4-FFF2-40B4-BE49-F238E27FC236}">
                    <a16:creationId xmlns:a16="http://schemas.microsoft.com/office/drawing/2014/main" id="{37435AF5-D216-426D-A81F-59444B8696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70200" y="3137913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30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1" name="Rectangle 20">
                <a:extLst>
                  <a:ext uri="{FF2B5EF4-FFF2-40B4-BE49-F238E27FC236}">
                    <a16:creationId xmlns:a16="http://schemas.microsoft.com/office/drawing/2014/main" id="{3BD64477-4563-4D86-8166-C1DF1910B1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14934" y="3137913"/>
                <a:ext cx="144773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2" name="Rectangle 21">
                <a:extLst>
                  <a:ext uri="{FF2B5EF4-FFF2-40B4-BE49-F238E27FC236}">
                    <a16:creationId xmlns:a16="http://schemas.microsoft.com/office/drawing/2014/main" id="{42C4B701-6460-4CC0-B569-B0890415A5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9668" y="3137913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3" name="Rectangle 22">
                <a:extLst>
                  <a:ext uri="{FF2B5EF4-FFF2-40B4-BE49-F238E27FC236}">
                    <a16:creationId xmlns:a16="http://schemas.microsoft.com/office/drawing/2014/main" id="{E4771AA0-464A-4991-9EEC-25A1DF8A33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9540" y="3298196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3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4" name="Rectangle 23">
                <a:extLst>
                  <a:ext uri="{FF2B5EF4-FFF2-40B4-BE49-F238E27FC236}">
                    <a16:creationId xmlns:a16="http://schemas.microsoft.com/office/drawing/2014/main" id="{1E1F4C5E-37D8-46E8-9E0D-06AC5AE7E8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4274" y="3298196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4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5" name="Rectangle 24">
                <a:extLst>
                  <a:ext uri="{FF2B5EF4-FFF2-40B4-BE49-F238E27FC236}">
                    <a16:creationId xmlns:a16="http://schemas.microsoft.com/office/drawing/2014/main" id="{47B6E53C-BF92-4D29-B5E1-5BA4CEBA63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80732" y="3298196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5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6" name="Rectangle 25">
                <a:extLst>
                  <a:ext uri="{FF2B5EF4-FFF2-40B4-BE49-F238E27FC236}">
                    <a16:creationId xmlns:a16="http://schemas.microsoft.com/office/drawing/2014/main" id="{58677135-D522-4D40-9C66-0BCF5D10C5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25466" y="3298196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6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7" name="Rectangle 26">
                <a:extLst>
                  <a:ext uri="{FF2B5EF4-FFF2-40B4-BE49-F238E27FC236}">
                    <a16:creationId xmlns:a16="http://schemas.microsoft.com/office/drawing/2014/main" id="{EF43A208-F0E0-4FBB-A31F-DABBEB516E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70200" y="3298196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7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8" name="Rectangle 27">
                <a:extLst>
                  <a:ext uri="{FF2B5EF4-FFF2-40B4-BE49-F238E27FC236}">
                    <a16:creationId xmlns:a16="http://schemas.microsoft.com/office/drawing/2014/main" id="{E02B9C9C-CFE9-4A18-811A-6F566D7643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14934" y="3298196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8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9" name="Rectangle 28">
                <a:extLst>
                  <a:ext uri="{FF2B5EF4-FFF2-40B4-BE49-F238E27FC236}">
                    <a16:creationId xmlns:a16="http://schemas.microsoft.com/office/drawing/2014/main" id="{E760B6F8-D5A6-4805-BF28-8FD2D98648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9668" y="3298196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9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0" name="Rectangle 29">
                <a:extLst>
                  <a:ext uri="{FF2B5EF4-FFF2-40B4-BE49-F238E27FC236}">
                    <a16:creationId xmlns:a16="http://schemas.microsoft.com/office/drawing/2014/main" id="{8A7A274F-992A-4935-A2CA-7B87DAED3E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9540" y="3458480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10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1" name="Rectangle 30">
                <a:extLst>
                  <a:ext uri="{FF2B5EF4-FFF2-40B4-BE49-F238E27FC236}">
                    <a16:creationId xmlns:a16="http://schemas.microsoft.com/office/drawing/2014/main" id="{1F60393A-A33C-4AF4-8675-42A375FCEA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4274" y="3458480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11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2" name="Rectangle 31">
                <a:extLst>
                  <a:ext uri="{FF2B5EF4-FFF2-40B4-BE49-F238E27FC236}">
                    <a16:creationId xmlns:a16="http://schemas.microsoft.com/office/drawing/2014/main" id="{03B9053B-58EB-4D76-9183-3D5A7C73B7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80732" y="3458480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12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3" name="Rectangle 32">
                <a:extLst>
                  <a:ext uri="{FF2B5EF4-FFF2-40B4-BE49-F238E27FC236}">
                    <a16:creationId xmlns:a16="http://schemas.microsoft.com/office/drawing/2014/main" id="{168EC70E-9C35-4007-920C-555D50ABFE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25466" y="3458480"/>
                <a:ext cx="144772" cy="1620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13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4" name="Rectangle 33">
                <a:extLst>
                  <a:ext uri="{FF2B5EF4-FFF2-40B4-BE49-F238E27FC236}">
                    <a16:creationId xmlns:a16="http://schemas.microsoft.com/office/drawing/2014/main" id="{10E7E32B-07AD-4918-8BB6-5DE26A893B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70200" y="3458480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14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5" name="Rectangle 34">
                <a:extLst>
                  <a:ext uri="{FF2B5EF4-FFF2-40B4-BE49-F238E27FC236}">
                    <a16:creationId xmlns:a16="http://schemas.microsoft.com/office/drawing/2014/main" id="{A5930E57-ED5F-42A1-8B2C-35E25FA2C9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14934" y="3458480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15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6" name="Rectangle 35">
                <a:extLst>
                  <a:ext uri="{FF2B5EF4-FFF2-40B4-BE49-F238E27FC236}">
                    <a16:creationId xmlns:a16="http://schemas.microsoft.com/office/drawing/2014/main" id="{55CEE00C-DAFE-41BA-BC2C-11DC398A82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9668" y="3458480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16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7" name="Rectangle 36">
                <a:extLst>
                  <a:ext uri="{FF2B5EF4-FFF2-40B4-BE49-F238E27FC236}">
                    <a16:creationId xmlns:a16="http://schemas.microsoft.com/office/drawing/2014/main" id="{2F786E54-B7F6-46D0-A786-2F8964130D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9540" y="3618764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17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8" name="Rectangle 37">
                <a:extLst>
                  <a:ext uri="{FF2B5EF4-FFF2-40B4-BE49-F238E27FC236}">
                    <a16:creationId xmlns:a16="http://schemas.microsoft.com/office/drawing/2014/main" id="{6F61BD84-AA9C-4B2A-9FE2-1B2C0129C0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4274" y="3618764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18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9" name="Rectangle 38">
                <a:extLst>
                  <a:ext uri="{FF2B5EF4-FFF2-40B4-BE49-F238E27FC236}">
                    <a16:creationId xmlns:a16="http://schemas.microsoft.com/office/drawing/2014/main" id="{7DF6D639-EC8C-4D3F-898E-BFCC001C7C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80732" y="3618764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19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0" name="Rectangle 39">
                <a:extLst>
                  <a:ext uri="{FF2B5EF4-FFF2-40B4-BE49-F238E27FC236}">
                    <a16:creationId xmlns:a16="http://schemas.microsoft.com/office/drawing/2014/main" id="{A803BA27-BD73-4305-8BBC-8F79E1DB33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25466" y="3618764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20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1" name="Rectangle 40">
                <a:extLst>
                  <a:ext uri="{FF2B5EF4-FFF2-40B4-BE49-F238E27FC236}">
                    <a16:creationId xmlns:a16="http://schemas.microsoft.com/office/drawing/2014/main" id="{F7EC8985-F347-4CF0-8057-B4CCD707E5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70200" y="3618764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21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2" name="Rectangle 41">
                <a:extLst>
                  <a:ext uri="{FF2B5EF4-FFF2-40B4-BE49-F238E27FC236}">
                    <a16:creationId xmlns:a16="http://schemas.microsoft.com/office/drawing/2014/main" id="{9E3318A1-9678-407D-AB9C-3DF20CD785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14934" y="3618764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22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3" name="Rectangle 42">
                <a:extLst>
                  <a:ext uri="{FF2B5EF4-FFF2-40B4-BE49-F238E27FC236}">
                    <a16:creationId xmlns:a16="http://schemas.microsoft.com/office/drawing/2014/main" id="{432CB4A7-4D61-4895-A74C-7AB799BBFF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9668" y="3618764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23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4" name="Rectangle 43">
                <a:extLst>
                  <a:ext uri="{FF2B5EF4-FFF2-40B4-BE49-F238E27FC236}">
                    <a16:creationId xmlns:a16="http://schemas.microsoft.com/office/drawing/2014/main" id="{896CEEC8-8C40-41DE-98E0-5A7AA3697F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9540" y="3779047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24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5" name="Rectangle 44">
                <a:extLst>
                  <a:ext uri="{FF2B5EF4-FFF2-40B4-BE49-F238E27FC236}">
                    <a16:creationId xmlns:a16="http://schemas.microsoft.com/office/drawing/2014/main" id="{16A75165-66C0-4651-87A2-B60A63217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4274" y="3779047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25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6" name="Rectangle 45">
                <a:extLst>
                  <a:ext uri="{FF2B5EF4-FFF2-40B4-BE49-F238E27FC236}">
                    <a16:creationId xmlns:a16="http://schemas.microsoft.com/office/drawing/2014/main" id="{3D3742FC-91BC-4905-A04A-80675870A8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80732" y="3779047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26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7" name="Rectangle 46">
                <a:extLst>
                  <a:ext uri="{FF2B5EF4-FFF2-40B4-BE49-F238E27FC236}">
                    <a16:creationId xmlns:a16="http://schemas.microsoft.com/office/drawing/2014/main" id="{B6166D42-47D1-4FA2-9950-971BC2C49F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25466" y="3779047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27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8" name="Rectangle 47">
                <a:extLst>
                  <a:ext uri="{FF2B5EF4-FFF2-40B4-BE49-F238E27FC236}">
                    <a16:creationId xmlns:a16="http://schemas.microsoft.com/office/drawing/2014/main" id="{CFA505E9-A94C-4056-BDB1-927C1954E3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70200" y="3779047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28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9" name="Rectangle 48">
                <a:extLst>
                  <a:ext uri="{FF2B5EF4-FFF2-40B4-BE49-F238E27FC236}">
                    <a16:creationId xmlns:a16="http://schemas.microsoft.com/office/drawing/2014/main" id="{C7C02F5B-4FC8-4BB3-895B-9CBB9FFED4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14934" y="3779047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29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0" name="Rectangle 49">
                <a:extLst>
                  <a:ext uri="{FF2B5EF4-FFF2-40B4-BE49-F238E27FC236}">
                    <a16:creationId xmlns:a16="http://schemas.microsoft.com/office/drawing/2014/main" id="{7816FC8E-09B8-4256-8746-549DE7945E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9668" y="3779047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30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1" name="Rectangle 50">
                <a:extLst>
                  <a:ext uri="{FF2B5EF4-FFF2-40B4-BE49-F238E27FC236}">
                    <a16:creationId xmlns:a16="http://schemas.microsoft.com/office/drawing/2014/main" id="{1948E857-41E8-4F9F-BD84-1D70F3A754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9540" y="3939331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31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2" name="Rectangle 51">
                <a:extLst>
                  <a:ext uri="{FF2B5EF4-FFF2-40B4-BE49-F238E27FC236}">
                    <a16:creationId xmlns:a16="http://schemas.microsoft.com/office/drawing/2014/main" id="{A0ECAC0F-5FCD-4FEE-A494-CEFF4EDE10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4274" y="3939331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1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3" name="Rectangle 52">
                <a:extLst>
                  <a:ext uri="{FF2B5EF4-FFF2-40B4-BE49-F238E27FC236}">
                    <a16:creationId xmlns:a16="http://schemas.microsoft.com/office/drawing/2014/main" id="{6BD59576-1B02-4876-AACC-5E140BDE50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80732" y="3939331"/>
                <a:ext cx="146496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2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4" name="Rectangle 53">
                <a:extLst>
                  <a:ext uri="{FF2B5EF4-FFF2-40B4-BE49-F238E27FC236}">
                    <a16:creationId xmlns:a16="http://schemas.microsoft.com/office/drawing/2014/main" id="{F04D81EC-A03A-48F4-976A-78FD4F1E3D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25466" y="3939331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3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5" name="Rectangle 54">
                <a:extLst>
                  <a:ext uri="{FF2B5EF4-FFF2-40B4-BE49-F238E27FC236}">
                    <a16:creationId xmlns:a16="http://schemas.microsoft.com/office/drawing/2014/main" id="{D6751A79-E76B-40B4-88A4-7250F4DC5B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70200" y="3939331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4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6" name="Rectangle 55">
                <a:extLst>
                  <a:ext uri="{FF2B5EF4-FFF2-40B4-BE49-F238E27FC236}">
                    <a16:creationId xmlns:a16="http://schemas.microsoft.com/office/drawing/2014/main" id="{A5D9A046-5103-4B4F-853B-42827ECBEB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14934" y="3939331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5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7" name="Rectangle 56">
                <a:extLst>
                  <a:ext uri="{FF2B5EF4-FFF2-40B4-BE49-F238E27FC236}">
                    <a16:creationId xmlns:a16="http://schemas.microsoft.com/office/drawing/2014/main" id="{AF8357EB-F761-4E98-8F62-6E5CD572D1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9668" y="3939331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6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8" name="Rectangle 57">
                <a:extLst>
                  <a:ext uri="{FF2B5EF4-FFF2-40B4-BE49-F238E27FC236}">
                    <a16:creationId xmlns:a16="http://schemas.microsoft.com/office/drawing/2014/main" id="{9D7E4AC3-FCBD-4AAA-8FB9-B0C698C83E35}"/>
                  </a:ext>
                </a:extLst>
              </p:cNvPr>
              <p:cNvSpPr/>
              <p:nvPr/>
            </p:nvSpPr>
            <p:spPr>
              <a:xfrm>
                <a:off x="5024192" y="3281405"/>
                <a:ext cx="171546" cy="158558"/>
              </a:xfrm>
              <a:prstGeom prst="rect">
                <a:avLst/>
              </a:prstGeom>
              <a:solidFill>
                <a:srgbClr val="FFFFFF">
                  <a:lumMod val="50000"/>
                  <a:alpha val="52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 fontScale="62500" lnSpcReduction="20000"/>
              </a:bodyPr>
              <a:lstStyle/>
              <a:p>
                <a:pPr marL="0" marR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99" name="DatePicker">
            <a:extLst>
              <a:ext uri="{FF2B5EF4-FFF2-40B4-BE49-F238E27FC236}">
                <a16:creationId xmlns:a16="http://schemas.microsoft.com/office/drawing/2014/main" id="{C722996D-A287-4E7A-8E30-682E7907F95C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7017117" y="1919684"/>
            <a:ext cx="969302" cy="228600"/>
            <a:chOff x="3790801" y="3347719"/>
            <a:chExt cx="969299" cy="228600"/>
          </a:xfrm>
        </p:grpSpPr>
        <p:sp>
          <p:nvSpPr>
            <p:cNvPr id="100" name="Content">
              <a:extLst>
                <a:ext uri="{FF2B5EF4-FFF2-40B4-BE49-F238E27FC236}">
                  <a16:creationId xmlns:a16="http://schemas.microsoft.com/office/drawing/2014/main" id="{17FC45BF-5E08-4913-8870-06D817F59CAF}"/>
                </a:ext>
              </a:extLst>
            </p:cNvPr>
            <p:cNvSpPr/>
            <p:nvPr/>
          </p:nvSpPr>
          <p:spPr>
            <a:xfrm>
              <a:off x="3790801" y="3347719"/>
              <a:ext cx="698655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tIns="0" rIns="0" bIns="0" rtlCol="0" anchor="ctr"/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   /   /    </a:t>
              </a:r>
            </a:p>
          </p:txBody>
        </p:sp>
        <p:pic>
          <p:nvPicPr>
            <p:cNvPr id="101" name="Icon" descr="C:\Users\t-dantay\Documents\First24\calendar1.png">
              <a:extLst>
                <a:ext uri="{FF2B5EF4-FFF2-40B4-BE49-F238E27FC236}">
                  <a16:creationId xmlns:a16="http://schemas.microsoft.com/office/drawing/2014/main" id="{CB8F7272-7A12-4C74-ABCB-C203E1E365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5017" y="3347719"/>
              <a:ext cx="225083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2" name="Content">
            <a:extLst>
              <a:ext uri="{FF2B5EF4-FFF2-40B4-BE49-F238E27FC236}">
                <a16:creationId xmlns:a16="http://schemas.microsoft.com/office/drawing/2014/main" id="{36107828-C7D7-4503-801E-BBB0EF286447}"/>
              </a:ext>
            </a:extLst>
          </p:cNvPr>
          <p:cNvSpPr txBox="1"/>
          <p:nvPr>
            <p:custDataLst>
              <p:custData r:id="rId6"/>
            </p:custDataLst>
          </p:nvPr>
        </p:nvSpPr>
        <p:spPr>
          <a:xfrm>
            <a:off x="6249024" y="1946004"/>
            <a:ext cx="800219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ko-KR" altLang="en-US" sz="120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일정시작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3" name="Content">
            <a:extLst>
              <a:ext uri="{FF2B5EF4-FFF2-40B4-BE49-F238E27FC236}">
                <a16:creationId xmlns:a16="http://schemas.microsoft.com/office/drawing/2014/main" id="{0CAE24E2-0DED-4506-B63C-FBB1E9CD7FCC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6237900" y="2246837"/>
            <a:ext cx="800219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ko-KR" alt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일정종료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04" name="DatePicker">
            <a:extLst>
              <a:ext uri="{FF2B5EF4-FFF2-40B4-BE49-F238E27FC236}">
                <a16:creationId xmlns:a16="http://schemas.microsoft.com/office/drawing/2014/main" id="{708A02FC-88BF-4597-B497-56FB9BAC89DE}"/>
              </a:ext>
            </a:extLst>
          </p:cNvPr>
          <p:cNvGrpSpPr/>
          <p:nvPr>
            <p:custDataLst>
              <p:custData r:id="rId8"/>
            </p:custDataLst>
          </p:nvPr>
        </p:nvGrpSpPr>
        <p:grpSpPr>
          <a:xfrm>
            <a:off x="7005962" y="2229516"/>
            <a:ext cx="969302" cy="228600"/>
            <a:chOff x="3790801" y="3347719"/>
            <a:chExt cx="969299" cy="228600"/>
          </a:xfrm>
        </p:grpSpPr>
        <p:sp>
          <p:nvSpPr>
            <p:cNvPr id="105" name="Content">
              <a:extLst>
                <a:ext uri="{FF2B5EF4-FFF2-40B4-BE49-F238E27FC236}">
                  <a16:creationId xmlns:a16="http://schemas.microsoft.com/office/drawing/2014/main" id="{03A284D6-08E9-43DD-90BD-0D132FDA51B9}"/>
                </a:ext>
              </a:extLst>
            </p:cNvPr>
            <p:cNvSpPr/>
            <p:nvPr/>
          </p:nvSpPr>
          <p:spPr>
            <a:xfrm>
              <a:off x="3790801" y="3347719"/>
              <a:ext cx="698655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tIns="0" rIns="0" bIns="0" rtlCol="0" anchor="ctr"/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   /   /    </a:t>
              </a:r>
            </a:p>
          </p:txBody>
        </p:sp>
        <p:pic>
          <p:nvPicPr>
            <p:cNvPr id="106" name="Icon" descr="C:\Users\t-dantay\Documents\First24\calendar1.png">
              <a:extLst>
                <a:ext uri="{FF2B5EF4-FFF2-40B4-BE49-F238E27FC236}">
                  <a16:creationId xmlns:a16="http://schemas.microsoft.com/office/drawing/2014/main" id="{EE0B35E0-1722-4926-9B71-33FF52EEB1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5017" y="3347719"/>
              <a:ext cx="225083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7" name="Content">
            <a:extLst>
              <a:ext uri="{FF2B5EF4-FFF2-40B4-BE49-F238E27FC236}">
                <a16:creationId xmlns:a16="http://schemas.microsoft.com/office/drawing/2014/main" id="{9114F5F8-50A8-43A7-9A19-93D406DA8620}"/>
              </a:ext>
            </a:extLst>
          </p:cNvPr>
          <p:cNvSpPr/>
          <p:nvPr>
            <p:custDataLst>
              <p:custData r:id="rId9"/>
            </p:custDataLst>
          </p:nvPr>
        </p:nvSpPr>
        <p:spPr>
          <a:xfrm>
            <a:off x="7017117" y="2561039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</a:p>
        </p:txBody>
      </p:sp>
      <p:sp>
        <p:nvSpPr>
          <p:cNvPr id="108" name="Content">
            <a:extLst>
              <a:ext uri="{FF2B5EF4-FFF2-40B4-BE49-F238E27FC236}">
                <a16:creationId xmlns:a16="http://schemas.microsoft.com/office/drawing/2014/main" id="{D469E3B4-BC64-4DF5-86D4-4A41F1F9A92F}"/>
              </a:ext>
            </a:extLst>
          </p:cNvPr>
          <p:cNvSpPr txBox="1"/>
          <p:nvPr>
            <p:custDataLst>
              <p:custData r:id="rId10"/>
            </p:custDataLst>
          </p:nvPr>
        </p:nvSpPr>
        <p:spPr>
          <a:xfrm>
            <a:off x="6255381" y="2558807"/>
            <a:ext cx="646331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ko-KR" alt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일정명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9" name="Content">
            <a:extLst>
              <a:ext uri="{FF2B5EF4-FFF2-40B4-BE49-F238E27FC236}">
                <a16:creationId xmlns:a16="http://schemas.microsoft.com/office/drawing/2014/main" id="{CB130A93-79DE-492E-BFFC-2C35A1A06C4C}"/>
              </a:ext>
            </a:extLst>
          </p:cNvPr>
          <p:cNvSpPr txBox="1"/>
          <p:nvPr>
            <p:custDataLst>
              <p:custData r:id="rId11"/>
            </p:custDataLst>
          </p:nvPr>
        </p:nvSpPr>
        <p:spPr>
          <a:xfrm>
            <a:off x="6272923" y="2861532"/>
            <a:ext cx="49244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ko-KR" alt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설명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1" name="Content">
            <a:extLst>
              <a:ext uri="{FF2B5EF4-FFF2-40B4-BE49-F238E27FC236}">
                <a16:creationId xmlns:a16="http://schemas.microsoft.com/office/drawing/2014/main" id="{2808E9DC-18AB-40C5-A576-6008DCD6E078}"/>
              </a:ext>
            </a:extLst>
          </p:cNvPr>
          <p:cNvSpPr/>
          <p:nvPr>
            <p:custDataLst>
              <p:custData r:id="rId12"/>
            </p:custDataLst>
          </p:nvPr>
        </p:nvSpPr>
        <p:spPr>
          <a:xfrm>
            <a:off x="6996420" y="2869330"/>
            <a:ext cx="1240799" cy="24964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</a:p>
        </p:txBody>
      </p:sp>
      <p:grpSp>
        <p:nvGrpSpPr>
          <p:cNvPr id="112" name="Image">
            <a:extLst>
              <a:ext uri="{FF2B5EF4-FFF2-40B4-BE49-F238E27FC236}">
                <a16:creationId xmlns:a16="http://schemas.microsoft.com/office/drawing/2014/main" id="{1F55911B-335A-4EDB-9AB5-3328D9A096DB}"/>
              </a:ext>
            </a:extLst>
          </p:cNvPr>
          <p:cNvGrpSpPr/>
          <p:nvPr>
            <p:custDataLst>
              <p:custData r:id="rId13"/>
            </p:custDataLst>
          </p:nvPr>
        </p:nvGrpSpPr>
        <p:grpSpPr>
          <a:xfrm>
            <a:off x="8969141" y="2024549"/>
            <a:ext cx="1062122" cy="1017863"/>
            <a:chOff x="4037608" y="2896991"/>
            <a:chExt cx="1059255" cy="1059255"/>
          </a:xfrm>
        </p:grpSpPr>
        <p:sp>
          <p:nvSpPr>
            <p:cNvPr id="113" name="Rectangle 2">
              <a:extLst>
                <a:ext uri="{FF2B5EF4-FFF2-40B4-BE49-F238E27FC236}">
                  <a16:creationId xmlns:a16="http://schemas.microsoft.com/office/drawing/2014/main" id="{FB55353F-644D-4402-98E5-333A811BF73E}"/>
                </a:ext>
              </a:extLst>
            </p:cNvPr>
            <p:cNvSpPr/>
            <p:nvPr/>
          </p:nvSpPr>
          <p:spPr>
            <a:xfrm>
              <a:off x="4037608" y="2896991"/>
              <a:ext cx="1059255" cy="1059255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114" name="Straight Connector 3">
              <a:extLst>
                <a:ext uri="{FF2B5EF4-FFF2-40B4-BE49-F238E27FC236}">
                  <a16:creationId xmlns:a16="http://schemas.microsoft.com/office/drawing/2014/main" id="{BD58471E-789F-4AB0-9766-2C99D6CD9E3A}"/>
                </a:ext>
              </a:extLst>
            </p:cNvPr>
            <p:cNvCxnSpPr/>
            <p:nvPr/>
          </p:nvCxnSpPr>
          <p:spPr>
            <a:xfrm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  <p:cxnSp>
          <p:nvCxnSpPr>
            <p:cNvPr id="115" name="Straight Connector 4">
              <a:extLst>
                <a:ext uri="{FF2B5EF4-FFF2-40B4-BE49-F238E27FC236}">
                  <a16:creationId xmlns:a16="http://schemas.microsoft.com/office/drawing/2014/main" id="{DD566045-39FF-49A4-A39F-F7E2EF14451D}"/>
                </a:ext>
              </a:extLst>
            </p:cNvPr>
            <p:cNvCxnSpPr/>
            <p:nvPr/>
          </p:nvCxnSpPr>
          <p:spPr>
            <a:xfrm flipV="1"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</p:grpSp>
      <p:sp>
        <p:nvSpPr>
          <p:cNvPr id="116" name="Content">
            <a:extLst>
              <a:ext uri="{FF2B5EF4-FFF2-40B4-BE49-F238E27FC236}">
                <a16:creationId xmlns:a16="http://schemas.microsoft.com/office/drawing/2014/main" id="{C2A4DAAF-96ED-4818-AAE2-990C32469F72}"/>
              </a:ext>
            </a:extLst>
          </p:cNvPr>
          <p:cNvSpPr/>
          <p:nvPr>
            <p:custDataLst>
              <p:custData r:id="rId14"/>
            </p:custDataLst>
          </p:nvPr>
        </p:nvSpPr>
        <p:spPr>
          <a:xfrm>
            <a:off x="6684006" y="3258648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ko-KR" altLang="en-US" sz="1200" dirty="0">
                <a:latin typeface="Segoe UI" pitchFamily="34" charset="0"/>
                <a:cs typeface="Segoe UI" pitchFamily="34" charset="0"/>
              </a:rPr>
              <a:t>확인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117" name="List">
            <a:extLst>
              <a:ext uri="{FF2B5EF4-FFF2-40B4-BE49-F238E27FC236}">
                <a16:creationId xmlns:a16="http://schemas.microsoft.com/office/drawing/2014/main" id="{113941A2-CCB0-4779-A23D-89432EF1FA2A}"/>
              </a:ext>
            </a:extLst>
          </p:cNvPr>
          <p:cNvGrpSpPr/>
          <p:nvPr>
            <p:custDataLst>
              <p:custData r:id="rId15"/>
            </p:custDataLst>
          </p:nvPr>
        </p:nvGrpSpPr>
        <p:grpSpPr>
          <a:xfrm>
            <a:off x="4424901" y="4388568"/>
            <a:ext cx="3649056" cy="1385141"/>
            <a:chOff x="4610405" y="3047458"/>
            <a:chExt cx="1651415" cy="1533692"/>
          </a:xfrm>
        </p:grpSpPr>
        <p:grpSp>
          <p:nvGrpSpPr>
            <p:cNvPr id="118" name="Group 2">
              <a:extLst>
                <a:ext uri="{FF2B5EF4-FFF2-40B4-BE49-F238E27FC236}">
                  <a16:creationId xmlns:a16="http://schemas.microsoft.com/office/drawing/2014/main" id="{5F6EDF6C-1D3D-4D9F-B55C-846E61212843}"/>
                </a:ext>
              </a:extLst>
            </p:cNvPr>
            <p:cNvGrpSpPr/>
            <p:nvPr/>
          </p:nvGrpSpPr>
          <p:grpSpPr>
            <a:xfrm>
              <a:off x="4610405" y="3047458"/>
              <a:ext cx="1651415" cy="1533692"/>
              <a:chOff x="4648810" y="3359442"/>
              <a:chExt cx="713680" cy="756307"/>
            </a:xfrm>
          </p:grpSpPr>
          <p:sp>
            <p:nvSpPr>
              <p:cNvPr id="124" name="Background">
                <a:extLst>
                  <a:ext uri="{FF2B5EF4-FFF2-40B4-BE49-F238E27FC236}">
                    <a16:creationId xmlns:a16="http://schemas.microsoft.com/office/drawing/2014/main" id="{55446629-FCFE-4CF9-9486-B5AF220AAB12}"/>
                  </a:ext>
                </a:extLst>
              </p:cNvPr>
              <p:cNvSpPr/>
              <p:nvPr/>
            </p:nvSpPr>
            <p:spPr>
              <a:xfrm>
                <a:off x="4648810" y="3359442"/>
                <a:ext cx="713680" cy="756306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0" rIns="9144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25" name="Content">
                <a:extLst>
                  <a:ext uri="{FF2B5EF4-FFF2-40B4-BE49-F238E27FC236}">
                    <a16:creationId xmlns:a16="http://schemas.microsoft.com/office/drawing/2014/main" id="{6DB41885-4B19-4316-9674-ACFB07FD83B5}"/>
                  </a:ext>
                </a:extLst>
              </p:cNvPr>
              <p:cNvSpPr/>
              <p:nvPr/>
            </p:nvSpPr>
            <p:spPr>
              <a:xfrm>
                <a:off x="4648810" y="3359442"/>
                <a:ext cx="713680" cy="756307"/>
              </a:xfrm>
              <a:prstGeom prst="rect">
                <a:avLst/>
              </a:prstGeom>
              <a:noFill/>
              <a:ln w="3175">
                <a:noFill/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45720" tIns="0" rIns="0" bIns="18288" rtlCol="0" anchor="t" anchorCtr="0">
                <a:spAutoFit/>
              </a:bodyPr>
              <a:lstStyle/>
              <a:p>
                <a:r>
                  <a:rPr lang="en-US" sz="12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text</a:t>
                </a:r>
              </a:p>
              <a:p>
                <a:r>
                  <a:rPr lang="en-US" sz="12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text</a:t>
                </a:r>
              </a:p>
              <a:p>
                <a:r>
                  <a:rPr lang="en-US" sz="12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text</a:t>
                </a:r>
              </a:p>
              <a:p>
                <a:r>
                  <a:rPr lang="en-US" sz="12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text</a:t>
                </a:r>
              </a:p>
            </p:txBody>
          </p:sp>
        </p:grpSp>
        <p:grpSp>
          <p:nvGrpSpPr>
            <p:cNvPr id="119" name="Group 3">
              <a:extLst>
                <a:ext uri="{FF2B5EF4-FFF2-40B4-BE49-F238E27FC236}">
                  <a16:creationId xmlns:a16="http://schemas.microsoft.com/office/drawing/2014/main" id="{FC072C88-FD14-47B4-933F-0FEDF0DD47EA}"/>
                </a:ext>
              </a:extLst>
            </p:cNvPr>
            <p:cNvGrpSpPr/>
            <p:nvPr>
              <p:custDataLst>
                <p:custData r:id="rId17"/>
              </p:custDataLst>
            </p:nvPr>
          </p:nvGrpSpPr>
          <p:grpSpPr>
            <a:xfrm>
              <a:off x="6113828" y="3047458"/>
              <a:ext cx="147992" cy="1533690"/>
              <a:chOff x="4496659" y="1543110"/>
              <a:chExt cx="147992" cy="3562292"/>
            </a:xfrm>
          </p:grpSpPr>
          <p:sp>
            <p:nvSpPr>
              <p:cNvPr id="120" name="ScrollBar">
                <a:extLst>
                  <a:ext uri="{FF2B5EF4-FFF2-40B4-BE49-F238E27FC236}">
                    <a16:creationId xmlns:a16="http://schemas.microsoft.com/office/drawing/2014/main" id="{87879196-BCF4-4A68-A0E6-D9785ED8C4E5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496659" y="1543110"/>
                <a:ext cx="147992" cy="3562292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 defTabSz="913915"/>
                <a:endParaRPr lang="en-US" dirty="0"/>
              </a:p>
            </p:txBody>
          </p:sp>
          <p:sp>
            <p:nvSpPr>
              <p:cNvPr id="121" name="Slider">
                <a:extLst>
                  <a:ext uri="{FF2B5EF4-FFF2-40B4-BE49-F238E27FC236}">
                    <a16:creationId xmlns:a16="http://schemas.microsoft.com/office/drawing/2014/main" id="{F4FEE025-D0F9-49D8-AD81-5AFA9F6F60D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496659" y="2237544"/>
                <a:ext cx="147992" cy="804962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2" name="UpArrow">
                <a:extLst>
                  <a:ext uri="{FF2B5EF4-FFF2-40B4-BE49-F238E27FC236}">
                    <a16:creationId xmlns:a16="http://schemas.microsoft.com/office/drawing/2014/main" id="{D7403DF1-2428-43E5-90FA-5EE786D167A3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538651" y="1628432"/>
                <a:ext cx="64008" cy="148671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3" name="DownArrow">
                <a:extLst>
                  <a:ext uri="{FF2B5EF4-FFF2-40B4-BE49-F238E27FC236}">
                    <a16:creationId xmlns:a16="http://schemas.microsoft.com/office/drawing/2014/main" id="{EA7074F6-FCF9-4CF0-B689-06D6347652DE}"/>
                  </a:ext>
                </a:extLst>
              </p:cNvPr>
              <p:cNvSpPr>
                <a:spLocks/>
              </p:cNvSpPr>
              <p:nvPr/>
            </p:nvSpPr>
            <p:spPr>
              <a:xfrm rot="10800000">
                <a:off x="4538651" y="4880844"/>
                <a:ext cx="64008" cy="148671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26" name="Content">
            <a:extLst>
              <a:ext uri="{FF2B5EF4-FFF2-40B4-BE49-F238E27FC236}">
                <a16:creationId xmlns:a16="http://schemas.microsoft.com/office/drawing/2014/main" id="{DEC33D9C-4C7C-4B4B-9A81-4A88C311F43E}"/>
              </a:ext>
            </a:extLst>
          </p:cNvPr>
          <p:cNvSpPr txBox="1"/>
          <p:nvPr>
            <p:custDataLst>
              <p:custData r:id="rId16"/>
            </p:custDataLst>
          </p:nvPr>
        </p:nvSpPr>
        <p:spPr>
          <a:xfrm>
            <a:off x="4396415" y="3979699"/>
            <a:ext cx="800219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ko-KR" alt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리마인더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489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WebBrowser">
            <a:extLst>
              <a:ext uri="{FF2B5EF4-FFF2-40B4-BE49-F238E27FC236}">
                <a16:creationId xmlns:a16="http://schemas.microsoft.com/office/drawing/2014/main" id="{00946FAD-8B44-4F3C-A32C-EB34A5F25BFC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1524000" y="0"/>
            <a:ext cx="9144000" cy="6858000"/>
            <a:chOff x="0" y="0"/>
            <a:chExt cx="9144000" cy="6858000"/>
          </a:xfrm>
        </p:grpSpPr>
        <p:sp>
          <p:nvSpPr>
            <p:cNvPr id="3" name="Background">
              <a:extLst>
                <a:ext uri="{FF2B5EF4-FFF2-40B4-BE49-F238E27FC236}">
                  <a16:creationId xmlns:a16="http://schemas.microsoft.com/office/drawing/2014/main" id="{9AC4071C-B017-427B-B687-D02A2CD67B04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4" name="WindowTitle">
              <a:extLst>
                <a:ext uri="{FF2B5EF4-FFF2-40B4-BE49-F238E27FC236}">
                  <a16:creationId xmlns:a16="http://schemas.microsoft.com/office/drawing/2014/main" id="{B3AD8A91-657A-4B0B-8189-8A194C559C92}"/>
                </a:ext>
              </a:extLst>
            </p:cNvPr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3B565EF-4DE3-45C3-ABCB-6215AD1570AB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959C296F-BC9D-40AA-B3B3-0E709295CAE3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Left Arrow 29">
                <a:extLst>
                  <a:ext uri="{FF2B5EF4-FFF2-40B4-BE49-F238E27FC236}">
                    <a16:creationId xmlns:a16="http://schemas.microsoft.com/office/drawing/2014/main" id="{BDFDB52A-AF3E-43E4-85C8-D00429BB3CA7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1BF219B-48D4-4046-83AF-14BDE35A22C7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0A815F23-6621-4772-B763-18C43A71FE39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Right Arrow 27">
                <a:extLst>
                  <a:ext uri="{FF2B5EF4-FFF2-40B4-BE49-F238E27FC236}">
                    <a16:creationId xmlns:a16="http://schemas.microsoft.com/office/drawing/2014/main" id="{6A1672D2-6D2A-449D-8D5B-E2DFC3649FD7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7" name="Minimize - Maximize - Close">
              <a:extLst>
                <a:ext uri="{FF2B5EF4-FFF2-40B4-BE49-F238E27FC236}">
                  <a16:creationId xmlns:a16="http://schemas.microsoft.com/office/drawing/2014/main" id="{05EB9C09-2C8E-47B3-A69E-48D1B6B430E6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2" name="Line">
                <a:extLst>
                  <a:ext uri="{FF2B5EF4-FFF2-40B4-BE49-F238E27FC236}">
                    <a16:creationId xmlns:a16="http://schemas.microsoft.com/office/drawing/2014/main" id="{E26FDF7B-3E0C-41D7-B9CC-6417606138B4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3" name="Line">
                <a:extLst>
                  <a:ext uri="{FF2B5EF4-FFF2-40B4-BE49-F238E27FC236}">
                    <a16:creationId xmlns:a16="http://schemas.microsoft.com/office/drawing/2014/main" id="{8BAFF6F2-A3EC-42B5-A084-C55E726C64BA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4" name="Line">
                <a:extLst>
                  <a:ext uri="{FF2B5EF4-FFF2-40B4-BE49-F238E27FC236}">
                    <a16:creationId xmlns:a16="http://schemas.microsoft.com/office/drawing/2014/main" id="{76531BB1-822C-4D09-8DE6-389FAAA87902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Line">
                <a:extLst>
                  <a:ext uri="{FF2B5EF4-FFF2-40B4-BE49-F238E27FC236}">
                    <a16:creationId xmlns:a16="http://schemas.microsoft.com/office/drawing/2014/main" id="{F8BCF92B-1FB3-435F-B70F-ACCCF6139112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76410753-93A4-4A29-BF34-4EDB412E352B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8" name="WebPageBody">
              <a:extLst>
                <a:ext uri="{FF2B5EF4-FFF2-40B4-BE49-F238E27FC236}">
                  <a16:creationId xmlns:a16="http://schemas.microsoft.com/office/drawing/2014/main" id="{65E60E30-830B-4B14-8337-EBEEBF75C4BB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C447E1D-1318-4DD2-944B-C9BE488740E6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9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9E336C8D-EB28-4218-B191-3D553BD684A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B82C4BF8-A708-49A1-A371-FEE9896A0E7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00C5DF72-DD72-4B87-B247-2AFFDBD7B90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2A0DD356-460B-421E-9CB6-0B2CC70DC12E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1" name="UrlBar">
                <a:extLst>
                  <a:ext uri="{FF2B5EF4-FFF2-40B4-BE49-F238E27FC236}">
                    <a16:creationId xmlns:a16="http://schemas.microsoft.com/office/drawing/2014/main" id="{2A9F8A38-0B10-4377-A819-7F2425718016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http://www.plulala.com/map</a:t>
                </a:r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22A60E31-5B8C-4D0E-9419-1070AB23B69F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3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C4C5EE1E-A0E3-43CD-B47E-3FD677C3EF7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4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EB8F82A9-7E91-4568-A6AB-729416B5462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FAF106CE-AE21-4AF5-A5CF-7826F141CD7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6" name="X">
                  <a:extLst>
                    <a:ext uri="{FF2B5EF4-FFF2-40B4-BE49-F238E27FC236}">
                      <a16:creationId xmlns:a16="http://schemas.microsoft.com/office/drawing/2014/main" id="{F731D991-7F72-4103-8C8E-17D034071446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7" name="Straight Connector 16">
                    <a:extLst>
                      <a:ext uri="{FF2B5EF4-FFF2-40B4-BE49-F238E27FC236}">
                        <a16:creationId xmlns:a16="http://schemas.microsoft.com/office/drawing/2014/main" id="{36779F4B-D6B9-4D66-9DD4-EAF918144598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8" name="Straight Connector 17">
                    <a:extLst>
                      <a:ext uri="{FF2B5EF4-FFF2-40B4-BE49-F238E27FC236}">
                        <a16:creationId xmlns:a16="http://schemas.microsoft.com/office/drawing/2014/main" id="{8A0DEA77-6B2B-4DAC-9F0B-DEE16C515731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7" name="Content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90547B10-943C-4F65-A94C-66E09CDA02E5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8904286" y="1085806"/>
            <a:ext cx="1191832" cy="600113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latin typeface="Segoe UI" pitchFamily="34" charset="0"/>
                <a:cs typeface="Segoe UI" pitchFamily="34" charset="0"/>
              </a:rPr>
              <a:t>Sign out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33" name="TabGroupVertical">
            <a:extLst>
              <a:ext uri="{FF2B5EF4-FFF2-40B4-BE49-F238E27FC236}">
                <a16:creationId xmlns:a16="http://schemas.microsoft.com/office/drawing/2014/main" id="{BD6D5401-BF8F-42FC-BCB6-A737B2DB01A5}"/>
              </a:ext>
            </a:extLst>
          </p:cNvPr>
          <p:cNvGrpSpPr/>
          <p:nvPr>
            <p:custDataLst>
              <p:custData r:id="rId3"/>
            </p:custDataLst>
          </p:nvPr>
        </p:nvGrpSpPr>
        <p:grpSpPr>
          <a:xfrm>
            <a:off x="2095882" y="1119264"/>
            <a:ext cx="6524475" cy="4938538"/>
            <a:chOff x="3102215" y="2723643"/>
            <a:chExt cx="3489085" cy="2054097"/>
          </a:xfrm>
        </p:grpSpPr>
        <p:sp>
          <p:nvSpPr>
            <p:cNvPr id="34" name="Container">
              <a:extLst>
                <a:ext uri="{FF2B5EF4-FFF2-40B4-BE49-F238E27FC236}">
                  <a16:creationId xmlns:a16="http://schemas.microsoft.com/office/drawing/2014/main" id="{49876DE1-F755-4F6A-9C9A-30C2C00181F0}"/>
                </a:ext>
              </a:extLst>
            </p:cNvPr>
            <p:cNvSpPr/>
            <p:nvPr/>
          </p:nvSpPr>
          <p:spPr>
            <a:xfrm>
              <a:off x="3886610" y="2723643"/>
              <a:ext cx="2704690" cy="2054097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5" name="Tab2">
              <a:hlinkClick r:id="rId26" action="ppaction://hlinksldjump"/>
              <a:extLst>
                <a:ext uri="{FF2B5EF4-FFF2-40B4-BE49-F238E27FC236}">
                  <a16:creationId xmlns:a16="http://schemas.microsoft.com/office/drawing/2014/main" id="{C4E8C5E0-C6A3-4846-8DCC-A51D3C1D1B48}"/>
                </a:ext>
              </a:extLst>
            </p:cNvPr>
            <p:cNvSpPr txBox="1"/>
            <p:nvPr/>
          </p:nvSpPr>
          <p:spPr>
            <a:xfrm>
              <a:off x="3159361" y="2767361"/>
              <a:ext cx="746298" cy="201168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wrap="none" lIns="45720" tIns="9144" rIns="45720" rtlCol="0">
              <a:noAutofit/>
            </a:bodyPr>
            <a:lstStyle/>
            <a:p>
              <a:r>
                <a:rPr lang="ko-KR" alt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정원일정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36" name="Group 4">
              <a:extLst>
                <a:ext uri="{FF2B5EF4-FFF2-40B4-BE49-F238E27FC236}">
                  <a16:creationId xmlns:a16="http://schemas.microsoft.com/office/drawing/2014/main" id="{5EA288AE-8EC4-4CCA-8E7B-74814487DC78}"/>
                </a:ext>
              </a:extLst>
            </p:cNvPr>
            <p:cNvGrpSpPr/>
            <p:nvPr/>
          </p:nvGrpSpPr>
          <p:grpSpPr>
            <a:xfrm>
              <a:off x="3102215" y="2767361"/>
              <a:ext cx="783731" cy="400069"/>
              <a:chOff x="3318507" y="2807054"/>
              <a:chExt cx="567252" cy="400069"/>
            </a:xfrm>
          </p:grpSpPr>
          <p:sp>
            <p:nvSpPr>
              <p:cNvPr id="40" name="TabLine">
                <a:extLst>
                  <a:ext uri="{FF2B5EF4-FFF2-40B4-BE49-F238E27FC236}">
                    <a16:creationId xmlns:a16="http://schemas.microsoft.com/office/drawing/2014/main" id="{A9822B70-53B8-4AA9-8F0F-C7541B324D46}"/>
                  </a:ext>
                </a:extLst>
              </p:cNvPr>
              <p:cNvSpPr txBox="1"/>
              <p:nvPr/>
            </p:nvSpPr>
            <p:spPr>
              <a:xfrm>
                <a:off x="3318507" y="3005955"/>
                <a:ext cx="567252" cy="201168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txBody>
              <a:bodyPr wrap="none" lIns="45720" tIns="9144" rIns="45720" rtlCol="0">
                <a:noAutofit/>
              </a:bodyPr>
              <a:lstStyle/>
              <a:p>
                <a:r>
                  <a:rPr lang="ko-KR" alt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정원지도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ActiveTab">
                <a:extLst>
                  <a:ext uri="{FF2B5EF4-FFF2-40B4-BE49-F238E27FC236}">
                    <a16:creationId xmlns:a16="http://schemas.microsoft.com/office/drawing/2014/main" id="{21D7407E-438A-4993-9621-8228980BAFCE}"/>
                  </a:ext>
                </a:extLst>
              </p:cNvPr>
              <p:cNvSpPr/>
              <p:nvPr/>
            </p:nvSpPr>
            <p:spPr>
              <a:xfrm>
                <a:off x="3885279" y="2807054"/>
                <a:ext cx="0" cy="201168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38" name="Tab3">
              <a:hlinkClick r:id="rId27" action="ppaction://hlinksldjump"/>
              <a:extLst>
                <a:ext uri="{FF2B5EF4-FFF2-40B4-BE49-F238E27FC236}">
                  <a16:creationId xmlns:a16="http://schemas.microsoft.com/office/drawing/2014/main" id="{06A96A36-1BBB-4F76-9AFD-4C1485156E78}"/>
                </a:ext>
              </a:extLst>
            </p:cNvPr>
            <p:cNvSpPr txBox="1"/>
            <p:nvPr/>
          </p:nvSpPr>
          <p:spPr>
            <a:xfrm>
              <a:off x="3140313" y="3169697"/>
              <a:ext cx="746298" cy="201168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wrap="none" lIns="45720" tIns="9144" rIns="45720" rtlCol="0">
              <a:noAutofit/>
            </a:bodyPr>
            <a:lstStyle/>
            <a:p>
              <a:r>
                <a:rPr lang="ko-KR" alt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정원사전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9" name="Tab4">
              <a:hlinkClick r:id="rId28" action="ppaction://hlinksldjump"/>
              <a:extLst>
                <a:ext uri="{FF2B5EF4-FFF2-40B4-BE49-F238E27FC236}">
                  <a16:creationId xmlns:a16="http://schemas.microsoft.com/office/drawing/2014/main" id="{0954D5A0-1CAB-4D71-8F04-2BC2FDD426C0}"/>
                </a:ext>
              </a:extLst>
            </p:cNvPr>
            <p:cNvSpPr txBox="1"/>
            <p:nvPr/>
          </p:nvSpPr>
          <p:spPr>
            <a:xfrm>
              <a:off x="3140313" y="3370865"/>
              <a:ext cx="746298" cy="201168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wrap="none" lIns="45720" tIns="9144" rIns="45720" rtlCol="0">
              <a:noAutofit/>
            </a:bodyPr>
            <a:lstStyle/>
            <a:p>
              <a:r>
                <a:rPr lang="ko-KR" alt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마이페이지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42" name="NumericStepper">
            <a:extLst>
              <a:ext uri="{FF2B5EF4-FFF2-40B4-BE49-F238E27FC236}">
                <a16:creationId xmlns:a16="http://schemas.microsoft.com/office/drawing/2014/main" id="{1DB631E4-A4E0-48B0-9E7F-8E907DA613E0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4879733" y="2688568"/>
            <a:ext cx="639086" cy="228600"/>
            <a:chOff x="4210050" y="3330449"/>
            <a:chExt cx="639086" cy="228600"/>
          </a:xfrm>
        </p:grpSpPr>
        <p:sp>
          <p:nvSpPr>
            <p:cNvPr id="43" name="Content">
              <a:extLst>
                <a:ext uri="{FF2B5EF4-FFF2-40B4-BE49-F238E27FC236}">
                  <a16:creationId xmlns:a16="http://schemas.microsoft.com/office/drawing/2014/main" id="{76BFB849-DE39-40FB-AD6E-C96E2B264687}"/>
                </a:ext>
              </a:extLst>
            </p:cNvPr>
            <p:cNvSpPr/>
            <p:nvPr/>
          </p:nvSpPr>
          <p:spPr>
            <a:xfrm>
              <a:off x="4210050" y="3330449"/>
              <a:ext cx="639086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182880" rtlCol="0" anchor="ctr"/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5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4" name="DownBox">
              <a:extLst>
                <a:ext uri="{FF2B5EF4-FFF2-40B4-BE49-F238E27FC236}">
                  <a16:creationId xmlns:a16="http://schemas.microsoft.com/office/drawing/2014/main" id="{24E01036-F8E8-4FE4-84D5-4EB261B0A0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4544" y="3444749"/>
              <a:ext cx="164592" cy="1143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5" name="DownArrow">
              <a:extLst>
                <a:ext uri="{FF2B5EF4-FFF2-40B4-BE49-F238E27FC236}">
                  <a16:creationId xmlns:a16="http://schemas.microsoft.com/office/drawing/2014/main" id="{31AA5F92-FE69-4C7B-86B0-F5ECC332544E}"/>
                </a:ext>
              </a:extLst>
            </p:cNvPr>
            <p:cNvSpPr/>
            <p:nvPr/>
          </p:nvSpPr>
          <p:spPr>
            <a:xfrm rot="10800000">
              <a:off x="4726195" y="3476120"/>
              <a:ext cx="81306" cy="42414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6" name="UpBox">
              <a:extLst>
                <a:ext uri="{FF2B5EF4-FFF2-40B4-BE49-F238E27FC236}">
                  <a16:creationId xmlns:a16="http://schemas.microsoft.com/office/drawing/2014/main" id="{E9DDC566-617D-4ECF-B799-691540D0B1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4552" y="3330449"/>
              <a:ext cx="164584" cy="1143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7" name="UpArrow">
              <a:extLst>
                <a:ext uri="{FF2B5EF4-FFF2-40B4-BE49-F238E27FC236}">
                  <a16:creationId xmlns:a16="http://schemas.microsoft.com/office/drawing/2014/main" id="{564253C7-6755-4145-8133-FC0AD18CFEFB}"/>
                </a:ext>
              </a:extLst>
            </p:cNvPr>
            <p:cNvSpPr/>
            <p:nvPr/>
          </p:nvSpPr>
          <p:spPr>
            <a:xfrm>
              <a:off x="4726187" y="3366392"/>
              <a:ext cx="81306" cy="42414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48" name="NumericStepper">
            <a:extLst>
              <a:ext uri="{FF2B5EF4-FFF2-40B4-BE49-F238E27FC236}">
                <a16:creationId xmlns:a16="http://schemas.microsoft.com/office/drawing/2014/main" id="{DFC13809-5C9B-41DD-A5F2-3BDC60621C59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6683649" y="2652625"/>
            <a:ext cx="639086" cy="228600"/>
            <a:chOff x="4210050" y="3330449"/>
            <a:chExt cx="639086" cy="228600"/>
          </a:xfrm>
        </p:grpSpPr>
        <p:sp>
          <p:nvSpPr>
            <p:cNvPr id="49" name="Content">
              <a:extLst>
                <a:ext uri="{FF2B5EF4-FFF2-40B4-BE49-F238E27FC236}">
                  <a16:creationId xmlns:a16="http://schemas.microsoft.com/office/drawing/2014/main" id="{93A9F108-B794-465C-AF83-E3D424CC80B5}"/>
                </a:ext>
              </a:extLst>
            </p:cNvPr>
            <p:cNvSpPr/>
            <p:nvPr/>
          </p:nvSpPr>
          <p:spPr>
            <a:xfrm>
              <a:off x="4210050" y="3330449"/>
              <a:ext cx="639086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182880" rtlCol="0" anchor="ctr"/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4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0" name="DownBox">
              <a:extLst>
                <a:ext uri="{FF2B5EF4-FFF2-40B4-BE49-F238E27FC236}">
                  <a16:creationId xmlns:a16="http://schemas.microsoft.com/office/drawing/2014/main" id="{5F732385-1EF6-4D08-89BC-8CE3739AB9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4544" y="3444749"/>
              <a:ext cx="164592" cy="1143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1" name="DownArrow">
              <a:extLst>
                <a:ext uri="{FF2B5EF4-FFF2-40B4-BE49-F238E27FC236}">
                  <a16:creationId xmlns:a16="http://schemas.microsoft.com/office/drawing/2014/main" id="{FCD4AA53-EFD4-4D0C-B8A5-A5C800FFF59C}"/>
                </a:ext>
              </a:extLst>
            </p:cNvPr>
            <p:cNvSpPr/>
            <p:nvPr/>
          </p:nvSpPr>
          <p:spPr>
            <a:xfrm rot="10800000">
              <a:off x="4726195" y="3476120"/>
              <a:ext cx="81306" cy="42414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2" name="UpBox">
              <a:extLst>
                <a:ext uri="{FF2B5EF4-FFF2-40B4-BE49-F238E27FC236}">
                  <a16:creationId xmlns:a16="http://schemas.microsoft.com/office/drawing/2014/main" id="{F85B9991-5428-4F79-9AC5-21A739A7CAB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4552" y="3330449"/>
              <a:ext cx="164584" cy="1143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3" name="UpArrow">
              <a:extLst>
                <a:ext uri="{FF2B5EF4-FFF2-40B4-BE49-F238E27FC236}">
                  <a16:creationId xmlns:a16="http://schemas.microsoft.com/office/drawing/2014/main" id="{CBD86045-6A5B-4A49-A939-064CC1F3CD7E}"/>
                </a:ext>
              </a:extLst>
            </p:cNvPr>
            <p:cNvSpPr/>
            <p:nvPr/>
          </p:nvSpPr>
          <p:spPr>
            <a:xfrm>
              <a:off x="4726187" y="3366392"/>
              <a:ext cx="81306" cy="42414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54" name="Content">
            <a:extLst>
              <a:ext uri="{FF2B5EF4-FFF2-40B4-BE49-F238E27FC236}">
                <a16:creationId xmlns:a16="http://schemas.microsoft.com/office/drawing/2014/main" id="{87C75606-1FAE-432A-9AB8-2F4B745DF41B}"/>
              </a:ext>
            </a:extLst>
          </p:cNvPr>
          <p:cNvSpPr txBox="1"/>
          <p:nvPr>
            <p:custDataLst>
              <p:custData r:id="rId6"/>
            </p:custDataLst>
          </p:nvPr>
        </p:nvSpPr>
        <p:spPr>
          <a:xfrm>
            <a:off x="4311090" y="2675340"/>
            <a:ext cx="49244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ko-KR" alt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가로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5" name="Content">
            <a:extLst>
              <a:ext uri="{FF2B5EF4-FFF2-40B4-BE49-F238E27FC236}">
                <a16:creationId xmlns:a16="http://schemas.microsoft.com/office/drawing/2014/main" id="{3366ABA3-216B-4292-BD45-E322162E1F47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6115006" y="2675340"/>
            <a:ext cx="49244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ko-KR" alt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세로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6" name="ScrollbarHorizontal">
            <a:extLst>
              <a:ext uri="{FF2B5EF4-FFF2-40B4-BE49-F238E27FC236}">
                <a16:creationId xmlns:a16="http://schemas.microsoft.com/office/drawing/2014/main" id="{D7120FB4-AE52-4274-BEB1-75BA77B66DE4}"/>
              </a:ext>
            </a:extLst>
          </p:cNvPr>
          <p:cNvGrpSpPr/>
          <p:nvPr>
            <p:custDataLst>
              <p:custData r:id="rId8"/>
            </p:custDataLst>
          </p:nvPr>
        </p:nvGrpSpPr>
        <p:grpSpPr>
          <a:xfrm>
            <a:off x="4227166" y="2392973"/>
            <a:ext cx="3584447" cy="147150"/>
            <a:chOff x="2779777" y="3355425"/>
            <a:chExt cx="3584447" cy="147150"/>
          </a:xfrm>
        </p:grpSpPr>
        <p:sp>
          <p:nvSpPr>
            <p:cNvPr id="57" name="Background">
              <a:extLst>
                <a:ext uri="{FF2B5EF4-FFF2-40B4-BE49-F238E27FC236}">
                  <a16:creationId xmlns:a16="http://schemas.microsoft.com/office/drawing/2014/main" id="{F6AE2F4E-5D70-42BA-866B-BBCC897102C0}"/>
                </a:ext>
              </a:extLst>
            </p:cNvPr>
            <p:cNvSpPr/>
            <p:nvPr/>
          </p:nvSpPr>
          <p:spPr>
            <a:xfrm>
              <a:off x="2779777" y="3355425"/>
              <a:ext cx="3584447" cy="14715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58" name="Slider">
              <a:extLst>
                <a:ext uri="{FF2B5EF4-FFF2-40B4-BE49-F238E27FC236}">
                  <a16:creationId xmlns:a16="http://schemas.microsoft.com/office/drawing/2014/main" id="{E7BD59CD-3901-4F8A-A7C7-80D9F9BA3BB6}"/>
                </a:ext>
              </a:extLst>
            </p:cNvPr>
            <p:cNvSpPr/>
            <p:nvPr/>
          </p:nvSpPr>
          <p:spPr>
            <a:xfrm>
              <a:off x="3103108" y="3355425"/>
              <a:ext cx="346564" cy="147150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LeftArrow">
              <a:extLst>
                <a:ext uri="{FF2B5EF4-FFF2-40B4-BE49-F238E27FC236}">
                  <a16:creationId xmlns:a16="http://schemas.microsoft.com/office/drawing/2014/main" id="{F657C4EC-8A0A-4394-9FFD-DCC30D401387}"/>
                </a:ext>
              </a:extLst>
            </p:cNvPr>
            <p:cNvSpPr/>
            <p:nvPr/>
          </p:nvSpPr>
          <p:spPr>
            <a:xfrm rot="16200000">
              <a:off x="2805362" y="3396925"/>
              <a:ext cx="64008" cy="65036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RightArrow">
              <a:extLst>
                <a:ext uri="{FF2B5EF4-FFF2-40B4-BE49-F238E27FC236}">
                  <a16:creationId xmlns:a16="http://schemas.microsoft.com/office/drawing/2014/main" id="{B88BA202-F106-419B-A3D3-7612531E3F65}"/>
                </a:ext>
              </a:extLst>
            </p:cNvPr>
            <p:cNvSpPr/>
            <p:nvPr/>
          </p:nvSpPr>
          <p:spPr>
            <a:xfrm rot="5400000">
              <a:off x="6251695" y="3404616"/>
              <a:ext cx="64008" cy="64008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1" name="DragSelection">
            <a:extLst>
              <a:ext uri="{FF2B5EF4-FFF2-40B4-BE49-F238E27FC236}">
                <a16:creationId xmlns:a16="http://schemas.microsoft.com/office/drawing/2014/main" id="{75CCE65E-972A-4986-85C5-94BC281D0037}"/>
              </a:ext>
            </a:extLst>
          </p:cNvPr>
          <p:cNvGrpSpPr/>
          <p:nvPr>
            <p:custDataLst>
              <p:custData r:id="rId9"/>
            </p:custDataLst>
          </p:nvPr>
        </p:nvGrpSpPr>
        <p:grpSpPr>
          <a:xfrm>
            <a:off x="4224683" y="1685919"/>
            <a:ext cx="793008" cy="790816"/>
            <a:chOff x="3237518" y="2657475"/>
            <a:chExt cx="2753366" cy="1729202"/>
          </a:xfrm>
        </p:grpSpPr>
        <p:sp>
          <p:nvSpPr>
            <p:cNvPr id="62" name="Selection">
              <a:extLst>
                <a:ext uri="{FF2B5EF4-FFF2-40B4-BE49-F238E27FC236}">
                  <a16:creationId xmlns:a16="http://schemas.microsoft.com/office/drawing/2014/main" id="{EEBF4E88-3D99-4A2E-A526-D33D05DA3F0E}"/>
                </a:ext>
              </a:extLst>
            </p:cNvPr>
            <p:cNvSpPr/>
            <p:nvPr>
              <p:custDataLst>
                <p:custData r:id="rId18"/>
              </p:custDataLst>
            </p:nvPr>
          </p:nvSpPr>
          <p:spPr>
            <a:xfrm>
              <a:off x="3237518" y="2657475"/>
              <a:ext cx="2668965" cy="1543050"/>
            </a:xfrm>
            <a:prstGeom prst="rect">
              <a:avLst/>
            </a:prstGeom>
            <a:solidFill>
              <a:srgbClr val="1F497D">
                <a:lumMod val="20000"/>
                <a:lumOff val="80000"/>
                <a:alpha val="38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tIns="0" rIns="0" bIns="0" rtlCol="0" anchor="t" anchorCtr="0"/>
            <a:lstStyle/>
            <a:p>
              <a:r>
                <a:rPr lang="en-US" sz="9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Lettuce.jpg</a:t>
              </a:r>
            </a:p>
          </p:txBody>
        </p:sp>
        <p:sp>
          <p:nvSpPr>
            <p:cNvPr id="63" name="MousePointer">
              <a:extLst>
                <a:ext uri="{FF2B5EF4-FFF2-40B4-BE49-F238E27FC236}">
                  <a16:creationId xmlns:a16="http://schemas.microsoft.com/office/drawing/2014/main" id="{ED99DA3C-70CB-4C7D-BD67-B10D86C3CE0D}"/>
                </a:ext>
              </a:extLst>
            </p:cNvPr>
            <p:cNvSpPr/>
            <p:nvPr/>
          </p:nvSpPr>
          <p:spPr>
            <a:xfrm rot="20359169">
              <a:off x="5839831" y="4138983"/>
              <a:ext cx="151053" cy="247694"/>
            </a:xfrm>
            <a:custGeom>
              <a:avLst/>
              <a:gdLst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806746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806746 h 997971"/>
                <a:gd name="connsiteX7" fmla="*/ 0 w 592890"/>
                <a:gd name="connsiteY7" fmla="*/ 806746 h 997971"/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766438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806746 h 997971"/>
                <a:gd name="connsiteX7" fmla="*/ 0 w 592890"/>
                <a:gd name="connsiteY7" fmla="*/ 806746 h 997971"/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766438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764057 h 997971"/>
                <a:gd name="connsiteX7" fmla="*/ 0 w 592890"/>
                <a:gd name="connsiteY7" fmla="*/ 806746 h 997971"/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766438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735333 h 997971"/>
                <a:gd name="connsiteX7" fmla="*/ 0 w 592890"/>
                <a:gd name="connsiteY7" fmla="*/ 806746 h 997971"/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730570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735333 h 997971"/>
                <a:gd name="connsiteX7" fmla="*/ 0 w 592890"/>
                <a:gd name="connsiteY7" fmla="*/ 806746 h 997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92890" h="997971">
                  <a:moveTo>
                    <a:pt x="0" y="806746"/>
                  </a:moveTo>
                  <a:lnTo>
                    <a:pt x="296445" y="0"/>
                  </a:lnTo>
                  <a:lnTo>
                    <a:pt x="592890" y="806746"/>
                  </a:lnTo>
                  <a:lnTo>
                    <a:pt x="386188" y="730570"/>
                  </a:lnTo>
                  <a:lnTo>
                    <a:pt x="386188" y="997971"/>
                  </a:lnTo>
                  <a:lnTo>
                    <a:pt x="206702" y="997971"/>
                  </a:lnTo>
                  <a:lnTo>
                    <a:pt x="206702" y="735333"/>
                  </a:lnTo>
                  <a:lnTo>
                    <a:pt x="0" y="806746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000000">
                  <a:lumMod val="85000"/>
                  <a:lumOff val="15000"/>
                </a:srgbClr>
              </a:solidFill>
            </a:ln>
            <a:effectLst>
              <a:glow rad="139700">
                <a:srgbClr val="F79646">
                  <a:satMod val="175000"/>
                  <a:alpha val="40000"/>
                </a:srgbClr>
              </a:glow>
              <a:outerShdw blurRad="25400" dist="25400" dir="204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4" name="DragSelection">
            <a:extLst>
              <a:ext uri="{FF2B5EF4-FFF2-40B4-BE49-F238E27FC236}">
                <a16:creationId xmlns:a16="http://schemas.microsoft.com/office/drawing/2014/main" id="{A7F781D3-107C-4BEC-945F-F2E23936CC22}"/>
              </a:ext>
            </a:extLst>
          </p:cNvPr>
          <p:cNvGrpSpPr/>
          <p:nvPr>
            <p:custDataLst>
              <p:custData r:id="rId10"/>
            </p:custDataLst>
          </p:nvPr>
        </p:nvGrpSpPr>
        <p:grpSpPr>
          <a:xfrm>
            <a:off x="5019231" y="1676175"/>
            <a:ext cx="793008" cy="790816"/>
            <a:chOff x="3237518" y="2657475"/>
            <a:chExt cx="2753366" cy="1729202"/>
          </a:xfrm>
        </p:grpSpPr>
        <p:sp>
          <p:nvSpPr>
            <p:cNvPr id="65" name="Selection">
              <a:extLst>
                <a:ext uri="{FF2B5EF4-FFF2-40B4-BE49-F238E27FC236}">
                  <a16:creationId xmlns:a16="http://schemas.microsoft.com/office/drawing/2014/main" id="{B1799456-806F-4507-8271-170CE96E3001}"/>
                </a:ext>
              </a:extLst>
            </p:cNvPr>
            <p:cNvSpPr/>
            <p:nvPr>
              <p:custDataLst>
                <p:custData r:id="rId17"/>
              </p:custDataLst>
            </p:nvPr>
          </p:nvSpPr>
          <p:spPr>
            <a:xfrm>
              <a:off x="3237518" y="2657475"/>
              <a:ext cx="2668965" cy="1543050"/>
            </a:xfrm>
            <a:prstGeom prst="rect">
              <a:avLst/>
            </a:prstGeom>
            <a:solidFill>
              <a:srgbClr val="1F497D">
                <a:lumMod val="20000"/>
                <a:lumOff val="80000"/>
                <a:alpha val="38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tIns="0" rIns="0" bIns="0" rtlCol="0" anchor="t" anchorCtr="0"/>
            <a:lstStyle/>
            <a:p>
              <a:r>
                <a:rPr lang="en-US" sz="9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Carrot.jpg</a:t>
              </a:r>
            </a:p>
          </p:txBody>
        </p:sp>
        <p:sp>
          <p:nvSpPr>
            <p:cNvPr id="66" name="MousePointer">
              <a:extLst>
                <a:ext uri="{FF2B5EF4-FFF2-40B4-BE49-F238E27FC236}">
                  <a16:creationId xmlns:a16="http://schemas.microsoft.com/office/drawing/2014/main" id="{4510DFC3-CDED-484D-AC02-5C2772997832}"/>
                </a:ext>
              </a:extLst>
            </p:cNvPr>
            <p:cNvSpPr/>
            <p:nvPr/>
          </p:nvSpPr>
          <p:spPr>
            <a:xfrm rot="20359169">
              <a:off x="5839831" y="4138983"/>
              <a:ext cx="151053" cy="247694"/>
            </a:xfrm>
            <a:custGeom>
              <a:avLst/>
              <a:gdLst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806746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806746 h 997971"/>
                <a:gd name="connsiteX7" fmla="*/ 0 w 592890"/>
                <a:gd name="connsiteY7" fmla="*/ 806746 h 997971"/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766438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806746 h 997971"/>
                <a:gd name="connsiteX7" fmla="*/ 0 w 592890"/>
                <a:gd name="connsiteY7" fmla="*/ 806746 h 997971"/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766438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764057 h 997971"/>
                <a:gd name="connsiteX7" fmla="*/ 0 w 592890"/>
                <a:gd name="connsiteY7" fmla="*/ 806746 h 997971"/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766438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735333 h 997971"/>
                <a:gd name="connsiteX7" fmla="*/ 0 w 592890"/>
                <a:gd name="connsiteY7" fmla="*/ 806746 h 997971"/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730570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735333 h 997971"/>
                <a:gd name="connsiteX7" fmla="*/ 0 w 592890"/>
                <a:gd name="connsiteY7" fmla="*/ 806746 h 997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92890" h="997971">
                  <a:moveTo>
                    <a:pt x="0" y="806746"/>
                  </a:moveTo>
                  <a:lnTo>
                    <a:pt x="296445" y="0"/>
                  </a:lnTo>
                  <a:lnTo>
                    <a:pt x="592890" y="806746"/>
                  </a:lnTo>
                  <a:lnTo>
                    <a:pt x="386188" y="730570"/>
                  </a:lnTo>
                  <a:lnTo>
                    <a:pt x="386188" y="997971"/>
                  </a:lnTo>
                  <a:lnTo>
                    <a:pt x="206702" y="997971"/>
                  </a:lnTo>
                  <a:lnTo>
                    <a:pt x="206702" y="735333"/>
                  </a:lnTo>
                  <a:lnTo>
                    <a:pt x="0" y="806746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000000">
                  <a:lumMod val="85000"/>
                  <a:lumOff val="15000"/>
                </a:srgbClr>
              </a:solidFill>
            </a:ln>
            <a:effectLst>
              <a:glow rad="139700">
                <a:srgbClr val="F79646">
                  <a:satMod val="175000"/>
                  <a:alpha val="40000"/>
                </a:srgbClr>
              </a:glow>
              <a:outerShdw blurRad="25400" dist="25400" dir="204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7" name="DragSelection">
            <a:extLst>
              <a:ext uri="{FF2B5EF4-FFF2-40B4-BE49-F238E27FC236}">
                <a16:creationId xmlns:a16="http://schemas.microsoft.com/office/drawing/2014/main" id="{72981E3C-3AE6-4EA7-AA78-117D7BA18997}"/>
              </a:ext>
            </a:extLst>
          </p:cNvPr>
          <p:cNvGrpSpPr/>
          <p:nvPr>
            <p:custDataLst>
              <p:custData r:id="rId11"/>
            </p:custDataLst>
          </p:nvPr>
        </p:nvGrpSpPr>
        <p:grpSpPr>
          <a:xfrm>
            <a:off x="5811797" y="1675732"/>
            <a:ext cx="793008" cy="790816"/>
            <a:chOff x="3237518" y="2657475"/>
            <a:chExt cx="2753366" cy="1729202"/>
          </a:xfrm>
        </p:grpSpPr>
        <p:sp>
          <p:nvSpPr>
            <p:cNvPr id="68" name="Selection">
              <a:extLst>
                <a:ext uri="{FF2B5EF4-FFF2-40B4-BE49-F238E27FC236}">
                  <a16:creationId xmlns:a16="http://schemas.microsoft.com/office/drawing/2014/main" id="{B74B4918-23FF-49B3-BBC4-63FEF1223DB4}"/>
                </a:ext>
              </a:extLst>
            </p:cNvPr>
            <p:cNvSpPr/>
            <p:nvPr>
              <p:custDataLst>
                <p:custData r:id="rId16"/>
              </p:custDataLst>
            </p:nvPr>
          </p:nvSpPr>
          <p:spPr>
            <a:xfrm>
              <a:off x="3237518" y="2657475"/>
              <a:ext cx="2668965" cy="1543050"/>
            </a:xfrm>
            <a:prstGeom prst="rect">
              <a:avLst/>
            </a:prstGeom>
            <a:solidFill>
              <a:srgbClr val="1F497D">
                <a:lumMod val="20000"/>
                <a:lumOff val="80000"/>
                <a:alpha val="38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tIns="0" rIns="0" bIns="0" rtlCol="0" anchor="t" anchorCtr="0"/>
            <a:lstStyle/>
            <a:p>
              <a:r>
                <a:rPr lang="en-US" sz="9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Beet.jpg</a:t>
              </a:r>
            </a:p>
          </p:txBody>
        </p:sp>
        <p:sp>
          <p:nvSpPr>
            <p:cNvPr id="69" name="MousePointer">
              <a:extLst>
                <a:ext uri="{FF2B5EF4-FFF2-40B4-BE49-F238E27FC236}">
                  <a16:creationId xmlns:a16="http://schemas.microsoft.com/office/drawing/2014/main" id="{4B47C015-F309-4A5C-916B-FE561B1B2A30}"/>
                </a:ext>
              </a:extLst>
            </p:cNvPr>
            <p:cNvSpPr/>
            <p:nvPr/>
          </p:nvSpPr>
          <p:spPr>
            <a:xfrm rot="20359169">
              <a:off x="5839831" y="4138983"/>
              <a:ext cx="151053" cy="247694"/>
            </a:xfrm>
            <a:custGeom>
              <a:avLst/>
              <a:gdLst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806746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806746 h 997971"/>
                <a:gd name="connsiteX7" fmla="*/ 0 w 592890"/>
                <a:gd name="connsiteY7" fmla="*/ 806746 h 997971"/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766438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806746 h 997971"/>
                <a:gd name="connsiteX7" fmla="*/ 0 w 592890"/>
                <a:gd name="connsiteY7" fmla="*/ 806746 h 997971"/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766438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764057 h 997971"/>
                <a:gd name="connsiteX7" fmla="*/ 0 w 592890"/>
                <a:gd name="connsiteY7" fmla="*/ 806746 h 997971"/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766438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735333 h 997971"/>
                <a:gd name="connsiteX7" fmla="*/ 0 w 592890"/>
                <a:gd name="connsiteY7" fmla="*/ 806746 h 997971"/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730570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735333 h 997971"/>
                <a:gd name="connsiteX7" fmla="*/ 0 w 592890"/>
                <a:gd name="connsiteY7" fmla="*/ 806746 h 997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92890" h="997971">
                  <a:moveTo>
                    <a:pt x="0" y="806746"/>
                  </a:moveTo>
                  <a:lnTo>
                    <a:pt x="296445" y="0"/>
                  </a:lnTo>
                  <a:lnTo>
                    <a:pt x="592890" y="806746"/>
                  </a:lnTo>
                  <a:lnTo>
                    <a:pt x="386188" y="730570"/>
                  </a:lnTo>
                  <a:lnTo>
                    <a:pt x="386188" y="997971"/>
                  </a:lnTo>
                  <a:lnTo>
                    <a:pt x="206702" y="997971"/>
                  </a:lnTo>
                  <a:lnTo>
                    <a:pt x="206702" y="735333"/>
                  </a:lnTo>
                  <a:lnTo>
                    <a:pt x="0" y="806746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000000">
                  <a:lumMod val="85000"/>
                  <a:lumOff val="15000"/>
                </a:srgbClr>
              </a:solidFill>
            </a:ln>
            <a:effectLst>
              <a:glow rad="139700">
                <a:srgbClr val="F79646">
                  <a:satMod val="175000"/>
                  <a:alpha val="40000"/>
                </a:srgbClr>
              </a:glow>
              <a:outerShdw blurRad="25400" dist="25400" dir="204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0" name="DragSelection">
            <a:extLst>
              <a:ext uri="{FF2B5EF4-FFF2-40B4-BE49-F238E27FC236}">
                <a16:creationId xmlns:a16="http://schemas.microsoft.com/office/drawing/2014/main" id="{74EAD0C4-485B-4068-8DEA-F6906E13F018}"/>
              </a:ext>
            </a:extLst>
          </p:cNvPr>
          <p:cNvGrpSpPr/>
          <p:nvPr>
            <p:custDataLst>
              <p:custData r:id="rId12"/>
            </p:custDataLst>
          </p:nvPr>
        </p:nvGrpSpPr>
        <p:grpSpPr>
          <a:xfrm>
            <a:off x="6611680" y="1674744"/>
            <a:ext cx="793008" cy="790816"/>
            <a:chOff x="3237518" y="2657475"/>
            <a:chExt cx="2753366" cy="1729202"/>
          </a:xfrm>
        </p:grpSpPr>
        <p:sp>
          <p:nvSpPr>
            <p:cNvPr id="71" name="Selection">
              <a:extLst>
                <a:ext uri="{FF2B5EF4-FFF2-40B4-BE49-F238E27FC236}">
                  <a16:creationId xmlns:a16="http://schemas.microsoft.com/office/drawing/2014/main" id="{3DD4AF6A-7DF1-4B83-8836-898A645270BB}"/>
                </a:ext>
              </a:extLst>
            </p:cNvPr>
            <p:cNvSpPr/>
            <p:nvPr>
              <p:custDataLst>
                <p:custData r:id="rId15"/>
              </p:custDataLst>
            </p:nvPr>
          </p:nvSpPr>
          <p:spPr>
            <a:xfrm>
              <a:off x="3237518" y="2657475"/>
              <a:ext cx="2668965" cy="1543050"/>
            </a:xfrm>
            <a:prstGeom prst="rect">
              <a:avLst/>
            </a:prstGeom>
            <a:solidFill>
              <a:srgbClr val="1F497D">
                <a:lumMod val="20000"/>
                <a:lumOff val="80000"/>
                <a:alpha val="38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tIns="0" rIns="0" bIns="0" rtlCol="0" anchor="t" anchorCtr="0"/>
            <a:lstStyle/>
            <a:p>
              <a:r>
                <a:rPr lang="en-US" sz="900" dirty="0">
                  <a:latin typeface="Segoe UI" pitchFamily="34" charset="0"/>
                  <a:cs typeface="Segoe UI" pitchFamily="34" charset="0"/>
                </a:rPr>
                <a:t>Cucumber.jpg</a:t>
              </a:r>
              <a:endParaRPr lang="en-US" sz="9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72" name="MousePointer">
              <a:extLst>
                <a:ext uri="{FF2B5EF4-FFF2-40B4-BE49-F238E27FC236}">
                  <a16:creationId xmlns:a16="http://schemas.microsoft.com/office/drawing/2014/main" id="{18F30498-56A0-4343-9A86-E89A2D08814E}"/>
                </a:ext>
              </a:extLst>
            </p:cNvPr>
            <p:cNvSpPr/>
            <p:nvPr/>
          </p:nvSpPr>
          <p:spPr>
            <a:xfrm rot="20359169">
              <a:off x="5839831" y="4138983"/>
              <a:ext cx="151053" cy="247694"/>
            </a:xfrm>
            <a:custGeom>
              <a:avLst/>
              <a:gdLst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806746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806746 h 997971"/>
                <a:gd name="connsiteX7" fmla="*/ 0 w 592890"/>
                <a:gd name="connsiteY7" fmla="*/ 806746 h 997971"/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766438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806746 h 997971"/>
                <a:gd name="connsiteX7" fmla="*/ 0 w 592890"/>
                <a:gd name="connsiteY7" fmla="*/ 806746 h 997971"/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766438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764057 h 997971"/>
                <a:gd name="connsiteX7" fmla="*/ 0 w 592890"/>
                <a:gd name="connsiteY7" fmla="*/ 806746 h 997971"/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766438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735333 h 997971"/>
                <a:gd name="connsiteX7" fmla="*/ 0 w 592890"/>
                <a:gd name="connsiteY7" fmla="*/ 806746 h 997971"/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730570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735333 h 997971"/>
                <a:gd name="connsiteX7" fmla="*/ 0 w 592890"/>
                <a:gd name="connsiteY7" fmla="*/ 806746 h 997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92890" h="997971">
                  <a:moveTo>
                    <a:pt x="0" y="806746"/>
                  </a:moveTo>
                  <a:lnTo>
                    <a:pt x="296445" y="0"/>
                  </a:lnTo>
                  <a:lnTo>
                    <a:pt x="592890" y="806746"/>
                  </a:lnTo>
                  <a:lnTo>
                    <a:pt x="386188" y="730570"/>
                  </a:lnTo>
                  <a:lnTo>
                    <a:pt x="386188" y="997971"/>
                  </a:lnTo>
                  <a:lnTo>
                    <a:pt x="206702" y="997971"/>
                  </a:lnTo>
                  <a:lnTo>
                    <a:pt x="206702" y="735333"/>
                  </a:lnTo>
                  <a:lnTo>
                    <a:pt x="0" y="806746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000000">
                  <a:lumMod val="85000"/>
                  <a:lumOff val="15000"/>
                </a:srgbClr>
              </a:solidFill>
            </a:ln>
            <a:effectLst>
              <a:glow rad="139700">
                <a:srgbClr val="F79646">
                  <a:satMod val="175000"/>
                  <a:alpha val="40000"/>
                </a:srgbClr>
              </a:glow>
              <a:outerShdw blurRad="25400" dist="25400" dir="204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6" name="Content">
            <a:hlinkClick r:id="rId29" action="ppaction://hlinksldjump"/>
            <a:extLst>
              <a:ext uri="{FF2B5EF4-FFF2-40B4-BE49-F238E27FC236}">
                <a16:creationId xmlns:a16="http://schemas.microsoft.com/office/drawing/2014/main" id="{1AFEADD7-56C9-4EF4-ABC2-D858CB862316}"/>
              </a:ext>
            </a:extLst>
          </p:cNvPr>
          <p:cNvSpPr/>
          <p:nvPr>
            <p:custDataLst>
              <p:custData r:id="rId13"/>
            </p:custDataLst>
          </p:nvPr>
        </p:nvSpPr>
        <p:spPr>
          <a:xfrm>
            <a:off x="7491556" y="2655836"/>
            <a:ext cx="870391" cy="272519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ko-KR" altLang="en-US" sz="1200" dirty="0">
                <a:latin typeface="Segoe UI" pitchFamily="34" charset="0"/>
                <a:cs typeface="Segoe UI" pitchFamily="34" charset="0"/>
              </a:rPr>
              <a:t>확인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81" name="Image">
            <a:extLst>
              <a:ext uri="{FF2B5EF4-FFF2-40B4-BE49-F238E27FC236}">
                <a16:creationId xmlns:a16="http://schemas.microsoft.com/office/drawing/2014/main" id="{24E88648-E0D7-494E-A6B8-3CD50FD788CC}"/>
              </a:ext>
            </a:extLst>
          </p:cNvPr>
          <p:cNvGrpSpPr/>
          <p:nvPr>
            <p:custDataLst>
              <p:custData r:id="rId14"/>
            </p:custDataLst>
          </p:nvPr>
        </p:nvGrpSpPr>
        <p:grpSpPr>
          <a:xfrm>
            <a:off x="8969141" y="2024549"/>
            <a:ext cx="1062122" cy="1017863"/>
            <a:chOff x="4037608" y="2896991"/>
            <a:chExt cx="1059255" cy="1059255"/>
          </a:xfrm>
        </p:grpSpPr>
        <p:sp>
          <p:nvSpPr>
            <p:cNvPr id="82" name="Rectangle 2">
              <a:extLst>
                <a:ext uri="{FF2B5EF4-FFF2-40B4-BE49-F238E27FC236}">
                  <a16:creationId xmlns:a16="http://schemas.microsoft.com/office/drawing/2014/main" id="{6CD82E82-6E23-48A8-95B3-80253D78BBFE}"/>
                </a:ext>
              </a:extLst>
            </p:cNvPr>
            <p:cNvSpPr/>
            <p:nvPr/>
          </p:nvSpPr>
          <p:spPr>
            <a:xfrm>
              <a:off x="4037608" y="2896991"/>
              <a:ext cx="1059255" cy="1059255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83" name="Straight Connector 3">
              <a:extLst>
                <a:ext uri="{FF2B5EF4-FFF2-40B4-BE49-F238E27FC236}">
                  <a16:creationId xmlns:a16="http://schemas.microsoft.com/office/drawing/2014/main" id="{DF4F5A86-103B-4886-89C1-C273D5DBE74C}"/>
                </a:ext>
              </a:extLst>
            </p:cNvPr>
            <p:cNvCxnSpPr/>
            <p:nvPr/>
          </p:nvCxnSpPr>
          <p:spPr>
            <a:xfrm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  <p:cxnSp>
          <p:nvCxnSpPr>
            <p:cNvPr id="84" name="Straight Connector 4">
              <a:extLst>
                <a:ext uri="{FF2B5EF4-FFF2-40B4-BE49-F238E27FC236}">
                  <a16:creationId xmlns:a16="http://schemas.microsoft.com/office/drawing/2014/main" id="{CFBE1A4D-A8AA-4AFF-89FF-C597DF6B406C}"/>
                </a:ext>
              </a:extLst>
            </p:cNvPr>
            <p:cNvCxnSpPr/>
            <p:nvPr/>
          </p:nvCxnSpPr>
          <p:spPr>
            <a:xfrm flipV="1"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</p:grpSp>
    </p:spTree>
    <p:extLst>
      <p:ext uri="{BB962C8B-B14F-4D97-AF65-F5344CB8AC3E}">
        <p14:creationId xmlns:p14="http://schemas.microsoft.com/office/powerpoint/2010/main" val="2892810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WebBrowser">
            <a:extLst>
              <a:ext uri="{FF2B5EF4-FFF2-40B4-BE49-F238E27FC236}">
                <a16:creationId xmlns:a16="http://schemas.microsoft.com/office/drawing/2014/main" id="{00946FAD-8B44-4F3C-A32C-EB34A5F25BFC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1524000" y="0"/>
            <a:ext cx="9144000" cy="6858000"/>
            <a:chOff x="0" y="0"/>
            <a:chExt cx="9144000" cy="6858000"/>
          </a:xfrm>
        </p:grpSpPr>
        <p:sp>
          <p:nvSpPr>
            <p:cNvPr id="3" name="Background">
              <a:extLst>
                <a:ext uri="{FF2B5EF4-FFF2-40B4-BE49-F238E27FC236}">
                  <a16:creationId xmlns:a16="http://schemas.microsoft.com/office/drawing/2014/main" id="{9AC4071C-B017-427B-B687-D02A2CD67B04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4" name="WindowTitle">
              <a:extLst>
                <a:ext uri="{FF2B5EF4-FFF2-40B4-BE49-F238E27FC236}">
                  <a16:creationId xmlns:a16="http://schemas.microsoft.com/office/drawing/2014/main" id="{B3AD8A91-657A-4B0B-8189-8A194C559C92}"/>
                </a:ext>
              </a:extLst>
            </p:cNvPr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3B565EF-4DE3-45C3-ABCB-6215AD1570AB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959C296F-BC9D-40AA-B3B3-0E709295CAE3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Left Arrow 29">
                <a:extLst>
                  <a:ext uri="{FF2B5EF4-FFF2-40B4-BE49-F238E27FC236}">
                    <a16:creationId xmlns:a16="http://schemas.microsoft.com/office/drawing/2014/main" id="{BDFDB52A-AF3E-43E4-85C8-D00429BB3CA7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1BF219B-48D4-4046-83AF-14BDE35A22C7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0A815F23-6621-4772-B763-18C43A71FE39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Right Arrow 27">
                <a:extLst>
                  <a:ext uri="{FF2B5EF4-FFF2-40B4-BE49-F238E27FC236}">
                    <a16:creationId xmlns:a16="http://schemas.microsoft.com/office/drawing/2014/main" id="{6A1672D2-6D2A-449D-8D5B-E2DFC3649FD7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7" name="Minimize - Maximize - Close">
              <a:extLst>
                <a:ext uri="{FF2B5EF4-FFF2-40B4-BE49-F238E27FC236}">
                  <a16:creationId xmlns:a16="http://schemas.microsoft.com/office/drawing/2014/main" id="{05EB9C09-2C8E-47B3-A69E-48D1B6B430E6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2" name="Line">
                <a:extLst>
                  <a:ext uri="{FF2B5EF4-FFF2-40B4-BE49-F238E27FC236}">
                    <a16:creationId xmlns:a16="http://schemas.microsoft.com/office/drawing/2014/main" id="{E26FDF7B-3E0C-41D7-B9CC-6417606138B4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3" name="Line">
                <a:extLst>
                  <a:ext uri="{FF2B5EF4-FFF2-40B4-BE49-F238E27FC236}">
                    <a16:creationId xmlns:a16="http://schemas.microsoft.com/office/drawing/2014/main" id="{8BAFF6F2-A3EC-42B5-A084-C55E726C64BA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4" name="Line">
                <a:extLst>
                  <a:ext uri="{FF2B5EF4-FFF2-40B4-BE49-F238E27FC236}">
                    <a16:creationId xmlns:a16="http://schemas.microsoft.com/office/drawing/2014/main" id="{76531BB1-822C-4D09-8DE6-389FAAA87902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Line">
                <a:extLst>
                  <a:ext uri="{FF2B5EF4-FFF2-40B4-BE49-F238E27FC236}">
                    <a16:creationId xmlns:a16="http://schemas.microsoft.com/office/drawing/2014/main" id="{F8BCF92B-1FB3-435F-B70F-ACCCF6139112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76410753-93A4-4A29-BF34-4EDB412E352B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8" name="WebPageBody">
              <a:extLst>
                <a:ext uri="{FF2B5EF4-FFF2-40B4-BE49-F238E27FC236}">
                  <a16:creationId xmlns:a16="http://schemas.microsoft.com/office/drawing/2014/main" id="{65E60E30-830B-4B14-8337-EBEEBF75C4BB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C447E1D-1318-4DD2-944B-C9BE488740E6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9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9E336C8D-EB28-4218-B191-3D553BD684A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B82C4BF8-A708-49A1-A371-FEE9896A0E7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00C5DF72-DD72-4B87-B247-2AFFDBD7B90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2A0DD356-460B-421E-9CB6-0B2CC70DC12E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1" name="UrlBar">
                <a:extLst>
                  <a:ext uri="{FF2B5EF4-FFF2-40B4-BE49-F238E27FC236}">
                    <a16:creationId xmlns:a16="http://schemas.microsoft.com/office/drawing/2014/main" id="{2A9F8A38-0B10-4377-A819-7F2425718016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http://www.plulala.com/map</a:t>
                </a:r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22A60E31-5B8C-4D0E-9419-1070AB23B69F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3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C4C5EE1E-A0E3-43CD-B47E-3FD677C3EF7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4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EB8F82A9-7E91-4568-A6AB-729416B5462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FAF106CE-AE21-4AF5-A5CF-7826F141CD7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6" name="X">
                  <a:extLst>
                    <a:ext uri="{FF2B5EF4-FFF2-40B4-BE49-F238E27FC236}">
                      <a16:creationId xmlns:a16="http://schemas.microsoft.com/office/drawing/2014/main" id="{F731D991-7F72-4103-8C8E-17D034071446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7" name="Straight Connector 16">
                    <a:extLst>
                      <a:ext uri="{FF2B5EF4-FFF2-40B4-BE49-F238E27FC236}">
                        <a16:creationId xmlns:a16="http://schemas.microsoft.com/office/drawing/2014/main" id="{36779F4B-D6B9-4D66-9DD4-EAF918144598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8" name="Straight Connector 17">
                    <a:extLst>
                      <a:ext uri="{FF2B5EF4-FFF2-40B4-BE49-F238E27FC236}">
                        <a16:creationId xmlns:a16="http://schemas.microsoft.com/office/drawing/2014/main" id="{8A0DEA77-6B2B-4DAC-9F0B-DEE16C515731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7" name="Content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90547B10-943C-4F65-A94C-66E09CDA02E5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8904286" y="1085806"/>
            <a:ext cx="1191832" cy="600113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latin typeface="Segoe UI" pitchFamily="34" charset="0"/>
                <a:cs typeface="Segoe UI" pitchFamily="34" charset="0"/>
              </a:rPr>
              <a:t>Sign out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33" name="TabGroupVertical">
            <a:extLst>
              <a:ext uri="{FF2B5EF4-FFF2-40B4-BE49-F238E27FC236}">
                <a16:creationId xmlns:a16="http://schemas.microsoft.com/office/drawing/2014/main" id="{BD6D5401-BF8F-42FC-BCB6-A737B2DB01A5}"/>
              </a:ext>
            </a:extLst>
          </p:cNvPr>
          <p:cNvGrpSpPr/>
          <p:nvPr>
            <p:custDataLst>
              <p:custData r:id="rId3"/>
            </p:custDataLst>
          </p:nvPr>
        </p:nvGrpSpPr>
        <p:grpSpPr>
          <a:xfrm>
            <a:off x="2095882" y="1119264"/>
            <a:ext cx="6524475" cy="4938538"/>
            <a:chOff x="3102215" y="2723643"/>
            <a:chExt cx="3489085" cy="2054097"/>
          </a:xfrm>
        </p:grpSpPr>
        <p:sp>
          <p:nvSpPr>
            <p:cNvPr id="34" name="Container">
              <a:extLst>
                <a:ext uri="{FF2B5EF4-FFF2-40B4-BE49-F238E27FC236}">
                  <a16:creationId xmlns:a16="http://schemas.microsoft.com/office/drawing/2014/main" id="{49876DE1-F755-4F6A-9C9A-30C2C00181F0}"/>
                </a:ext>
              </a:extLst>
            </p:cNvPr>
            <p:cNvSpPr/>
            <p:nvPr/>
          </p:nvSpPr>
          <p:spPr>
            <a:xfrm>
              <a:off x="3886610" y="2723643"/>
              <a:ext cx="2704690" cy="2054097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5" name="Tab2">
              <a:extLst>
                <a:ext uri="{FF2B5EF4-FFF2-40B4-BE49-F238E27FC236}">
                  <a16:creationId xmlns:a16="http://schemas.microsoft.com/office/drawing/2014/main" id="{C4E8C5E0-C6A3-4846-8DCC-A51D3C1D1B48}"/>
                </a:ext>
              </a:extLst>
            </p:cNvPr>
            <p:cNvSpPr txBox="1"/>
            <p:nvPr/>
          </p:nvSpPr>
          <p:spPr>
            <a:xfrm>
              <a:off x="3159361" y="2767361"/>
              <a:ext cx="746298" cy="201168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wrap="none" lIns="45720" tIns="9144" rIns="45720" rtlCol="0">
              <a:noAutofit/>
            </a:bodyPr>
            <a:lstStyle/>
            <a:p>
              <a:r>
                <a:rPr lang="ko-KR" alt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정원일정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36" name="Group 4">
              <a:extLst>
                <a:ext uri="{FF2B5EF4-FFF2-40B4-BE49-F238E27FC236}">
                  <a16:creationId xmlns:a16="http://schemas.microsoft.com/office/drawing/2014/main" id="{5EA288AE-8EC4-4CCA-8E7B-74814487DC78}"/>
                </a:ext>
              </a:extLst>
            </p:cNvPr>
            <p:cNvGrpSpPr/>
            <p:nvPr/>
          </p:nvGrpSpPr>
          <p:grpSpPr>
            <a:xfrm>
              <a:off x="3102215" y="2767361"/>
              <a:ext cx="783731" cy="400069"/>
              <a:chOff x="3318507" y="2807054"/>
              <a:chExt cx="567252" cy="400069"/>
            </a:xfrm>
          </p:grpSpPr>
          <p:sp>
            <p:nvSpPr>
              <p:cNvPr id="40" name="TabLine">
                <a:extLst>
                  <a:ext uri="{FF2B5EF4-FFF2-40B4-BE49-F238E27FC236}">
                    <a16:creationId xmlns:a16="http://schemas.microsoft.com/office/drawing/2014/main" id="{A9822B70-53B8-4AA9-8F0F-C7541B324D46}"/>
                  </a:ext>
                </a:extLst>
              </p:cNvPr>
              <p:cNvSpPr txBox="1"/>
              <p:nvPr/>
            </p:nvSpPr>
            <p:spPr>
              <a:xfrm>
                <a:off x="3318507" y="3005955"/>
                <a:ext cx="567252" cy="201168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txBody>
              <a:bodyPr wrap="none" lIns="45720" tIns="9144" rIns="45720" rtlCol="0">
                <a:noAutofit/>
              </a:bodyPr>
              <a:lstStyle/>
              <a:p>
                <a:r>
                  <a:rPr lang="ko-KR" alt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정원지도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ActiveTab">
                <a:extLst>
                  <a:ext uri="{FF2B5EF4-FFF2-40B4-BE49-F238E27FC236}">
                    <a16:creationId xmlns:a16="http://schemas.microsoft.com/office/drawing/2014/main" id="{21D7407E-438A-4993-9621-8228980BAFCE}"/>
                  </a:ext>
                </a:extLst>
              </p:cNvPr>
              <p:cNvSpPr/>
              <p:nvPr/>
            </p:nvSpPr>
            <p:spPr>
              <a:xfrm>
                <a:off x="3885279" y="2807054"/>
                <a:ext cx="0" cy="201168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38" name="Tab3">
              <a:hlinkClick r:id="rId26" action="ppaction://hlinksldjump"/>
              <a:extLst>
                <a:ext uri="{FF2B5EF4-FFF2-40B4-BE49-F238E27FC236}">
                  <a16:creationId xmlns:a16="http://schemas.microsoft.com/office/drawing/2014/main" id="{06A96A36-1BBB-4F76-9AFD-4C1485156E78}"/>
                </a:ext>
              </a:extLst>
            </p:cNvPr>
            <p:cNvSpPr txBox="1"/>
            <p:nvPr/>
          </p:nvSpPr>
          <p:spPr>
            <a:xfrm>
              <a:off x="3140313" y="3169697"/>
              <a:ext cx="746298" cy="201168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wrap="none" lIns="45720" tIns="9144" rIns="45720" rtlCol="0">
              <a:noAutofit/>
            </a:bodyPr>
            <a:lstStyle/>
            <a:p>
              <a:r>
                <a:rPr lang="ko-KR" alt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정원사전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9" name="Tab4">
              <a:hlinkClick r:id="rId27" action="ppaction://hlinksldjump"/>
              <a:extLst>
                <a:ext uri="{FF2B5EF4-FFF2-40B4-BE49-F238E27FC236}">
                  <a16:creationId xmlns:a16="http://schemas.microsoft.com/office/drawing/2014/main" id="{0954D5A0-1CAB-4D71-8F04-2BC2FDD426C0}"/>
                </a:ext>
              </a:extLst>
            </p:cNvPr>
            <p:cNvSpPr txBox="1"/>
            <p:nvPr/>
          </p:nvSpPr>
          <p:spPr>
            <a:xfrm>
              <a:off x="3140313" y="3370865"/>
              <a:ext cx="746298" cy="201168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wrap="none" lIns="45720" tIns="9144" rIns="45720" rtlCol="0">
              <a:noAutofit/>
            </a:bodyPr>
            <a:lstStyle/>
            <a:p>
              <a:r>
                <a:rPr lang="ko-KR" alt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마이페이지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42" name="NumericStepper">
            <a:extLst>
              <a:ext uri="{FF2B5EF4-FFF2-40B4-BE49-F238E27FC236}">
                <a16:creationId xmlns:a16="http://schemas.microsoft.com/office/drawing/2014/main" id="{1DB631E4-A4E0-48B0-9E7F-8E907DA613E0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4879733" y="2688568"/>
            <a:ext cx="639086" cy="228600"/>
            <a:chOff x="4210050" y="3330449"/>
            <a:chExt cx="639086" cy="228600"/>
          </a:xfrm>
        </p:grpSpPr>
        <p:sp>
          <p:nvSpPr>
            <p:cNvPr id="43" name="Content">
              <a:extLst>
                <a:ext uri="{FF2B5EF4-FFF2-40B4-BE49-F238E27FC236}">
                  <a16:creationId xmlns:a16="http://schemas.microsoft.com/office/drawing/2014/main" id="{76BFB849-DE39-40FB-AD6E-C96E2B264687}"/>
                </a:ext>
              </a:extLst>
            </p:cNvPr>
            <p:cNvSpPr/>
            <p:nvPr/>
          </p:nvSpPr>
          <p:spPr>
            <a:xfrm>
              <a:off x="4210050" y="3330449"/>
              <a:ext cx="639086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182880" rtlCol="0" anchor="ctr"/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5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4" name="DownBox">
              <a:extLst>
                <a:ext uri="{FF2B5EF4-FFF2-40B4-BE49-F238E27FC236}">
                  <a16:creationId xmlns:a16="http://schemas.microsoft.com/office/drawing/2014/main" id="{24E01036-F8E8-4FE4-84D5-4EB261B0A0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4544" y="3444749"/>
              <a:ext cx="164592" cy="1143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5" name="DownArrow">
              <a:extLst>
                <a:ext uri="{FF2B5EF4-FFF2-40B4-BE49-F238E27FC236}">
                  <a16:creationId xmlns:a16="http://schemas.microsoft.com/office/drawing/2014/main" id="{31AA5F92-FE69-4C7B-86B0-F5ECC332544E}"/>
                </a:ext>
              </a:extLst>
            </p:cNvPr>
            <p:cNvSpPr/>
            <p:nvPr/>
          </p:nvSpPr>
          <p:spPr>
            <a:xfrm rot="10800000">
              <a:off x="4726195" y="3476120"/>
              <a:ext cx="81306" cy="42414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6" name="UpBox">
              <a:extLst>
                <a:ext uri="{FF2B5EF4-FFF2-40B4-BE49-F238E27FC236}">
                  <a16:creationId xmlns:a16="http://schemas.microsoft.com/office/drawing/2014/main" id="{E9DDC566-617D-4ECF-B799-691540D0B1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4552" y="3330449"/>
              <a:ext cx="164584" cy="1143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7" name="UpArrow">
              <a:extLst>
                <a:ext uri="{FF2B5EF4-FFF2-40B4-BE49-F238E27FC236}">
                  <a16:creationId xmlns:a16="http://schemas.microsoft.com/office/drawing/2014/main" id="{564253C7-6755-4145-8133-FC0AD18CFEFB}"/>
                </a:ext>
              </a:extLst>
            </p:cNvPr>
            <p:cNvSpPr/>
            <p:nvPr/>
          </p:nvSpPr>
          <p:spPr>
            <a:xfrm>
              <a:off x="4726187" y="3366392"/>
              <a:ext cx="81306" cy="42414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48" name="NumericStepper">
            <a:extLst>
              <a:ext uri="{FF2B5EF4-FFF2-40B4-BE49-F238E27FC236}">
                <a16:creationId xmlns:a16="http://schemas.microsoft.com/office/drawing/2014/main" id="{DFC13809-5C9B-41DD-A5F2-3BDC60621C59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6683649" y="2652625"/>
            <a:ext cx="639086" cy="228600"/>
            <a:chOff x="4210050" y="3330449"/>
            <a:chExt cx="639086" cy="228600"/>
          </a:xfrm>
        </p:grpSpPr>
        <p:sp>
          <p:nvSpPr>
            <p:cNvPr id="49" name="Content">
              <a:extLst>
                <a:ext uri="{FF2B5EF4-FFF2-40B4-BE49-F238E27FC236}">
                  <a16:creationId xmlns:a16="http://schemas.microsoft.com/office/drawing/2014/main" id="{93A9F108-B794-465C-AF83-E3D424CC80B5}"/>
                </a:ext>
              </a:extLst>
            </p:cNvPr>
            <p:cNvSpPr/>
            <p:nvPr/>
          </p:nvSpPr>
          <p:spPr>
            <a:xfrm>
              <a:off x="4210050" y="3330449"/>
              <a:ext cx="639086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182880" rtlCol="0" anchor="ctr"/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4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0" name="DownBox">
              <a:extLst>
                <a:ext uri="{FF2B5EF4-FFF2-40B4-BE49-F238E27FC236}">
                  <a16:creationId xmlns:a16="http://schemas.microsoft.com/office/drawing/2014/main" id="{5F732385-1EF6-4D08-89BC-8CE3739AB9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4544" y="3444749"/>
              <a:ext cx="164592" cy="1143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1" name="DownArrow">
              <a:extLst>
                <a:ext uri="{FF2B5EF4-FFF2-40B4-BE49-F238E27FC236}">
                  <a16:creationId xmlns:a16="http://schemas.microsoft.com/office/drawing/2014/main" id="{FCD4AA53-EFD4-4D0C-B8A5-A5C800FFF59C}"/>
                </a:ext>
              </a:extLst>
            </p:cNvPr>
            <p:cNvSpPr/>
            <p:nvPr/>
          </p:nvSpPr>
          <p:spPr>
            <a:xfrm rot="10800000">
              <a:off x="4726195" y="3476120"/>
              <a:ext cx="81306" cy="42414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2" name="UpBox">
              <a:extLst>
                <a:ext uri="{FF2B5EF4-FFF2-40B4-BE49-F238E27FC236}">
                  <a16:creationId xmlns:a16="http://schemas.microsoft.com/office/drawing/2014/main" id="{F85B9991-5428-4F79-9AC5-21A739A7CAB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4552" y="3330449"/>
              <a:ext cx="164584" cy="1143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3" name="UpArrow">
              <a:extLst>
                <a:ext uri="{FF2B5EF4-FFF2-40B4-BE49-F238E27FC236}">
                  <a16:creationId xmlns:a16="http://schemas.microsoft.com/office/drawing/2014/main" id="{CBD86045-6A5B-4A49-A939-064CC1F3CD7E}"/>
                </a:ext>
              </a:extLst>
            </p:cNvPr>
            <p:cNvSpPr/>
            <p:nvPr/>
          </p:nvSpPr>
          <p:spPr>
            <a:xfrm>
              <a:off x="4726187" y="3366392"/>
              <a:ext cx="81306" cy="42414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54" name="Content">
            <a:extLst>
              <a:ext uri="{FF2B5EF4-FFF2-40B4-BE49-F238E27FC236}">
                <a16:creationId xmlns:a16="http://schemas.microsoft.com/office/drawing/2014/main" id="{87C75606-1FAE-432A-9AB8-2F4B745DF41B}"/>
              </a:ext>
            </a:extLst>
          </p:cNvPr>
          <p:cNvSpPr txBox="1"/>
          <p:nvPr>
            <p:custDataLst>
              <p:custData r:id="rId6"/>
            </p:custDataLst>
          </p:nvPr>
        </p:nvSpPr>
        <p:spPr>
          <a:xfrm>
            <a:off x="4311090" y="2675340"/>
            <a:ext cx="49244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ko-KR" alt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가로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5" name="Content">
            <a:extLst>
              <a:ext uri="{FF2B5EF4-FFF2-40B4-BE49-F238E27FC236}">
                <a16:creationId xmlns:a16="http://schemas.microsoft.com/office/drawing/2014/main" id="{3366ABA3-216B-4292-BD45-E322162E1F47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6115006" y="2675340"/>
            <a:ext cx="49244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ko-KR" alt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세로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6" name="ScrollbarHorizontal">
            <a:extLst>
              <a:ext uri="{FF2B5EF4-FFF2-40B4-BE49-F238E27FC236}">
                <a16:creationId xmlns:a16="http://schemas.microsoft.com/office/drawing/2014/main" id="{D7120FB4-AE52-4274-BEB1-75BA77B66DE4}"/>
              </a:ext>
            </a:extLst>
          </p:cNvPr>
          <p:cNvGrpSpPr/>
          <p:nvPr>
            <p:custDataLst>
              <p:custData r:id="rId8"/>
            </p:custDataLst>
          </p:nvPr>
        </p:nvGrpSpPr>
        <p:grpSpPr>
          <a:xfrm>
            <a:off x="4227166" y="2392973"/>
            <a:ext cx="3584447" cy="147150"/>
            <a:chOff x="2779777" y="3355425"/>
            <a:chExt cx="3584447" cy="147150"/>
          </a:xfrm>
        </p:grpSpPr>
        <p:sp>
          <p:nvSpPr>
            <p:cNvPr id="57" name="Background">
              <a:extLst>
                <a:ext uri="{FF2B5EF4-FFF2-40B4-BE49-F238E27FC236}">
                  <a16:creationId xmlns:a16="http://schemas.microsoft.com/office/drawing/2014/main" id="{F6AE2F4E-5D70-42BA-866B-BBCC897102C0}"/>
                </a:ext>
              </a:extLst>
            </p:cNvPr>
            <p:cNvSpPr/>
            <p:nvPr/>
          </p:nvSpPr>
          <p:spPr>
            <a:xfrm>
              <a:off x="2779777" y="3355425"/>
              <a:ext cx="3584447" cy="14715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58" name="Slider">
              <a:extLst>
                <a:ext uri="{FF2B5EF4-FFF2-40B4-BE49-F238E27FC236}">
                  <a16:creationId xmlns:a16="http://schemas.microsoft.com/office/drawing/2014/main" id="{E7BD59CD-3901-4F8A-A7C7-80D9F9BA3BB6}"/>
                </a:ext>
              </a:extLst>
            </p:cNvPr>
            <p:cNvSpPr/>
            <p:nvPr/>
          </p:nvSpPr>
          <p:spPr>
            <a:xfrm>
              <a:off x="3103108" y="3355425"/>
              <a:ext cx="346564" cy="147150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LeftArrow">
              <a:extLst>
                <a:ext uri="{FF2B5EF4-FFF2-40B4-BE49-F238E27FC236}">
                  <a16:creationId xmlns:a16="http://schemas.microsoft.com/office/drawing/2014/main" id="{F657C4EC-8A0A-4394-9FFD-DCC30D401387}"/>
                </a:ext>
              </a:extLst>
            </p:cNvPr>
            <p:cNvSpPr/>
            <p:nvPr/>
          </p:nvSpPr>
          <p:spPr>
            <a:xfrm rot="16200000">
              <a:off x="2805362" y="3396925"/>
              <a:ext cx="64008" cy="65036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RightArrow">
              <a:extLst>
                <a:ext uri="{FF2B5EF4-FFF2-40B4-BE49-F238E27FC236}">
                  <a16:creationId xmlns:a16="http://schemas.microsoft.com/office/drawing/2014/main" id="{B88BA202-F106-419B-A3D3-7612531E3F65}"/>
                </a:ext>
              </a:extLst>
            </p:cNvPr>
            <p:cNvSpPr/>
            <p:nvPr/>
          </p:nvSpPr>
          <p:spPr>
            <a:xfrm rot="5400000">
              <a:off x="6251695" y="3404616"/>
              <a:ext cx="64008" cy="64008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1" name="DragSelection">
            <a:extLst>
              <a:ext uri="{FF2B5EF4-FFF2-40B4-BE49-F238E27FC236}">
                <a16:creationId xmlns:a16="http://schemas.microsoft.com/office/drawing/2014/main" id="{75CCE65E-972A-4986-85C5-94BC281D0037}"/>
              </a:ext>
            </a:extLst>
          </p:cNvPr>
          <p:cNvGrpSpPr/>
          <p:nvPr>
            <p:custDataLst>
              <p:custData r:id="rId9"/>
            </p:custDataLst>
          </p:nvPr>
        </p:nvGrpSpPr>
        <p:grpSpPr>
          <a:xfrm>
            <a:off x="4224683" y="1685919"/>
            <a:ext cx="793008" cy="790816"/>
            <a:chOff x="3237518" y="2657475"/>
            <a:chExt cx="2753366" cy="1729202"/>
          </a:xfrm>
        </p:grpSpPr>
        <p:sp>
          <p:nvSpPr>
            <p:cNvPr id="62" name="Selection">
              <a:extLst>
                <a:ext uri="{FF2B5EF4-FFF2-40B4-BE49-F238E27FC236}">
                  <a16:creationId xmlns:a16="http://schemas.microsoft.com/office/drawing/2014/main" id="{EEBF4E88-3D99-4A2E-A526-D33D05DA3F0E}"/>
                </a:ext>
              </a:extLst>
            </p:cNvPr>
            <p:cNvSpPr/>
            <p:nvPr>
              <p:custDataLst>
                <p:custData r:id="rId18"/>
              </p:custDataLst>
            </p:nvPr>
          </p:nvSpPr>
          <p:spPr>
            <a:xfrm>
              <a:off x="3237518" y="2657475"/>
              <a:ext cx="2668965" cy="1543050"/>
            </a:xfrm>
            <a:prstGeom prst="rect">
              <a:avLst/>
            </a:prstGeom>
            <a:solidFill>
              <a:srgbClr val="1F497D">
                <a:lumMod val="20000"/>
                <a:lumOff val="80000"/>
                <a:alpha val="38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tIns="0" rIns="0" bIns="0" rtlCol="0" anchor="t" anchorCtr="0"/>
            <a:lstStyle/>
            <a:p>
              <a:r>
                <a:rPr lang="en-US" sz="9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Lettuce.jpg</a:t>
              </a:r>
            </a:p>
          </p:txBody>
        </p:sp>
        <p:sp>
          <p:nvSpPr>
            <p:cNvPr id="63" name="MousePointer">
              <a:extLst>
                <a:ext uri="{FF2B5EF4-FFF2-40B4-BE49-F238E27FC236}">
                  <a16:creationId xmlns:a16="http://schemas.microsoft.com/office/drawing/2014/main" id="{ED99DA3C-70CB-4C7D-BD67-B10D86C3CE0D}"/>
                </a:ext>
              </a:extLst>
            </p:cNvPr>
            <p:cNvSpPr/>
            <p:nvPr/>
          </p:nvSpPr>
          <p:spPr>
            <a:xfrm rot="20359169">
              <a:off x="5839831" y="4138983"/>
              <a:ext cx="151053" cy="247694"/>
            </a:xfrm>
            <a:custGeom>
              <a:avLst/>
              <a:gdLst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806746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806746 h 997971"/>
                <a:gd name="connsiteX7" fmla="*/ 0 w 592890"/>
                <a:gd name="connsiteY7" fmla="*/ 806746 h 997971"/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766438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806746 h 997971"/>
                <a:gd name="connsiteX7" fmla="*/ 0 w 592890"/>
                <a:gd name="connsiteY7" fmla="*/ 806746 h 997971"/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766438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764057 h 997971"/>
                <a:gd name="connsiteX7" fmla="*/ 0 w 592890"/>
                <a:gd name="connsiteY7" fmla="*/ 806746 h 997971"/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766438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735333 h 997971"/>
                <a:gd name="connsiteX7" fmla="*/ 0 w 592890"/>
                <a:gd name="connsiteY7" fmla="*/ 806746 h 997971"/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730570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735333 h 997971"/>
                <a:gd name="connsiteX7" fmla="*/ 0 w 592890"/>
                <a:gd name="connsiteY7" fmla="*/ 806746 h 997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92890" h="997971">
                  <a:moveTo>
                    <a:pt x="0" y="806746"/>
                  </a:moveTo>
                  <a:lnTo>
                    <a:pt x="296445" y="0"/>
                  </a:lnTo>
                  <a:lnTo>
                    <a:pt x="592890" y="806746"/>
                  </a:lnTo>
                  <a:lnTo>
                    <a:pt x="386188" y="730570"/>
                  </a:lnTo>
                  <a:lnTo>
                    <a:pt x="386188" y="997971"/>
                  </a:lnTo>
                  <a:lnTo>
                    <a:pt x="206702" y="997971"/>
                  </a:lnTo>
                  <a:lnTo>
                    <a:pt x="206702" y="735333"/>
                  </a:lnTo>
                  <a:lnTo>
                    <a:pt x="0" y="806746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000000">
                  <a:lumMod val="85000"/>
                  <a:lumOff val="15000"/>
                </a:srgbClr>
              </a:solidFill>
            </a:ln>
            <a:effectLst>
              <a:glow rad="139700">
                <a:srgbClr val="F79646">
                  <a:satMod val="175000"/>
                  <a:alpha val="40000"/>
                </a:srgbClr>
              </a:glow>
              <a:outerShdw blurRad="25400" dist="25400" dir="204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4" name="DragSelection">
            <a:extLst>
              <a:ext uri="{FF2B5EF4-FFF2-40B4-BE49-F238E27FC236}">
                <a16:creationId xmlns:a16="http://schemas.microsoft.com/office/drawing/2014/main" id="{A7F781D3-107C-4BEC-945F-F2E23936CC22}"/>
              </a:ext>
            </a:extLst>
          </p:cNvPr>
          <p:cNvGrpSpPr/>
          <p:nvPr>
            <p:custDataLst>
              <p:custData r:id="rId10"/>
            </p:custDataLst>
          </p:nvPr>
        </p:nvGrpSpPr>
        <p:grpSpPr>
          <a:xfrm>
            <a:off x="5019231" y="1676175"/>
            <a:ext cx="793008" cy="790816"/>
            <a:chOff x="3237518" y="2657475"/>
            <a:chExt cx="2753366" cy="1729202"/>
          </a:xfrm>
        </p:grpSpPr>
        <p:sp>
          <p:nvSpPr>
            <p:cNvPr id="65" name="Selection">
              <a:extLst>
                <a:ext uri="{FF2B5EF4-FFF2-40B4-BE49-F238E27FC236}">
                  <a16:creationId xmlns:a16="http://schemas.microsoft.com/office/drawing/2014/main" id="{B1799456-806F-4507-8271-170CE96E3001}"/>
                </a:ext>
              </a:extLst>
            </p:cNvPr>
            <p:cNvSpPr/>
            <p:nvPr>
              <p:custDataLst>
                <p:custData r:id="rId17"/>
              </p:custDataLst>
            </p:nvPr>
          </p:nvSpPr>
          <p:spPr>
            <a:xfrm>
              <a:off x="3237518" y="2657475"/>
              <a:ext cx="2668965" cy="1543050"/>
            </a:xfrm>
            <a:prstGeom prst="rect">
              <a:avLst/>
            </a:prstGeom>
            <a:solidFill>
              <a:srgbClr val="1F497D">
                <a:lumMod val="20000"/>
                <a:lumOff val="80000"/>
                <a:alpha val="38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tIns="0" rIns="0" bIns="0" rtlCol="0" anchor="t" anchorCtr="0"/>
            <a:lstStyle/>
            <a:p>
              <a:r>
                <a:rPr lang="en-US" sz="9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Carrot.jpg</a:t>
              </a:r>
            </a:p>
          </p:txBody>
        </p:sp>
        <p:sp>
          <p:nvSpPr>
            <p:cNvPr id="66" name="MousePointer">
              <a:extLst>
                <a:ext uri="{FF2B5EF4-FFF2-40B4-BE49-F238E27FC236}">
                  <a16:creationId xmlns:a16="http://schemas.microsoft.com/office/drawing/2014/main" id="{4510DFC3-CDED-484D-AC02-5C2772997832}"/>
                </a:ext>
              </a:extLst>
            </p:cNvPr>
            <p:cNvSpPr/>
            <p:nvPr/>
          </p:nvSpPr>
          <p:spPr>
            <a:xfrm rot="20359169">
              <a:off x="5839831" y="4138983"/>
              <a:ext cx="151053" cy="247694"/>
            </a:xfrm>
            <a:custGeom>
              <a:avLst/>
              <a:gdLst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806746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806746 h 997971"/>
                <a:gd name="connsiteX7" fmla="*/ 0 w 592890"/>
                <a:gd name="connsiteY7" fmla="*/ 806746 h 997971"/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766438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806746 h 997971"/>
                <a:gd name="connsiteX7" fmla="*/ 0 w 592890"/>
                <a:gd name="connsiteY7" fmla="*/ 806746 h 997971"/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766438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764057 h 997971"/>
                <a:gd name="connsiteX7" fmla="*/ 0 w 592890"/>
                <a:gd name="connsiteY7" fmla="*/ 806746 h 997971"/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766438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735333 h 997971"/>
                <a:gd name="connsiteX7" fmla="*/ 0 w 592890"/>
                <a:gd name="connsiteY7" fmla="*/ 806746 h 997971"/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730570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735333 h 997971"/>
                <a:gd name="connsiteX7" fmla="*/ 0 w 592890"/>
                <a:gd name="connsiteY7" fmla="*/ 806746 h 997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92890" h="997971">
                  <a:moveTo>
                    <a:pt x="0" y="806746"/>
                  </a:moveTo>
                  <a:lnTo>
                    <a:pt x="296445" y="0"/>
                  </a:lnTo>
                  <a:lnTo>
                    <a:pt x="592890" y="806746"/>
                  </a:lnTo>
                  <a:lnTo>
                    <a:pt x="386188" y="730570"/>
                  </a:lnTo>
                  <a:lnTo>
                    <a:pt x="386188" y="997971"/>
                  </a:lnTo>
                  <a:lnTo>
                    <a:pt x="206702" y="997971"/>
                  </a:lnTo>
                  <a:lnTo>
                    <a:pt x="206702" y="735333"/>
                  </a:lnTo>
                  <a:lnTo>
                    <a:pt x="0" y="806746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000000">
                  <a:lumMod val="85000"/>
                  <a:lumOff val="15000"/>
                </a:srgbClr>
              </a:solidFill>
            </a:ln>
            <a:effectLst>
              <a:glow rad="139700">
                <a:srgbClr val="F79646">
                  <a:satMod val="175000"/>
                  <a:alpha val="40000"/>
                </a:srgbClr>
              </a:glow>
              <a:outerShdw blurRad="25400" dist="25400" dir="204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7" name="DragSelection">
            <a:extLst>
              <a:ext uri="{FF2B5EF4-FFF2-40B4-BE49-F238E27FC236}">
                <a16:creationId xmlns:a16="http://schemas.microsoft.com/office/drawing/2014/main" id="{72981E3C-3AE6-4EA7-AA78-117D7BA18997}"/>
              </a:ext>
            </a:extLst>
          </p:cNvPr>
          <p:cNvGrpSpPr/>
          <p:nvPr>
            <p:custDataLst>
              <p:custData r:id="rId11"/>
            </p:custDataLst>
          </p:nvPr>
        </p:nvGrpSpPr>
        <p:grpSpPr>
          <a:xfrm>
            <a:off x="5811797" y="1675732"/>
            <a:ext cx="793008" cy="790816"/>
            <a:chOff x="3237518" y="2657475"/>
            <a:chExt cx="2753366" cy="1729202"/>
          </a:xfrm>
        </p:grpSpPr>
        <p:sp>
          <p:nvSpPr>
            <p:cNvPr id="68" name="Selection">
              <a:extLst>
                <a:ext uri="{FF2B5EF4-FFF2-40B4-BE49-F238E27FC236}">
                  <a16:creationId xmlns:a16="http://schemas.microsoft.com/office/drawing/2014/main" id="{B74B4918-23FF-49B3-BBC4-63FEF1223DB4}"/>
                </a:ext>
              </a:extLst>
            </p:cNvPr>
            <p:cNvSpPr/>
            <p:nvPr>
              <p:custDataLst>
                <p:custData r:id="rId16"/>
              </p:custDataLst>
            </p:nvPr>
          </p:nvSpPr>
          <p:spPr>
            <a:xfrm>
              <a:off x="3237518" y="2657475"/>
              <a:ext cx="2668965" cy="1543050"/>
            </a:xfrm>
            <a:prstGeom prst="rect">
              <a:avLst/>
            </a:prstGeom>
            <a:solidFill>
              <a:srgbClr val="1F497D">
                <a:lumMod val="20000"/>
                <a:lumOff val="80000"/>
                <a:alpha val="38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tIns="0" rIns="0" bIns="0" rtlCol="0" anchor="t" anchorCtr="0"/>
            <a:lstStyle/>
            <a:p>
              <a:r>
                <a:rPr lang="en-US" sz="9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Beet.jpg</a:t>
              </a:r>
            </a:p>
          </p:txBody>
        </p:sp>
        <p:sp>
          <p:nvSpPr>
            <p:cNvPr id="69" name="MousePointer">
              <a:extLst>
                <a:ext uri="{FF2B5EF4-FFF2-40B4-BE49-F238E27FC236}">
                  <a16:creationId xmlns:a16="http://schemas.microsoft.com/office/drawing/2014/main" id="{4B47C015-F309-4A5C-916B-FE561B1B2A30}"/>
                </a:ext>
              </a:extLst>
            </p:cNvPr>
            <p:cNvSpPr/>
            <p:nvPr/>
          </p:nvSpPr>
          <p:spPr>
            <a:xfrm rot="20359169">
              <a:off x="5839831" y="4138983"/>
              <a:ext cx="151053" cy="247694"/>
            </a:xfrm>
            <a:custGeom>
              <a:avLst/>
              <a:gdLst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806746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806746 h 997971"/>
                <a:gd name="connsiteX7" fmla="*/ 0 w 592890"/>
                <a:gd name="connsiteY7" fmla="*/ 806746 h 997971"/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766438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806746 h 997971"/>
                <a:gd name="connsiteX7" fmla="*/ 0 w 592890"/>
                <a:gd name="connsiteY7" fmla="*/ 806746 h 997971"/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766438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764057 h 997971"/>
                <a:gd name="connsiteX7" fmla="*/ 0 w 592890"/>
                <a:gd name="connsiteY7" fmla="*/ 806746 h 997971"/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766438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735333 h 997971"/>
                <a:gd name="connsiteX7" fmla="*/ 0 w 592890"/>
                <a:gd name="connsiteY7" fmla="*/ 806746 h 997971"/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730570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735333 h 997971"/>
                <a:gd name="connsiteX7" fmla="*/ 0 w 592890"/>
                <a:gd name="connsiteY7" fmla="*/ 806746 h 997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92890" h="997971">
                  <a:moveTo>
                    <a:pt x="0" y="806746"/>
                  </a:moveTo>
                  <a:lnTo>
                    <a:pt x="296445" y="0"/>
                  </a:lnTo>
                  <a:lnTo>
                    <a:pt x="592890" y="806746"/>
                  </a:lnTo>
                  <a:lnTo>
                    <a:pt x="386188" y="730570"/>
                  </a:lnTo>
                  <a:lnTo>
                    <a:pt x="386188" y="997971"/>
                  </a:lnTo>
                  <a:lnTo>
                    <a:pt x="206702" y="997971"/>
                  </a:lnTo>
                  <a:lnTo>
                    <a:pt x="206702" y="735333"/>
                  </a:lnTo>
                  <a:lnTo>
                    <a:pt x="0" y="806746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000000">
                  <a:lumMod val="85000"/>
                  <a:lumOff val="15000"/>
                </a:srgbClr>
              </a:solidFill>
            </a:ln>
            <a:effectLst>
              <a:glow rad="139700">
                <a:srgbClr val="F79646">
                  <a:satMod val="175000"/>
                  <a:alpha val="40000"/>
                </a:srgbClr>
              </a:glow>
              <a:outerShdw blurRad="25400" dist="25400" dir="204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0" name="DragSelection">
            <a:extLst>
              <a:ext uri="{FF2B5EF4-FFF2-40B4-BE49-F238E27FC236}">
                <a16:creationId xmlns:a16="http://schemas.microsoft.com/office/drawing/2014/main" id="{74EAD0C4-485B-4068-8DEA-F6906E13F018}"/>
              </a:ext>
            </a:extLst>
          </p:cNvPr>
          <p:cNvGrpSpPr/>
          <p:nvPr>
            <p:custDataLst>
              <p:custData r:id="rId12"/>
            </p:custDataLst>
          </p:nvPr>
        </p:nvGrpSpPr>
        <p:grpSpPr>
          <a:xfrm>
            <a:off x="6611680" y="1674744"/>
            <a:ext cx="793008" cy="790816"/>
            <a:chOff x="3237518" y="2657475"/>
            <a:chExt cx="2753366" cy="1729202"/>
          </a:xfrm>
        </p:grpSpPr>
        <p:sp>
          <p:nvSpPr>
            <p:cNvPr id="71" name="Selection">
              <a:extLst>
                <a:ext uri="{FF2B5EF4-FFF2-40B4-BE49-F238E27FC236}">
                  <a16:creationId xmlns:a16="http://schemas.microsoft.com/office/drawing/2014/main" id="{3DD4AF6A-7DF1-4B83-8836-898A645270BB}"/>
                </a:ext>
              </a:extLst>
            </p:cNvPr>
            <p:cNvSpPr/>
            <p:nvPr>
              <p:custDataLst>
                <p:custData r:id="rId15"/>
              </p:custDataLst>
            </p:nvPr>
          </p:nvSpPr>
          <p:spPr>
            <a:xfrm>
              <a:off x="3237518" y="2657475"/>
              <a:ext cx="2668965" cy="1543050"/>
            </a:xfrm>
            <a:prstGeom prst="rect">
              <a:avLst/>
            </a:prstGeom>
            <a:solidFill>
              <a:srgbClr val="1F497D">
                <a:lumMod val="20000"/>
                <a:lumOff val="80000"/>
                <a:alpha val="38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tIns="0" rIns="0" bIns="0" rtlCol="0" anchor="t" anchorCtr="0"/>
            <a:lstStyle/>
            <a:p>
              <a:r>
                <a:rPr lang="en-US" sz="900" dirty="0">
                  <a:latin typeface="Segoe UI" pitchFamily="34" charset="0"/>
                  <a:cs typeface="Segoe UI" pitchFamily="34" charset="0"/>
                </a:rPr>
                <a:t>Cucumber.jpg</a:t>
              </a:r>
              <a:endParaRPr lang="en-US" sz="9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72" name="MousePointer">
              <a:extLst>
                <a:ext uri="{FF2B5EF4-FFF2-40B4-BE49-F238E27FC236}">
                  <a16:creationId xmlns:a16="http://schemas.microsoft.com/office/drawing/2014/main" id="{18F30498-56A0-4343-9A86-E89A2D08814E}"/>
                </a:ext>
              </a:extLst>
            </p:cNvPr>
            <p:cNvSpPr/>
            <p:nvPr/>
          </p:nvSpPr>
          <p:spPr>
            <a:xfrm rot="20359169">
              <a:off x="5839831" y="4138983"/>
              <a:ext cx="151053" cy="247694"/>
            </a:xfrm>
            <a:custGeom>
              <a:avLst/>
              <a:gdLst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806746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806746 h 997971"/>
                <a:gd name="connsiteX7" fmla="*/ 0 w 592890"/>
                <a:gd name="connsiteY7" fmla="*/ 806746 h 997971"/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766438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806746 h 997971"/>
                <a:gd name="connsiteX7" fmla="*/ 0 w 592890"/>
                <a:gd name="connsiteY7" fmla="*/ 806746 h 997971"/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766438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764057 h 997971"/>
                <a:gd name="connsiteX7" fmla="*/ 0 w 592890"/>
                <a:gd name="connsiteY7" fmla="*/ 806746 h 997971"/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766438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735333 h 997971"/>
                <a:gd name="connsiteX7" fmla="*/ 0 w 592890"/>
                <a:gd name="connsiteY7" fmla="*/ 806746 h 997971"/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730570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735333 h 997971"/>
                <a:gd name="connsiteX7" fmla="*/ 0 w 592890"/>
                <a:gd name="connsiteY7" fmla="*/ 806746 h 997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92890" h="997971">
                  <a:moveTo>
                    <a:pt x="0" y="806746"/>
                  </a:moveTo>
                  <a:lnTo>
                    <a:pt x="296445" y="0"/>
                  </a:lnTo>
                  <a:lnTo>
                    <a:pt x="592890" y="806746"/>
                  </a:lnTo>
                  <a:lnTo>
                    <a:pt x="386188" y="730570"/>
                  </a:lnTo>
                  <a:lnTo>
                    <a:pt x="386188" y="997971"/>
                  </a:lnTo>
                  <a:lnTo>
                    <a:pt x="206702" y="997971"/>
                  </a:lnTo>
                  <a:lnTo>
                    <a:pt x="206702" y="735333"/>
                  </a:lnTo>
                  <a:lnTo>
                    <a:pt x="0" y="806746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000000">
                  <a:lumMod val="85000"/>
                  <a:lumOff val="15000"/>
                </a:srgbClr>
              </a:solidFill>
            </a:ln>
            <a:effectLst>
              <a:glow rad="139700">
                <a:srgbClr val="F79646">
                  <a:satMod val="175000"/>
                  <a:alpha val="40000"/>
                </a:srgbClr>
              </a:glow>
              <a:outerShdw blurRad="25400" dist="25400" dir="204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4" name="Content">
            <a:extLst>
              <a:ext uri="{FF2B5EF4-FFF2-40B4-BE49-F238E27FC236}">
                <a16:creationId xmlns:a16="http://schemas.microsoft.com/office/drawing/2014/main" id="{1EA8CAB0-5C02-4DE8-92F7-31CFFDE3709C}"/>
              </a:ext>
            </a:extLst>
          </p:cNvPr>
          <p:cNvSpPr/>
          <p:nvPr>
            <p:custDataLst>
              <p:custData r:id="rId13"/>
            </p:custDataLst>
          </p:nvPr>
        </p:nvSpPr>
        <p:spPr>
          <a:xfrm>
            <a:off x="7491556" y="2655836"/>
            <a:ext cx="870391" cy="272519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ko-KR" altLang="en-US" sz="1200" dirty="0">
                <a:latin typeface="Segoe UI" pitchFamily="34" charset="0"/>
                <a:cs typeface="Segoe UI" pitchFamily="34" charset="0"/>
              </a:rPr>
              <a:t>확인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2B2A1080-E17A-4751-B0A8-09B811A7E3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6619805"/>
              </p:ext>
            </p:extLst>
          </p:nvPr>
        </p:nvGraphicFramePr>
        <p:xfrm>
          <a:off x="4802761" y="3315330"/>
          <a:ext cx="2539820" cy="17236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7964">
                  <a:extLst>
                    <a:ext uri="{9D8B030D-6E8A-4147-A177-3AD203B41FA5}">
                      <a16:colId xmlns:a16="http://schemas.microsoft.com/office/drawing/2014/main" val="3352386225"/>
                    </a:ext>
                  </a:extLst>
                </a:gridCol>
                <a:gridCol w="507964">
                  <a:extLst>
                    <a:ext uri="{9D8B030D-6E8A-4147-A177-3AD203B41FA5}">
                      <a16:colId xmlns:a16="http://schemas.microsoft.com/office/drawing/2014/main" val="1552877976"/>
                    </a:ext>
                  </a:extLst>
                </a:gridCol>
                <a:gridCol w="507964">
                  <a:extLst>
                    <a:ext uri="{9D8B030D-6E8A-4147-A177-3AD203B41FA5}">
                      <a16:colId xmlns:a16="http://schemas.microsoft.com/office/drawing/2014/main" val="2822339743"/>
                    </a:ext>
                  </a:extLst>
                </a:gridCol>
                <a:gridCol w="507964">
                  <a:extLst>
                    <a:ext uri="{9D8B030D-6E8A-4147-A177-3AD203B41FA5}">
                      <a16:colId xmlns:a16="http://schemas.microsoft.com/office/drawing/2014/main" val="2599648716"/>
                    </a:ext>
                  </a:extLst>
                </a:gridCol>
                <a:gridCol w="507964">
                  <a:extLst>
                    <a:ext uri="{9D8B030D-6E8A-4147-A177-3AD203B41FA5}">
                      <a16:colId xmlns:a16="http://schemas.microsoft.com/office/drawing/2014/main" val="4141724178"/>
                    </a:ext>
                  </a:extLst>
                </a:gridCol>
              </a:tblGrid>
              <a:tr h="43092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453059"/>
                  </a:ext>
                </a:extLst>
              </a:tr>
              <a:tr h="430922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2979182"/>
                  </a:ext>
                </a:extLst>
              </a:tr>
              <a:tr h="430922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3961071"/>
                  </a:ext>
                </a:extLst>
              </a:tr>
              <a:tr h="430922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8517740"/>
                  </a:ext>
                </a:extLst>
              </a:tr>
            </a:tbl>
          </a:graphicData>
        </a:graphic>
      </p:graphicFrame>
      <p:grpSp>
        <p:nvGrpSpPr>
          <p:cNvPr id="76" name="Image">
            <a:extLst>
              <a:ext uri="{FF2B5EF4-FFF2-40B4-BE49-F238E27FC236}">
                <a16:creationId xmlns:a16="http://schemas.microsoft.com/office/drawing/2014/main" id="{2C4C88DF-607D-47D7-ABD9-B9D286D1198E}"/>
              </a:ext>
            </a:extLst>
          </p:cNvPr>
          <p:cNvGrpSpPr/>
          <p:nvPr>
            <p:custDataLst>
              <p:custData r:id="rId14"/>
            </p:custDataLst>
          </p:nvPr>
        </p:nvGrpSpPr>
        <p:grpSpPr>
          <a:xfrm>
            <a:off x="8969141" y="2024549"/>
            <a:ext cx="1062122" cy="1017863"/>
            <a:chOff x="4037608" y="2896991"/>
            <a:chExt cx="1059255" cy="1059255"/>
          </a:xfrm>
        </p:grpSpPr>
        <p:sp>
          <p:nvSpPr>
            <p:cNvPr id="77" name="Rectangle 2">
              <a:extLst>
                <a:ext uri="{FF2B5EF4-FFF2-40B4-BE49-F238E27FC236}">
                  <a16:creationId xmlns:a16="http://schemas.microsoft.com/office/drawing/2014/main" id="{3843C372-D779-4869-806D-BBAA190746C7}"/>
                </a:ext>
              </a:extLst>
            </p:cNvPr>
            <p:cNvSpPr/>
            <p:nvPr/>
          </p:nvSpPr>
          <p:spPr>
            <a:xfrm>
              <a:off x="4037608" y="2896991"/>
              <a:ext cx="1059255" cy="1059255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78" name="Straight Connector 3">
              <a:extLst>
                <a:ext uri="{FF2B5EF4-FFF2-40B4-BE49-F238E27FC236}">
                  <a16:creationId xmlns:a16="http://schemas.microsoft.com/office/drawing/2014/main" id="{E41DA0DB-7E27-4237-8ADD-DB5A55F7CDFA}"/>
                </a:ext>
              </a:extLst>
            </p:cNvPr>
            <p:cNvCxnSpPr/>
            <p:nvPr/>
          </p:nvCxnSpPr>
          <p:spPr>
            <a:xfrm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  <p:cxnSp>
          <p:nvCxnSpPr>
            <p:cNvPr id="79" name="Straight Connector 4">
              <a:extLst>
                <a:ext uri="{FF2B5EF4-FFF2-40B4-BE49-F238E27FC236}">
                  <a16:creationId xmlns:a16="http://schemas.microsoft.com/office/drawing/2014/main" id="{0316E9AF-7779-48B1-B846-70F538795750}"/>
                </a:ext>
              </a:extLst>
            </p:cNvPr>
            <p:cNvCxnSpPr/>
            <p:nvPr/>
          </p:nvCxnSpPr>
          <p:spPr>
            <a:xfrm flipV="1"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</p:grpSp>
    </p:spTree>
    <p:extLst>
      <p:ext uri="{BB962C8B-B14F-4D97-AF65-F5344CB8AC3E}">
        <p14:creationId xmlns:p14="http://schemas.microsoft.com/office/powerpoint/2010/main" val="1974388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WebBrowser">
            <a:extLst>
              <a:ext uri="{FF2B5EF4-FFF2-40B4-BE49-F238E27FC236}">
                <a16:creationId xmlns:a16="http://schemas.microsoft.com/office/drawing/2014/main" id="{00946FAD-8B44-4F3C-A32C-EB34A5F25BFC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1524000" y="0"/>
            <a:ext cx="9144000" cy="6858000"/>
            <a:chOff x="0" y="0"/>
            <a:chExt cx="9144000" cy="6858000"/>
          </a:xfrm>
        </p:grpSpPr>
        <p:sp>
          <p:nvSpPr>
            <p:cNvPr id="3" name="Background">
              <a:extLst>
                <a:ext uri="{FF2B5EF4-FFF2-40B4-BE49-F238E27FC236}">
                  <a16:creationId xmlns:a16="http://schemas.microsoft.com/office/drawing/2014/main" id="{9AC4071C-B017-427B-B687-D02A2CD67B04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4" name="WindowTitle">
              <a:extLst>
                <a:ext uri="{FF2B5EF4-FFF2-40B4-BE49-F238E27FC236}">
                  <a16:creationId xmlns:a16="http://schemas.microsoft.com/office/drawing/2014/main" id="{B3AD8A91-657A-4B0B-8189-8A194C559C92}"/>
                </a:ext>
              </a:extLst>
            </p:cNvPr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3B565EF-4DE3-45C3-ABCB-6215AD1570AB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959C296F-BC9D-40AA-B3B3-0E709295CAE3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Left Arrow 29">
                <a:extLst>
                  <a:ext uri="{FF2B5EF4-FFF2-40B4-BE49-F238E27FC236}">
                    <a16:creationId xmlns:a16="http://schemas.microsoft.com/office/drawing/2014/main" id="{BDFDB52A-AF3E-43E4-85C8-D00429BB3CA7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1BF219B-48D4-4046-83AF-14BDE35A22C7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0A815F23-6621-4772-B763-18C43A71FE39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Right Arrow 27">
                <a:extLst>
                  <a:ext uri="{FF2B5EF4-FFF2-40B4-BE49-F238E27FC236}">
                    <a16:creationId xmlns:a16="http://schemas.microsoft.com/office/drawing/2014/main" id="{6A1672D2-6D2A-449D-8D5B-E2DFC3649FD7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7" name="Minimize - Maximize - Close">
              <a:extLst>
                <a:ext uri="{FF2B5EF4-FFF2-40B4-BE49-F238E27FC236}">
                  <a16:creationId xmlns:a16="http://schemas.microsoft.com/office/drawing/2014/main" id="{05EB9C09-2C8E-47B3-A69E-48D1B6B430E6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2" name="Line">
                <a:extLst>
                  <a:ext uri="{FF2B5EF4-FFF2-40B4-BE49-F238E27FC236}">
                    <a16:creationId xmlns:a16="http://schemas.microsoft.com/office/drawing/2014/main" id="{E26FDF7B-3E0C-41D7-B9CC-6417606138B4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3" name="Line">
                <a:extLst>
                  <a:ext uri="{FF2B5EF4-FFF2-40B4-BE49-F238E27FC236}">
                    <a16:creationId xmlns:a16="http://schemas.microsoft.com/office/drawing/2014/main" id="{8BAFF6F2-A3EC-42B5-A084-C55E726C64BA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4" name="Line">
                <a:extLst>
                  <a:ext uri="{FF2B5EF4-FFF2-40B4-BE49-F238E27FC236}">
                    <a16:creationId xmlns:a16="http://schemas.microsoft.com/office/drawing/2014/main" id="{76531BB1-822C-4D09-8DE6-389FAAA87902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Line">
                <a:extLst>
                  <a:ext uri="{FF2B5EF4-FFF2-40B4-BE49-F238E27FC236}">
                    <a16:creationId xmlns:a16="http://schemas.microsoft.com/office/drawing/2014/main" id="{F8BCF92B-1FB3-435F-B70F-ACCCF6139112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76410753-93A4-4A29-BF34-4EDB412E352B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8" name="WebPageBody">
              <a:extLst>
                <a:ext uri="{FF2B5EF4-FFF2-40B4-BE49-F238E27FC236}">
                  <a16:creationId xmlns:a16="http://schemas.microsoft.com/office/drawing/2014/main" id="{65E60E30-830B-4B14-8337-EBEEBF75C4BB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C447E1D-1318-4DD2-944B-C9BE488740E6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9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9E336C8D-EB28-4218-B191-3D553BD684A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B82C4BF8-A708-49A1-A371-FEE9896A0E7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00C5DF72-DD72-4B87-B247-2AFFDBD7B90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2A0DD356-460B-421E-9CB6-0B2CC70DC12E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1" name="UrlBar">
                <a:extLst>
                  <a:ext uri="{FF2B5EF4-FFF2-40B4-BE49-F238E27FC236}">
                    <a16:creationId xmlns:a16="http://schemas.microsoft.com/office/drawing/2014/main" id="{2A9F8A38-0B10-4377-A819-7F2425718016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http://www.plulala.com/dict</a:t>
                </a:r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22A60E31-5B8C-4D0E-9419-1070AB23B69F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3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C4C5EE1E-A0E3-43CD-B47E-3FD677C3EF7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4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EB8F82A9-7E91-4568-A6AB-729416B5462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FAF106CE-AE21-4AF5-A5CF-7826F141CD7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6" name="X">
                  <a:extLst>
                    <a:ext uri="{FF2B5EF4-FFF2-40B4-BE49-F238E27FC236}">
                      <a16:creationId xmlns:a16="http://schemas.microsoft.com/office/drawing/2014/main" id="{F731D991-7F72-4103-8C8E-17D034071446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7" name="Straight Connector 16">
                    <a:extLst>
                      <a:ext uri="{FF2B5EF4-FFF2-40B4-BE49-F238E27FC236}">
                        <a16:creationId xmlns:a16="http://schemas.microsoft.com/office/drawing/2014/main" id="{36779F4B-D6B9-4D66-9DD4-EAF918144598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8" name="Straight Connector 17">
                    <a:extLst>
                      <a:ext uri="{FF2B5EF4-FFF2-40B4-BE49-F238E27FC236}">
                        <a16:creationId xmlns:a16="http://schemas.microsoft.com/office/drawing/2014/main" id="{8A0DEA77-6B2B-4DAC-9F0B-DEE16C515731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7" name="Content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90547B10-943C-4F65-A94C-66E09CDA02E5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8904286" y="1085806"/>
            <a:ext cx="1191832" cy="600113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latin typeface="Segoe UI" pitchFamily="34" charset="0"/>
                <a:cs typeface="Segoe UI" pitchFamily="34" charset="0"/>
              </a:rPr>
              <a:t>Sign out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33" name="TabGroupVertical">
            <a:extLst>
              <a:ext uri="{FF2B5EF4-FFF2-40B4-BE49-F238E27FC236}">
                <a16:creationId xmlns:a16="http://schemas.microsoft.com/office/drawing/2014/main" id="{BD6D5401-BF8F-42FC-BCB6-A737B2DB01A5}"/>
              </a:ext>
            </a:extLst>
          </p:cNvPr>
          <p:cNvGrpSpPr/>
          <p:nvPr>
            <p:custDataLst>
              <p:custData r:id="rId3"/>
            </p:custDataLst>
          </p:nvPr>
        </p:nvGrpSpPr>
        <p:grpSpPr>
          <a:xfrm>
            <a:off x="2099531" y="1119264"/>
            <a:ext cx="6522463" cy="4938538"/>
            <a:chOff x="3103291" y="2723643"/>
            <a:chExt cx="3488009" cy="2054097"/>
          </a:xfrm>
        </p:grpSpPr>
        <p:sp>
          <p:nvSpPr>
            <p:cNvPr id="34" name="Container">
              <a:extLst>
                <a:ext uri="{FF2B5EF4-FFF2-40B4-BE49-F238E27FC236}">
                  <a16:creationId xmlns:a16="http://schemas.microsoft.com/office/drawing/2014/main" id="{49876DE1-F755-4F6A-9C9A-30C2C00181F0}"/>
                </a:ext>
              </a:extLst>
            </p:cNvPr>
            <p:cNvSpPr/>
            <p:nvPr/>
          </p:nvSpPr>
          <p:spPr>
            <a:xfrm>
              <a:off x="3886610" y="2723643"/>
              <a:ext cx="2704690" cy="2054097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5" name="Tab2">
              <a:hlinkClick r:id="rId13" action="ppaction://hlinksldjump"/>
              <a:extLst>
                <a:ext uri="{FF2B5EF4-FFF2-40B4-BE49-F238E27FC236}">
                  <a16:creationId xmlns:a16="http://schemas.microsoft.com/office/drawing/2014/main" id="{C4E8C5E0-C6A3-4846-8DCC-A51D3C1D1B48}"/>
                </a:ext>
              </a:extLst>
            </p:cNvPr>
            <p:cNvSpPr txBox="1"/>
            <p:nvPr/>
          </p:nvSpPr>
          <p:spPr>
            <a:xfrm>
              <a:off x="3140313" y="2968529"/>
              <a:ext cx="746298" cy="201168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wrap="none" lIns="45720" tIns="9144" rIns="45720" rtlCol="0">
              <a:noAutofit/>
            </a:bodyPr>
            <a:lstStyle/>
            <a:p>
              <a:r>
                <a:rPr lang="ko-KR" alt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정원지도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36" name="Group 4">
              <a:extLst>
                <a:ext uri="{FF2B5EF4-FFF2-40B4-BE49-F238E27FC236}">
                  <a16:creationId xmlns:a16="http://schemas.microsoft.com/office/drawing/2014/main" id="{5EA288AE-8EC4-4CCA-8E7B-74814487DC78}"/>
                </a:ext>
              </a:extLst>
            </p:cNvPr>
            <p:cNvGrpSpPr/>
            <p:nvPr/>
          </p:nvGrpSpPr>
          <p:grpSpPr>
            <a:xfrm>
              <a:off x="3103291" y="2767361"/>
              <a:ext cx="783730" cy="601236"/>
              <a:chOff x="3319290" y="2807054"/>
              <a:chExt cx="567252" cy="601236"/>
            </a:xfrm>
          </p:grpSpPr>
          <p:sp>
            <p:nvSpPr>
              <p:cNvPr id="40" name="TabLine">
                <a:extLst>
                  <a:ext uri="{FF2B5EF4-FFF2-40B4-BE49-F238E27FC236}">
                    <a16:creationId xmlns:a16="http://schemas.microsoft.com/office/drawing/2014/main" id="{A9822B70-53B8-4AA9-8F0F-C7541B324D46}"/>
                  </a:ext>
                </a:extLst>
              </p:cNvPr>
              <p:cNvSpPr txBox="1"/>
              <p:nvPr/>
            </p:nvSpPr>
            <p:spPr>
              <a:xfrm>
                <a:off x="3319290" y="3207122"/>
                <a:ext cx="567252" cy="201168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txBody>
              <a:bodyPr wrap="none" lIns="45720" tIns="9144" rIns="45720" rtlCol="0">
                <a:noAutofit/>
              </a:bodyPr>
              <a:lstStyle/>
              <a:p>
                <a:r>
                  <a:rPr lang="ko-KR" alt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정원사전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ActiveTab">
                <a:extLst>
                  <a:ext uri="{FF2B5EF4-FFF2-40B4-BE49-F238E27FC236}">
                    <a16:creationId xmlns:a16="http://schemas.microsoft.com/office/drawing/2014/main" id="{21D7407E-438A-4993-9621-8228980BAFCE}"/>
                  </a:ext>
                </a:extLst>
              </p:cNvPr>
              <p:cNvSpPr/>
              <p:nvPr/>
            </p:nvSpPr>
            <p:spPr>
              <a:xfrm>
                <a:off x="3885279" y="2807054"/>
                <a:ext cx="0" cy="201168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38" name="Tab3">
              <a:hlinkClick r:id="rId14" action="ppaction://hlinksldjump"/>
              <a:extLst>
                <a:ext uri="{FF2B5EF4-FFF2-40B4-BE49-F238E27FC236}">
                  <a16:creationId xmlns:a16="http://schemas.microsoft.com/office/drawing/2014/main" id="{06A96A36-1BBB-4F76-9AFD-4C1485156E78}"/>
                </a:ext>
              </a:extLst>
            </p:cNvPr>
            <p:cNvSpPr txBox="1"/>
            <p:nvPr/>
          </p:nvSpPr>
          <p:spPr>
            <a:xfrm>
              <a:off x="3139903" y="2768728"/>
              <a:ext cx="746298" cy="201168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wrap="none" lIns="45720" tIns="9144" rIns="45720" rtlCol="0">
              <a:noAutofit/>
            </a:bodyPr>
            <a:lstStyle/>
            <a:p>
              <a:r>
                <a:rPr lang="ko-KR" alt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정원일정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9" name="Tab4">
              <a:hlinkClick r:id="rId15" action="ppaction://hlinksldjump"/>
              <a:extLst>
                <a:ext uri="{FF2B5EF4-FFF2-40B4-BE49-F238E27FC236}">
                  <a16:creationId xmlns:a16="http://schemas.microsoft.com/office/drawing/2014/main" id="{0954D5A0-1CAB-4D71-8F04-2BC2FDD426C0}"/>
                </a:ext>
              </a:extLst>
            </p:cNvPr>
            <p:cNvSpPr txBox="1"/>
            <p:nvPr/>
          </p:nvSpPr>
          <p:spPr>
            <a:xfrm>
              <a:off x="3140313" y="3370865"/>
              <a:ext cx="746298" cy="201168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wrap="none" lIns="45720" tIns="9144" rIns="45720" rtlCol="0">
              <a:noAutofit/>
            </a:bodyPr>
            <a:lstStyle/>
            <a:p>
              <a:r>
                <a:rPr lang="ko-KR" alt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마이페이지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42" name="Image">
            <a:extLst>
              <a:ext uri="{FF2B5EF4-FFF2-40B4-BE49-F238E27FC236}">
                <a16:creationId xmlns:a16="http://schemas.microsoft.com/office/drawing/2014/main" id="{579262F2-B845-4352-AD6F-55D5D18C6300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8969141" y="2024549"/>
            <a:ext cx="1062122" cy="1017863"/>
            <a:chOff x="4037608" y="2896991"/>
            <a:chExt cx="1059255" cy="1059255"/>
          </a:xfrm>
        </p:grpSpPr>
        <p:sp>
          <p:nvSpPr>
            <p:cNvPr id="43" name="Rectangle 2">
              <a:extLst>
                <a:ext uri="{FF2B5EF4-FFF2-40B4-BE49-F238E27FC236}">
                  <a16:creationId xmlns:a16="http://schemas.microsoft.com/office/drawing/2014/main" id="{D14CEA1D-3610-4D75-9E52-977B1D003233}"/>
                </a:ext>
              </a:extLst>
            </p:cNvPr>
            <p:cNvSpPr/>
            <p:nvPr/>
          </p:nvSpPr>
          <p:spPr>
            <a:xfrm>
              <a:off x="4037608" y="2896991"/>
              <a:ext cx="1059255" cy="1059255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44" name="Straight Connector 3">
              <a:extLst>
                <a:ext uri="{FF2B5EF4-FFF2-40B4-BE49-F238E27FC236}">
                  <a16:creationId xmlns:a16="http://schemas.microsoft.com/office/drawing/2014/main" id="{732F3590-0043-4CA4-BF8C-5B7695FBEC92}"/>
                </a:ext>
              </a:extLst>
            </p:cNvPr>
            <p:cNvCxnSpPr/>
            <p:nvPr/>
          </p:nvCxnSpPr>
          <p:spPr>
            <a:xfrm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  <p:cxnSp>
          <p:nvCxnSpPr>
            <p:cNvPr id="45" name="Straight Connector 4">
              <a:extLst>
                <a:ext uri="{FF2B5EF4-FFF2-40B4-BE49-F238E27FC236}">
                  <a16:creationId xmlns:a16="http://schemas.microsoft.com/office/drawing/2014/main" id="{78148EDE-B091-4A54-8EA0-1F16A28FADE9}"/>
                </a:ext>
              </a:extLst>
            </p:cNvPr>
            <p:cNvCxnSpPr/>
            <p:nvPr/>
          </p:nvCxnSpPr>
          <p:spPr>
            <a:xfrm flipV="1"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</p:grpSp>
      <p:grpSp>
        <p:nvGrpSpPr>
          <p:cNvPr id="51" name="SearchBox">
            <a:extLst>
              <a:ext uri="{FF2B5EF4-FFF2-40B4-BE49-F238E27FC236}">
                <a16:creationId xmlns:a16="http://schemas.microsoft.com/office/drawing/2014/main" id="{E76BBAD5-CB07-4A14-B9AE-C701A4482271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4357501" y="1633465"/>
            <a:ext cx="962996" cy="310896"/>
            <a:chOff x="4111925" y="3293648"/>
            <a:chExt cx="962996" cy="310896"/>
          </a:xfrm>
        </p:grpSpPr>
        <p:sp>
          <p:nvSpPr>
            <p:cNvPr id="52" name="Content">
              <a:extLst>
                <a:ext uri="{FF2B5EF4-FFF2-40B4-BE49-F238E27FC236}">
                  <a16:creationId xmlns:a16="http://schemas.microsoft.com/office/drawing/2014/main" id="{21A3884F-DEBE-4867-80C7-F9B476DB6528}"/>
                </a:ext>
              </a:extLst>
            </p:cNvPr>
            <p:cNvSpPr/>
            <p:nvPr/>
          </p:nvSpPr>
          <p:spPr>
            <a:xfrm>
              <a:off x="4111925" y="3328416"/>
              <a:ext cx="920151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120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search</a:t>
              </a:r>
              <a:endParaRPr lang="en-US" sz="1050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53" name="Icon" descr="C:\Users\t-dantay\Documents\WPIcons\appbar.feature.search.rest.png">
              <a:hlinkClick r:id="rId16" action="ppaction://hlinksldjump"/>
              <a:extLst>
                <a:ext uri="{FF2B5EF4-FFF2-40B4-BE49-F238E27FC236}">
                  <a16:creationId xmlns:a16="http://schemas.microsoft.com/office/drawing/2014/main" id="{0BEF396D-8BA8-43AA-98CE-04DC29B74C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4025" y="3293648"/>
              <a:ext cx="310896" cy="310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43563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WebBrowser">
            <a:extLst>
              <a:ext uri="{FF2B5EF4-FFF2-40B4-BE49-F238E27FC236}">
                <a16:creationId xmlns:a16="http://schemas.microsoft.com/office/drawing/2014/main" id="{00946FAD-8B44-4F3C-A32C-EB34A5F25BFC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1524000" y="0"/>
            <a:ext cx="9144000" cy="6858000"/>
            <a:chOff x="0" y="0"/>
            <a:chExt cx="9144000" cy="6858000"/>
          </a:xfrm>
        </p:grpSpPr>
        <p:sp>
          <p:nvSpPr>
            <p:cNvPr id="3" name="Background">
              <a:extLst>
                <a:ext uri="{FF2B5EF4-FFF2-40B4-BE49-F238E27FC236}">
                  <a16:creationId xmlns:a16="http://schemas.microsoft.com/office/drawing/2014/main" id="{9AC4071C-B017-427B-B687-D02A2CD67B04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4" name="WindowTitle">
              <a:extLst>
                <a:ext uri="{FF2B5EF4-FFF2-40B4-BE49-F238E27FC236}">
                  <a16:creationId xmlns:a16="http://schemas.microsoft.com/office/drawing/2014/main" id="{B3AD8A91-657A-4B0B-8189-8A194C559C92}"/>
                </a:ext>
              </a:extLst>
            </p:cNvPr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3B565EF-4DE3-45C3-ABCB-6215AD1570AB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959C296F-BC9D-40AA-B3B3-0E709295CAE3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Left Arrow 29">
                <a:extLst>
                  <a:ext uri="{FF2B5EF4-FFF2-40B4-BE49-F238E27FC236}">
                    <a16:creationId xmlns:a16="http://schemas.microsoft.com/office/drawing/2014/main" id="{BDFDB52A-AF3E-43E4-85C8-D00429BB3CA7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1BF219B-48D4-4046-83AF-14BDE35A22C7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0A815F23-6621-4772-B763-18C43A71FE39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Right Arrow 27">
                <a:extLst>
                  <a:ext uri="{FF2B5EF4-FFF2-40B4-BE49-F238E27FC236}">
                    <a16:creationId xmlns:a16="http://schemas.microsoft.com/office/drawing/2014/main" id="{6A1672D2-6D2A-449D-8D5B-E2DFC3649FD7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7" name="Minimize - Maximize - Close">
              <a:extLst>
                <a:ext uri="{FF2B5EF4-FFF2-40B4-BE49-F238E27FC236}">
                  <a16:creationId xmlns:a16="http://schemas.microsoft.com/office/drawing/2014/main" id="{05EB9C09-2C8E-47B3-A69E-48D1B6B430E6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2" name="Line">
                <a:extLst>
                  <a:ext uri="{FF2B5EF4-FFF2-40B4-BE49-F238E27FC236}">
                    <a16:creationId xmlns:a16="http://schemas.microsoft.com/office/drawing/2014/main" id="{E26FDF7B-3E0C-41D7-B9CC-6417606138B4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3" name="Line">
                <a:extLst>
                  <a:ext uri="{FF2B5EF4-FFF2-40B4-BE49-F238E27FC236}">
                    <a16:creationId xmlns:a16="http://schemas.microsoft.com/office/drawing/2014/main" id="{8BAFF6F2-A3EC-42B5-A084-C55E726C64BA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4" name="Line">
                <a:extLst>
                  <a:ext uri="{FF2B5EF4-FFF2-40B4-BE49-F238E27FC236}">
                    <a16:creationId xmlns:a16="http://schemas.microsoft.com/office/drawing/2014/main" id="{76531BB1-822C-4D09-8DE6-389FAAA87902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Line">
                <a:extLst>
                  <a:ext uri="{FF2B5EF4-FFF2-40B4-BE49-F238E27FC236}">
                    <a16:creationId xmlns:a16="http://schemas.microsoft.com/office/drawing/2014/main" id="{F8BCF92B-1FB3-435F-B70F-ACCCF6139112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76410753-93A4-4A29-BF34-4EDB412E352B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8" name="WebPageBody">
              <a:extLst>
                <a:ext uri="{FF2B5EF4-FFF2-40B4-BE49-F238E27FC236}">
                  <a16:creationId xmlns:a16="http://schemas.microsoft.com/office/drawing/2014/main" id="{65E60E30-830B-4B14-8337-EBEEBF75C4BB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C447E1D-1318-4DD2-944B-C9BE488740E6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9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9E336C8D-EB28-4218-B191-3D553BD684A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B82C4BF8-A708-49A1-A371-FEE9896A0E7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00C5DF72-DD72-4B87-B247-2AFFDBD7B90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2A0DD356-460B-421E-9CB6-0B2CC70DC12E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1" name="UrlBar">
                <a:extLst>
                  <a:ext uri="{FF2B5EF4-FFF2-40B4-BE49-F238E27FC236}">
                    <a16:creationId xmlns:a16="http://schemas.microsoft.com/office/drawing/2014/main" id="{2A9F8A38-0B10-4377-A819-7F2425718016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http://www.plulala.com/dict</a:t>
                </a:r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22A60E31-5B8C-4D0E-9419-1070AB23B69F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3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C4C5EE1E-A0E3-43CD-B47E-3FD677C3EF7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4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EB8F82A9-7E91-4568-A6AB-729416B5462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FAF106CE-AE21-4AF5-A5CF-7826F141CD7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6" name="X">
                  <a:extLst>
                    <a:ext uri="{FF2B5EF4-FFF2-40B4-BE49-F238E27FC236}">
                      <a16:creationId xmlns:a16="http://schemas.microsoft.com/office/drawing/2014/main" id="{F731D991-7F72-4103-8C8E-17D034071446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7" name="Straight Connector 16">
                    <a:extLst>
                      <a:ext uri="{FF2B5EF4-FFF2-40B4-BE49-F238E27FC236}">
                        <a16:creationId xmlns:a16="http://schemas.microsoft.com/office/drawing/2014/main" id="{36779F4B-D6B9-4D66-9DD4-EAF918144598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8" name="Straight Connector 17">
                    <a:extLst>
                      <a:ext uri="{FF2B5EF4-FFF2-40B4-BE49-F238E27FC236}">
                        <a16:creationId xmlns:a16="http://schemas.microsoft.com/office/drawing/2014/main" id="{8A0DEA77-6B2B-4DAC-9F0B-DEE16C515731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7" name="Content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90547B10-943C-4F65-A94C-66E09CDA02E5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8904286" y="1085806"/>
            <a:ext cx="1191832" cy="600113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latin typeface="Segoe UI" pitchFamily="34" charset="0"/>
                <a:cs typeface="Segoe UI" pitchFamily="34" charset="0"/>
              </a:rPr>
              <a:t>Sign out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33" name="TabGroupVertical">
            <a:extLst>
              <a:ext uri="{FF2B5EF4-FFF2-40B4-BE49-F238E27FC236}">
                <a16:creationId xmlns:a16="http://schemas.microsoft.com/office/drawing/2014/main" id="{BD6D5401-BF8F-42FC-BCB6-A737B2DB01A5}"/>
              </a:ext>
            </a:extLst>
          </p:cNvPr>
          <p:cNvGrpSpPr/>
          <p:nvPr>
            <p:custDataLst>
              <p:custData r:id="rId3"/>
            </p:custDataLst>
          </p:nvPr>
        </p:nvGrpSpPr>
        <p:grpSpPr>
          <a:xfrm>
            <a:off x="2099531" y="1119264"/>
            <a:ext cx="6522463" cy="4938538"/>
            <a:chOff x="3103291" y="2723643"/>
            <a:chExt cx="3488009" cy="2054097"/>
          </a:xfrm>
        </p:grpSpPr>
        <p:sp>
          <p:nvSpPr>
            <p:cNvPr id="34" name="Container">
              <a:extLst>
                <a:ext uri="{FF2B5EF4-FFF2-40B4-BE49-F238E27FC236}">
                  <a16:creationId xmlns:a16="http://schemas.microsoft.com/office/drawing/2014/main" id="{49876DE1-F755-4F6A-9C9A-30C2C00181F0}"/>
                </a:ext>
              </a:extLst>
            </p:cNvPr>
            <p:cNvSpPr/>
            <p:nvPr/>
          </p:nvSpPr>
          <p:spPr>
            <a:xfrm>
              <a:off x="3886610" y="2723643"/>
              <a:ext cx="2704690" cy="2054097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5" name="Tab2">
              <a:hlinkClick r:id="rId15" action="ppaction://hlinksldjump"/>
              <a:extLst>
                <a:ext uri="{FF2B5EF4-FFF2-40B4-BE49-F238E27FC236}">
                  <a16:creationId xmlns:a16="http://schemas.microsoft.com/office/drawing/2014/main" id="{C4E8C5E0-C6A3-4846-8DCC-A51D3C1D1B48}"/>
                </a:ext>
              </a:extLst>
            </p:cNvPr>
            <p:cNvSpPr txBox="1"/>
            <p:nvPr/>
          </p:nvSpPr>
          <p:spPr>
            <a:xfrm>
              <a:off x="3140313" y="2968529"/>
              <a:ext cx="746298" cy="201168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wrap="none" lIns="45720" tIns="9144" rIns="45720" rtlCol="0">
              <a:noAutofit/>
            </a:bodyPr>
            <a:lstStyle/>
            <a:p>
              <a:r>
                <a:rPr lang="ko-KR" alt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정원지도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36" name="Group 4">
              <a:extLst>
                <a:ext uri="{FF2B5EF4-FFF2-40B4-BE49-F238E27FC236}">
                  <a16:creationId xmlns:a16="http://schemas.microsoft.com/office/drawing/2014/main" id="{5EA288AE-8EC4-4CCA-8E7B-74814487DC78}"/>
                </a:ext>
              </a:extLst>
            </p:cNvPr>
            <p:cNvGrpSpPr/>
            <p:nvPr/>
          </p:nvGrpSpPr>
          <p:grpSpPr>
            <a:xfrm>
              <a:off x="3103291" y="2767361"/>
              <a:ext cx="783730" cy="601236"/>
              <a:chOff x="3319290" y="2807054"/>
              <a:chExt cx="567252" cy="601236"/>
            </a:xfrm>
          </p:grpSpPr>
          <p:sp>
            <p:nvSpPr>
              <p:cNvPr id="40" name="TabLine">
                <a:extLst>
                  <a:ext uri="{FF2B5EF4-FFF2-40B4-BE49-F238E27FC236}">
                    <a16:creationId xmlns:a16="http://schemas.microsoft.com/office/drawing/2014/main" id="{A9822B70-53B8-4AA9-8F0F-C7541B324D46}"/>
                  </a:ext>
                </a:extLst>
              </p:cNvPr>
              <p:cNvSpPr txBox="1"/>
              <p:nvPr/>
            </p:nvSpPr>
            <p:spPr>
              <a:xfrm>
                <a:off x="3319290" y="3207122"/>
                <a:ext cx="567252" cy="201168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txBody>
              <a:bodyPr wrap="none" lIns="45720" tIns="9144" rIns="45720" rtlCol="0">
                <a:noAutofit/>
              </a:bodyPr>
              <a:lstStyle/>
              <a:p>
                <a:r>
                  <a:rPr lang="ko-KR" alt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정원사전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ActiveTab">
                <a:extLst>
                  <a:ext uri="{FF2B5EF4-FFF2-40B4-BE49-F238E27FC236}">
                    <a16:creationId xmlns:a16="http://schemas.microsoft.com/office/drawing/2014/main" id="{21D7407E-438A-4993-9621-8228980BAFCE}"/>
                  </a:ext>
                </a:extLst>
              </p:cNvPr>
              <p:cNvSpPr/>
              <p:nvPr/>
            </p:nvSpPr>
            <p:spPr>
              <a:xfrm>
                <a:off x="3885279" y="2807054"/>
                <a:ext cx="0" cy="201168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38" name="Tab3">
              <a:hlinkClick r:id="rId16" action="ppaction://hlinksldjump"/>
              <a:extLst>
                <a:ext uri="{FF2B5EF4-FFF2-40B4-BE49-F238E27FC236}">
                  <a16:creationId xmlns:a16="http://schemas.microsoft.com/office/drawing/2014/main" id="{06A96A36-1BBB-4F76-9AFD-4C1485156E78}"/>
                </a:ext>
              </a:extLst>
            </p:cNvPr>
            <p:cNvSpPr txBox="1"/>
            <p:nvPr/>
          </p:nvSpPr>
          <p:spPr>
            <a:xfrm>
              <a:off x="3139903" y="2768728"/>
              <a:ext cx="746298" cy="201168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wrap="none" lIns="45720" tIns="9144" rIns="45720" rtlCol="0">
              <a:noAutofit/>
            </a:bodyPr>
            <a:lstStyle/>
            <a:p>
              <a:r>
                <a:rPr lang="ko-KR" alt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정원일정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9" name="Tab4">
              <a:hlinkClick r:id="rId17" action="ppaction://hlinksldjump"/>
              <a:extLst>
                <a:ext uri="{FF2B5EF4-FFF2-40B4-BE49-F238E27FC236}">
                  <a16:creationId xmlns:a16="http://schemas.microsoft.com/office/drawing/2014/main" id="{0954D5A0-1CAB-4D71-8F04-2BC2FDD426C0}"/>
                </a:ext>
              </a:extLst>
            </p:cNvPr>
            <p:cNvSpPr txBox="1"/>
            <p:nvPr/>
          </p:nvSpPr>
          <p:spPr>
            <a:xfrm>
              <a:off x="3140313" y="3370865"/>
              <a:ext cx="746298" cy="201168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wrap="none" lIns="45720" tIns="9144" rIns="45720" rtlCol="0">
              <a:noAutofit/>
            </a:bodyPr>
            <a:lstStyle/>
            <a:p>
              <a:r>
                <a:rPr lang="ko-KR" alt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마이페이지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42" name="Image">
            <a:extLst>
              <a:ext uri="{FF2B5EF4-FFF2-40B4-BE49-F238E27FC236}">
                <a16:creationId xmlns:a16="http://schemas.microsoft.com/office/drawing/2014/main" id="{579262F2-B845-4352-AD6F-55D5D18C6300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8969141" y="2024549"/>
            <a:ext cx="1062122" cy="1017863"/>
            <a:chOff x="4037608" y="2896991"/>
            <a:chExt cx="1059255" cy="1059255"/>
          </a:xfrm>
        </p:grpSpPr>
        <p:sp>
          <p:nvSpPr>
            <p:cNvPr id="43" name="Rectangle 2">
              <a:extLst>
                <a:ext uri="{FF2B5EF4-FFF2-40B4-BE49-F238E27FC236}">
                  <a16:creationId xmlns:a16="http://schemas.microsoft.com/office/drawing/2014/main" id="{D14CEA1D-3610-4D75-9E52-977B1D003233}"/>
                </a:ext>
              </a:extLst>
            </p:cNvPr>
            <p:cNvSpPr/>
            <p:nvPr/>
          </p:nvSpPr>
          <p:spPr>
            <a:xfrm>
              <a:off x="4037608" y="2896991"/>
              <a:ext cx="1059255" cy="1059255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44" name="Straight Connector 3">
              <a:extLst>
                <a:ext uri="{FF2B5EF4-FFF2-40B4-BE49-F238E27FC236}">
                  <a16:creationId xmlns:a16="http://schemas.microsoft.com/office/drawing/2014/main" id="{732F3590-0043-4CA4-BF8C-5B7695FBEC92}"/>
                </a:ext>
              </a:extLst>
            </p:cNvPr>
            <p:cNvCxnSpPr/>
            <p:nvPr/>
          </p:nvCxnSpPr>
          <p:spPr>
            <a:xfrm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  <p:cxnSp>
          <p:nvCxnSpPr>
            <p:cNvPr id="45" name="Straight Connector 4">
              <a:extLst>
                <a:ext uri="{FF2B5EF4-FFF2-40B4-BE49-F238E27FC236}">
                  <a16:creationId xmlns:a16="http://schemas.microsoft.com/office/drawing/2014/main" id="{78148EDE-B091-4A54-8EA0-1F16A28FADE9}"/>
                </a:ext>
              </a:extLst>
            </p:cNvPr>
            <p:cNvCxnSpPr/>
            <p:nvPr/>
          </p:nvCxnSpPr>
          <p:spPr>
            <a:xfrm flipV="1"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</p:grpSp>
      <p:grpSp>
        <p:nvGrpSpPr>
          <p:cNvPr id="46" name="Image">
            <a:extLst>
              <a:ext uri="{FF2B5EF4-FFF2-40B4-BE49-F238E27FC236}">
                <a16:creationId xmlns:a16="http://schemas.microsoft.com/office/drawing/2014/main" id="{7B5624B7-F900-446E-BB4C-712C6F85517B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4332471" y="2494179"/>
            <a:ext cx="1013057" cy="971238"/>
            <a:chOff x="4037608" y="2896991"/>
            <a:chExt cx="1059255" cy="1059255"/>
          </a:xfrm>
        </p:grpSpPr>
        <p:sp>
          <p:nvSpPr>
            <p:cNvPr id="47" name="Rectangle 2">
              <a:extLst>
                <a:ext uri="{FF2B5EF4-FFF2-40B4-BE49-F238E27FC236}">
                  <a16:creationId xmlns:a16="http://schemas.microsoft.com/office/drawing/2014/main" id="{D5E6B86E-7767-4EE7-B6B2-80FCF41673BA}"/>
                </a:ext>
              </a:extLst>
            </p:cNvPr>
            <p:cNvSpPr/>
            <p:nvPr/>
          </p:nvSpPr>
          <p:spPr>
            <a:xfrm>
              <a:off x="4037608" y="2896991"/>
              <a:ext cx="1059255" cy="1059255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48" name="Straight Connector 3">
              <a:extLst>
                <a:ext uri="{FF2B5EF4-FFF2-40B4-BE49-F238E27FC236}">
                  <a16:creationId xmlns:a16="http://schemas.microsoft.com/office/drawing/2014/main" id="{9B59C03D-4746-4D34-8E10-BAE332A9600A}"/>
                </a:ext>
              </a:extLst>
            </p:cNvPr>
            <p:cNvCxnSpPr/>
            <p:nvPr/>
          </p:nvCxnSpPr>
          <p:spPr>
            <a:xfrm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  <p:cxnSp>
          <p:nvCxnSpPr>
            <p:cNvPr id="49" name="Straight Connector 4">
              <a:extLst>
                <a:ext uri="{FF2B5EF4-FFF2-40B4-BE49-F238E27FC236}">
                  <a16:creationId xmlns:a16="http://schemas.microsoft.com/office/drawing/2014/main" id="{5CA8C015-D247-47CE-B0B8-2DA92B032356}"/>
                </a:ext>
              </a:extLst>
            </p:cNvPr>
            <p:cNvCxnSpPr/>
            <p:nvPr/>
          </p:nvCxnSpPr>
          <p:spPr>
            <a:xfrm flipV="1"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</p:grpSp>
      <p:sp>
        <p:nvSpPr>
          <p:cNvPr id="50" name="Content">
            <a:extLst>
              <a:ext uri="{FF2B5EF4-FFF2-40B4-BE49-F238E27FC236}">
                <a16:creationId xmlns:a16="http://schemas.microsoft.com/office/drawing/2014/main" id="{E306C9AB-25E9-4867-80D9-32539A519DE8}"/>
              </a:ext>
            </a:extLst>
          </p:cNvPr>
          <p:cNvSpPr txBox="1"/>
          <p:nvPr>
            <p:custDataLst>
              <p:custData r:id="rId6"/>
            </p:custDataLst>
          </p:nvPr>
        </p:nvSpPr>
        <p:spPr>
          <a:xfrm>
            <a:off x="6113686" y="2428607"/>
            <a:ext cx="1864768" cy="78483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ko-KR" alt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이름</a:t>
            </a:r>
            <a:endParaRPr lang="en-US" altLang="ko-KR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ko-KR" alt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설명</a:t>
            </a:r>
            <a:endParaRPr lang="en-US" altLang="ko-KR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ko-KR" alt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필요한 물</a:t>
            </a:r>
            <a:endParaRPr lang="en-US" altLang="ko-KR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ko-KR" alt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필요한 햇빛</a:t>
            </a:r>
            <a:endParaRPr lang="en-US" altLang="ko-KR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1" name="SearchBox">
            <a:extLst>
              <a:ext uri="{FF2B5EF4-FFF2-40B4-BE49-F238E27FC236}">
                <a16:creationId xmlns:a16="http://schemas.microsoft.com/office/drawing/2014/main" id="{EDC02622-F19E-47D3-B129-8C4151938DB2}"/>
              </a:ext>
            </a:extLst>
          </p:cNvPr>
          <p:cNvGrpSpPr/>
          <p:nvPr>
            <p:custDataLst>
              <p:custData r:id="rId7"/>
            </p:custDataLst>
          </p:nvPr>
        </p:nvGrpSpPr>
        <p:grpSpPr>
          <a:xfrm>
            <a:off x="4357501" y="1633465"/>
            <a:ext cx="962996" cy="310896"/>
            <a:chOff x="4111925" y="3293648"/>
            <a:chExt cx="962996" cy="310896"/>
          </a:xfrm>
        </p:grpSpPr>
        <p:sp>
          <p:nvSpPr>
            <p:cNvPr id="52" name="Content">
              <a:extLst>
                <a:ext uri="{FF2B5EF4-FFF2-40B4-BE49-F238E27FC236}">
                  <a16:creationId xmlns:a16="http://schemas.microsoft.com/office/drawing/2014/main" id="{FD056BC4-B6B4-4281-A7E0-202AC9334F8A}"/>
                </a:ext>
              </a:extLst>
            </p:cNvPr>
            <p:cNvSpPr/>
            <p:nvPr/>
          </p:nvSpPr>
          <p:spPr>
            <a:xfrm>
              <a:off x="4111925" y="3328416"/>
              <a:ext cx="920151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120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search</a:t>
              </a:r>
              <a:endParaRPr lang="en-US" sz="1050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53" name="Icon" descr="C:\Users\t-dantay\Documents\WPIcons\appbar.feature.search.rest.png">
              <a:hlinkClick r:id="rId18" action="ppaction://hlinksldjump"/>
              <a:extLst>
                <a:ext uri="{FF2B5EF4-FFF2-40B4-BE49-F238E27FC236}">
                  <a16:creationId xmlns:a16="http://schemas.microsoft.com/office/drawing/2014/main" id="{568803C0-D66E-413C-B7A1-DF6BDDEAA9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4025" y="3293648"/>
              <a:ext cx="310896" cy="310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954291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0.xml"/></Relationships>
</file>

<file path=customXml/_rels/item1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1.xml"/></Relationships>
</file>

<file path=customXml/_rels/item1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2.xml"/></Relationships>
</file>

<file path=customXml/_rels/item1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3.xml"/></Relationships>
</file>

<file path=customXml/_rels/item1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4.xml"/></Relationships>
</file>

<file path=customXml/_rels/item1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5.xml"/></Relationships>
</file>

<file path=customXml/_rels/item1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6.xml"/></Relationships>
</file>

<file path=customXml/_rels/item1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7.xml"/></Relationships>
</file>

<file path=customXml/_rels/item1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8.xml"/></Relationships>
</file>

<file path=customXml/_rels/item1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9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0.xml"/></Relationships>
</file>

<file path=customXml/_rels/item1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1.xml"/></Relationships>
</file>

<file path=customXml/_rels/item1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2.xml"/></Relationships>
</file>

<file path=customXml/_rels/item1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3.xml"/></Relationships>
</file>

<file path=customXml/_rels/item1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4.xml"/></Relationships>
</file>

<file path=customXml/_rels/item1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5.xml"/></Relationships>
</file>

<file path=customXml/_rels/item1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6.xml"/></Relationships>
</file>

<file path=customXml/_rels/item1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7.xml"/></Relationships>
</file>

<file path=customXml/_rels/item1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8.xml"/></Relationships>
</file>

<file path=customXml/_rels/item1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9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0.xml"/></Relationships>
</file>

<file path=customXml/_rels/item1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1.xml"/></Relationships>
</file>

<file path=customXml/_rels/item1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2.xml"/></Relationships>
</file>

<file path=customXml/_rels/item1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3.xml"/></Relationships>
</file>

<file path=customXml/_rels/item1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4.xml"/></Relationships>
</file>

<file path=customXml/_rels/item1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5.xml"/></Relationships>
</file>

<file path=customXml/_rels/item1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6.xml"/></Relationships>
</file>

<file path=customXml/_rels/item1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7.xml"/></Relationships>
</file>

<file path=customXml/_rels/item1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8.xml"/></Relationships>
</file>

<file path=customXml/_rels/item1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9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0.xml"/></Relationships>
</file>

<file path=customXml/_rels/item1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1.xml"/></Relationships>
</file>

<file path=customXml/_rels/item1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2.xml"/></Relationships>
</file>

<file path=customXml/_rels/item1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3.xml"/></Relationships>
</file>

<file path=customXml/_rels/item1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4.xml"/></Relationships>
</file>

<file path=customXml/_rels/item1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5.xml"/></Relationships>
</file>

<file path=customXml/_rels/item1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6.xml"/></Relationships>
</file>

<file path=customXml/_rels/item1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7.xml"/></Relationships>
</file>

<file path=customXml/_rels/item1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8.xml"/></Relationships>
</file>

<file path=customXml/_rels/item1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9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0.xml"/></Relationships>
</file>

<file path=customXml/_rels/item1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1.xml"/></Relationships>
</file>

<file path=customXml/_rels/item1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2.xml"/></Relationships>
</file>

<file path=customXml/_rels/item1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3.xml"/></Relationships>
</file>

<file path=customXml/_rels/item1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4.xml"/></Relationships>
</file>

<file path=customXml/_rels/item1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5.xml"/></Relationships>
</file>

<file path=customXml/_rels/item1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6.xml"/></Relationships>
</file>

<file path=customXml/_rels/item1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7.xml"/></Relationships>
</file>

<file path=customXml/_rels/item1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8.xml"/></Relationships>
</file>

<file path=customXml/_rels/item1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9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0.xml"/></Relationships>
</file>

<file path=customXml/_rels/item1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1.xml"/></Relationships>
</file>

<file path=customXml/_rels/item1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2.xml"/></Relationships>
</file>

<file path=customXml/_rels/item1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3.xml"/></Relationships>
</file>

<file path=customXml/_rels/item1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4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.xml"/></Relationships>
</file>

<file path=customXml/_rels/item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.xml"/></Relationships>
</file>

<file path=customXml/_rels/item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.xml"/></Relationships>
</file>

<file path=customXml/_rels/item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.xml"/></Relationships>
</file>

<file path=customXml/_rels/item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.xml"/></Relationships>
</file>

<file path=customXml/_rels/item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.xml"/></Relationships>
</file>

<file path=customXml/_rels/item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.xml"/></Relationships>
</file>

<file path=customXml/_rels/item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.xml"/></Relationships>
</file>

<file path=customXml/_rels/item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.xml"/></Relationships>
</file>

<file path=customXml/_rels/item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.xml"/></Relationships>
</file>

<file path=customXml/_rels/item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_rels/item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.xml"/></Relationships>
</file>

<file path=customXml/_rels/item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.xml"/></Relationships>
</file>

<file path=customXml/_rels/item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.xml"/></Relationships>
</file>

<file path=customXml/_rels/item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.xml"/></Relationships>
</file>

<file path=customXml/_rels/item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4.xml"/></Relationships>
</file>

<file path=customXml/_rels/item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5.xml"/></Relationships>
</file>

<file path=customXml/_rels/item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6.xml"/></Relationships>
</file>

<file path=customXml/_rels/item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7.xml"/></Relationships>
</file>

<file path=customXml/_rels/item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8.xml"/></Relationships>
</file>

<file path=customXml/_rels/item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9.xml"/></Relationships>
</file>

<file path=customXml/item1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0.xml><?xml version="1.0" encoding="utf-8"?>
<Control xmlns="http://schemas.microsoft.com/VisualStudio/2011/storyboarding/control">
  <Id Name="System.Storyboarding.Common.TabGroupVertical" Revision="1" Stencil="System.Storyboarding.Common" StencilVersion="0.1"/>
</Control>
</file>

<file path=customXml/item100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10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0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4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05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10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07.xml><?xml version="1.0" encoding="utf-8"?>
<Control xmlns="http://schemas.microsoft.com/VisualStudio/2011/storyboarding/control">
  <Id Name="System.Storyboarding.Common.ScrollbarVertical" RevisionId="68ea164d-c1de-47a5-804f-d4d1290fa524" Stencil="System.Storyboarding.Common" StencilRevisionId="68ea164d-c1de-47a5-804f-d4d1290fa524" StencilVersion="0.1"/>
</Control>
</file>

<file path=customXml/item108.xml><?xml version="1.0" encoding="utf-8"?>
<Control xmlns="http://schemas.microsoft.com/VisualStudio/2011/storyboarding/control">
  <Id Name="System.Storyboarding.Common.List" Revision="1" Stencil="System.Storyboarding.Common" StencilVersion="0.1"/>
</Control>
</file>

<file path=customXml/item10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10.xml><?xml version="1.0" encoding="utf-8"?>
<Control xmlns="http://schemas.microsoft.com/VisualStudio/2011/storyboarding/control">
  <Id Name="System.Storyboarding.Common.List" Revision="1" Stencil="System.Storyboarding.Common" StencilVersion="0.1"/>
</Control>
</file>

<file path=customXml/item111.xml><?xml version="1.0" encoding="utf-8"?>
<Control xmlns="http://schemas.microsoft.com/VisualStudio/2011/storyboarding/control">
  <Id Name="System.Storyboarding.Common.ScrollbarVertical" RevisionId="68ea164d-c1de-47a5-804f-d4d1290fa524" Stencil="System.Storyboarding.Common" StencilRevisionId="68ea164d-c1de-47a5-804f-d4d1290fa524" StencilVersion="0.1"/>
</Control>
</file>

<file path=customXml/item11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1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1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16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11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8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1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20.xml><?xml version="1.0" encoding="utf-8"?>
<Control xmlns="http://schemas.microsoft.com/VisualStudio/2011/storyboarding/control">
  <Id Name="System.Storyboarding.Common.TabGroupVertical" Revision="1" Stencil="System.Storyboarding.Common" StencilVersion="0.1"/>
</Control>
</file>

<file path=customXml/item121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122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12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4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125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12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2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29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3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31.xml><?xml version="1.0" encoding="utf-8"?>
<Control xmlns="http://schemas.microsoft.com/VisualStudio/2011/storyboarding/control">
  <Id Name="System.Storyboarding.Common.TabGroupVertical" Revision="1" Stencil="System.Storyboarding.Common" StencilVersion="0.1"/>
</Control>
</file>

<file path=customXml/item132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13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3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36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3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38.xml><?xml version="1.0" encoding="utf-8"?>
<Control xmlns="http://schemas.microsoft.com/VisualStudio/2011/storyboarding/control">
  <Id Name="System.Storyboarding.Common.TabGroupVertical" Revision="1" Stencil="System.Storyboarding.Common" StencilVersion="0.1"/>
</Control>
</file>

<file path=customXml/item139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14.xml><?xml version="1.0" encoding="utf-8"?>
<Control xmlns="http://schemas.microsoft.com/VisualStudio/2011/storyboarding/control">
  <Id Name="System.Storyboarding.Common.TabGroupVertical" Revision="1" Stencil="System.Storyboarding.Common" StencilVersion="0.1"/>
</Control>
</file>

<file path=customXml/item14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4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4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4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4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4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4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4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5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5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53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54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7.xml><?xml version="1.0" encoding="utf-8"?>
<Control xmlns="http://schemas.microsoft.com/VisualStudio/2011/storyboarding/control">
  <Id Name="System.Storyboarding.Common.TabGroupVertical" Revision="1" Stencil="System.Storyboarding.Common" StencilVersion="0.1"/>
</Control>
</file>

<file path=customXml/item18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0.xml><?xml version="1.0" encoding="utf-8"?>
<Control xmlns="http://schemas.microsoft.com/VisualStudio/2011/storyboarding/control">
  <Id Name="System.Storyboarding.Common.TabGroupVertical" Revision="1" Stencil="System.Storyboarding.Common" StencilVersion="0.1"/>
</Control>
</file>

<file path=customXml/item21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3.xml><?xml version="1.0" encoding="utf-8"?>
<Control xmlns="http://schemas.microsoft.com/VisualStudio/2011/storyboarding/control">
  <Id Name="System.Storyboarding.Common.TabGroupVertical" Revision="1" Stencil="System.Storyboarding.Common" StencilVersion="0.1"/>
</Control>
</file>

<file path=customXml/item24.xml><?xml version="1.0" encoding="utf-8"?>
<Control xmlns="http://schemas.microsoft.com/VisualStudio/2011/storyboarding/control">
  <Id Name="System.Storyboarding.Common.NumericStepper" Revision="1" Stencil="System.Storyboarding.Common" StencilVersion="0.1"/>
</Control>
</file>

<file path=customXml/item25.xml><?xml version="1.0" encoding="utf-8"?>
<Control xmlns="http://schemas.microsoft.com/VisualStudio/2011/storyboarding/control">
  <Id Name="System.Storyboarding.Common.NumericStepper" Revision="1" Stencil="System.Storyboarding.Common" StencilVersion="0.1"/>
</Control>
</file>

<file path=customXml/item2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.xml><?xml version="1.0" encoding="utf-8"?>
<Control xmlns="http://schemas.microsoft.com/VisualStudio/2011/storyboarding/control">
  <Id Name="System.Storyboarding.Common.ScrollbarHorizontal" Revision="1" Stencil="System.Storyboarding.Common" StencilVersion="0.1"/>
</Control>
</file>

<file path=customXml/item29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b4ebf394-daf6-497a-96c5-a2f8c10b38cf">TT6HZDVJM2HV-178-321</_dlc_DocId>
    <_dlc_DocIdUrl xmlns="b4ebf394-daf6-497a-96c5-a2f8c10b38cf">
      <Url>http://vstsdfmoss/sites/VSTSDF/DevDiv/TFS/teams/rm/_layouts/DocIdRedir.aspx?ID=TT6HZDVJM2HV-178-321</Url>
      <Description>TT6HZDVJM2HV-178-321</Description>
    </_dlc_DocIdUrl>
  </documentManagement>
</p:properties>
</file>

<file path=customXml/item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0.xml><?xml version="1.0" encoding="utf-8"?>
<Control xmlns="http://schemas.microsoft.com/VisualStudio/2011/storyboarding/control">
  <Id Name="System.Storyboarding.Common.DragSelection" Revision="1" Stencil="System.Storyboarding.Common" StencilVersion="0.1"/>
</Control>
</file>

<file path=customXml/item31.xml><?xml version="1.0" encoding="utf-8"?>
<Control xmlns="http://schemas.microsoft.com/VisualStudio/2011/storyboarding/control">
  <Id Name="System.Storyboarding.Common.DragSelection" Revision="1" Stencil="System.Storyboarding.Common" StencilVersion="0.1"/>
</Control>
</file>

<file path=customXml/item3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b4ebf394-daf6-497a-96c5-a2f8c10b38cf">TT6HZDVJM2HV-178-321</_dlc_DocId>
    <_dlc_DocIdUrl xmlns="b4ebf394-daf6-497a-96c5-a2f8c10b38cf">
      <Url>http://vstsdfmoss/sites/VSTSDF/DevDiv/TFS/teams/rm/_layouts/DocIdRedir.aspx?ID=TT6HZDVJM2HV-178-321</Url>
      <Description>TT6HZDVJM2HV-178-321</Description>
    </_dlc_DocIdUrl>
  </documentManagement>
</p:properties>
</file>

<file path=customXml/item33.xml><?xml version="1.0" encoding="utf-8"?>
<Control xmlns="http://schemas.microsoft.com/VisualStudio/2011/storyboarding/control">
  <Id Name="System.Storyboarding.Common.DragSelection" Revision="1" Stencil="System.Storyboarding.Common" StencilVersion="0.1"/>
</Control>
</file>

<file path=customXml/item3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b4ebf394-daf6-497a-96c5-a2f8c10b38cf">TT6HZDVJM2HV-178-321</_dlc_DocId>
    <_dlc_DocIdUrl xmlns="b4ebf394-daf6-497a-96c5-a2f8c10b38cf">
      <Url>http://vstsdfmoss/sites/VSTSDF/DevDiv/TFS/teams/rm/_layouts/DocIdRedir.aspx?ID=TT6HZDVJM2HV-178-321</Url>
      <Description>TT6HZDVJM2HV-178-321</Description>
    </_dlc_DocIdUrl>
  </documentManagement>
</p:properties>
</file>

<file path=customXml/item35.xml><?xml version="1.0" encoding="utf-8"?>
<Control xmlns="http://schemas.microsoft.com/VisualStudio/2011/storyboarding/control">
  <Id Name="System.Storyboarding.Common.DragSelection" Revision="1" Stencil="System.Storyboarding.Common" StencilVersion="0.1"/>
</Control>
</file>

<file path=customXml/item36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b4ebf394-daf6-497a-96c5-a2f8c10b38cf">TT6HZDVJM2HV-178-321</_dlc_DocId>
    <_dlc_DocIdUrl xmlns="b4ebf394-daf6-497a-96c5-a2f8c10b38cf">
      <Url>http://vstsdfmoss/sites/VSTSDF/DevDiv/TFS/teams/rm/_layouts/DocIdRedir.aspx?ID=TT6HZDVJM2HV-178-321</Url>
      <Description>TT6HZDVJM2HV-178-321</Description>
    </_dlc_DocIdUrl>
  </documentManagement>
</p:properties>
</file>

<file path=customXml/item37.xml><?xml version="1.0" encoding="utf-8"?>
<Control xmlns="http://schemas.microsoft.com/VisualStudio/2011/storyboarding/control">
  <Id Name="System.Storyboarding.Common.DragSelection" Revision="1" Stencil="System.Storyboarding.Common" StencilVersion="0.1"/>
</Control>
</file>

<file path=customXml/item38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b4ebf394-daf6-497a-96c5-a2f8c10b38cf">TT6HZDVJM2HV-178-321</_dlc_DocId>
    <_dlc_DocIdUrl xmlns="b4ebf394-daf6-497a-96c5-a2f8c10b38cf">
      <Url>http://vstsdfmoss/sites/VSTSDF/DevDiv/TFS/teams/rm/_layouts/DocIdRedir.aspx?ID=TT6HZDVJM2HV-178-321</Url>
      <Description>TT6HZDVJM2HV-178-321</Description>
    </_dlc_DocIdUrl>
  </documentManagement>
</p:properties>
</file>

<file path=customXml/item39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1.xml><?xml version="1.0" encoding="utf-8"?>
<Control xmlns="http://schemas.microsoft.com/VisualStudio/2011/storyboarding/control">
  <Id Name="System.Storyboarding.Common.TabGroupVertical" Revision="1" Stencil="System.Storyboarding.Common" StencilVersion="0.1"/>
</Control>
</file>

<file path=customXml/item42.xml><?xml version="1.0" encoding="utf-8"?>
<Control xmlns="http://schemas.microsoft.com/VisualStudio/2011/storyboarding/control">
  <Id Name="System.Storyboarding.Common.NumericStepper" Revision="1" Stencil="System.Storyboarding.Common" StencilVersion="0.1"/>
</Control>
</file>

<file path=customXml/item43.xml><?xml version="1.0" encoding="utf-8"?>
<Control xmlns="http://schemas.microsoft.com/VisualStudio/2011/storyboarding/control">
  <Id Name="System.Storyboarding.Common.NumericStepper" Revision="1" Stencil="System.Storyboarding.Common" StencilVersion="0.1"/>
</Control>
</file>

<file path=customXml/item4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6.xml><?xml version="1.0" encoding="utf-8"?>
<Control xmlns="http://schemas.microsoft.com/VisualStudio/2011/storyboarding/control">
  <Id Name="System.Storyboarding.Common.ScrollbarHorizontal" Revision="1" Stencil="System.Storyboarding.Common" StencilVersion="0.1"/>
</Control>
</file>

<file path=customXml/item47.xml><?xml version="1.0" encoding="utf-8"?>
<Control xmlns="http://schemas.microsoft.com/VisualStudio/2011/storyboarding/control">
  <Id Name="System.Storyboarding.Common.DragSelection" Revision="1" Stencil="System.Storyboarding.Common" StencilVersion="0.1"/>
</Control>
</file>

<file path=customXml/item48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b4ebf394-daf6-497a-96c5-a2f8c10b38cf">TT6HZDVJM2HV-178-321</_dlc_DocId>
    <_dlc_DocIdUrl xmlns="b4ebf394-daf6-497a-96c5-a2f8c10b38cf">
      <Url>http://vstsdfmoss/sites/VSTSDF/DevDiv/TFS/teams/rm/_layouts/DocIdRedir.aspx?ID=TT6HZDVJM2HV-178-321</Url>
      <Description>TT6HZDVJM2HV-178-321</Description>
    </_dlc_DocIdUrl>
  </documentManagement>
</p:properties>
</file>

<file path=customXml/item49.xml><?xml version="1.0" encoding="utf-8"?>
<Control xmlns="http://schemas.microsoft.com/VisualStudio/2011/storyboarding/control">
  <Id Name="System.Storyboarding.Common.DragSelection" Revision="1" Stencil="System.Storyboarding.Common" StencilVersion="0.1"/>
</Control>
</file>

<file path=customXml/item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0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b4ebf394-daf6-497a-96c5-a2f8c10b38cf">TT6HZDVJM2HV-178-321</_dlc_DocId>
    <_dlc_DocIdUrl xmlns="b4ebf394-daf6-497a-96c5-a2f8c10b38cf">
      <Url>http://vstsdfmoss/sites/VSTSDF/DevDiv/TFS/teams/rm/_layouts/DocIdRedir.aspx?ID=TT6HZDVJM2HV-178-321</Url>
      <Description>TT6HZDVJM2HV-178-321</Description>
    </_dlc_DocIdUrl>
  </documentManagement>
</p:properties>
</file>

<file path=customXml/item51.xml><?xml version="1.0" encoding="utf-8"?>
<Control xmlns="http://schemas.microsoft.com/VisualStudio/2011/storyboarding/control">
  <Id Name="System.Storyboarding.Common.DragSelection" Revision="1" Stencil="System.Storyboarding.Common" StencilVersion="0.1"/>
</Control>
</file>

<file path=customXml/item5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b4ebf394-daf6-497a-96c5-a2f8c10b38cf">TT6HZDVJM2HV-178-321</_dlc_DocId>
    <_dlc_DocIdUrl xmlns="b4ebf394-daf6-497a-96c5-a2f8c10b38cf">
      <Url>http://vstsdfmoss/sites/VSTSDF/DevDiv/TFS/teams/rm/_layouts/DocIdRedir.aspx?ID=TT6HZDVJM2HV-178-321</Url>
      <Description>TT6HZDVJM2HV-178-321</Description>
    </_dlc_DocIdUrl>
  </documentManagement>
</p:properties>
</file>

<file path=customXml/item53.xml><?xml version="1.0" encoding="utf-8"?>
<Control xmlns="http://schemas.microsoft.com/VisualStudio/2011/storyboarding/control">
  <Id Name="System.Storyboarding.Common.DragSelection" Revision="1" Stencil="System.Storyboarding.Common" StencilVersion="0.1"/>
</Control>
</file>

<file path=customXml/item5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b4ebf394-daf6-497a-96c5-a2f8c10b38cf">TT6HZDVJM2HV-178-321</_dlc_DocId>
    <_dlc_DocIdUrl xmlns="b4ebf394-daf6-497a-96c5-a2f8c10b38cf">
      <Url>http://vstsdfmoss/sites/VSTSDF/DevDiv/TFS/teams/rm/_layouts/DocIdRedir.aspx?ID=TT6HZDVJM2HV-178-321</Url>
      <Description>TT6HZDVJM2HV-178-321</Description>
    </_dlc_DocIdUrl>
  </documentManagement>
</p:properties>
</file>

<file path=customXml/item5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8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59.xml><?xml version="1.0" encoding="utf-8"?>
<Control xmlns="http://schemas.microsoft.com/VisualStudio/2011/storyboarding/control">
  <Id Name="System.Storyboarding.Common.Calendar" Revision="1" Stencil="System.Storyboarding.Common" StencilVersion="0.1"/>
</Control>
</file>

<file path=customXml/item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0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6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3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6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7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68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6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7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78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79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0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81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8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3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8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.xml><?xml version="1.0" encoding="utf-8"?>
<Control xmlns="http://schemas.microsoft.com/VisualStudio/2011/storyboarding/control">
  <Id Name="System.Storyboarding.Common.TabGroupVertical" Revision="1" Stencil="System.Storyboarding.Common" StencilVersion="0.1"/>
</Control>
</file>

<file path=customXml/item9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3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9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5.xml><?xml version="1.0" encoding="utf-8"?>
<Control xmlns="http://schemas.microsoft.com/VisualStudio/2011/storyboarding/control">
  <Id Name="System.Storyboarding.Common.TabGroupVertical" Revision="1" Stencil="System.Storyboarding.Common" StencilVersion="0.1"/>
</Control>
</file>

<file path=customXml/item96.xml><?xml version="1.0" encoding="utf-8"?>
<Control xmlns="http://schemas.microsoft.com/VisualStudio/2011/storyboarding/control">
  <Id Name="System.Storyboarding.Common.Calendar" Revision="1" Stencil="System.Storyboarding.Common" StencilVersion="0.1"/>
</Control>
</file>

<file path=customXml/item97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9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Props1.xml><?xml version="1.0" encoding="utf-8"?>
<ds:datastoreItem xmlns:ds="http://schemas.openxmlformats.org/officeDocument/2006/customXml" ds:itemID="{018EAF56-FEE7-493D-853C-1BA8B6960A50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3101676A-7075-4F72-AA97-98D1AF04CB54}">
  <ds:schemaRefs>
    <ds:schemaRef ds:uri="http://schemas.microsoft.com/VisualStudio/2011/storyboarding/control"/>
  </ds:schemaRefs>
</ds:datastoreItem>
</file>

<file path=customXml/itemProps100.xml><?xml version="1.0" encoding="utf-8"?>
<ds:datastoreItem xmlns:ds="http://schemas.openxmlformats.org/officeDocument/2006/customXml" ds:itemID="{070A54FB-3845-4DF7-BF82-261C2A82F988}">
  <ds:schemaRefs>
    <ds:schemaRef ds:uri="http://schemas.microsoft.com/VisualStudio/2011/storyboarding/control"/>
  </ds:schemaRefs>
</ds:datastoreItem>
</file>

<file path=customXml/itemProps101.xml><?xml version="1.0" encoding="utf-8"?>
<ds:datastoreItem xmlns:ds="http://schemas.openxmlformats.org/officeDocument/2006/customXml" ds:itemID="{A66416E7-A372-4A98-9FEC-FBF7C56B9366}">
  <ds:schemaRefs>
    <ds:schemaRef ds:uri="http://schemas.microsoft.com/VisualStudio/2011/storyboarding/control"/>
  </ds:schemaRefs>
</ds:datastoreItem>
</file>

<file path=customXml/itemProps102.xml><?xml version="1.0" encoding="utf-8"?>
<ds:datastoreItem xmlns:ds="http://schemas.openxmlformats.org/officeDocument/2006/customXml" ds:itemID="{6B6715EF-0B7B-4A10-8AD8-BD7C2570395E}">
  <ds:schemaRefs>
    <ds:schemaRef ds:uri="http://schemas.microsoft.com/VisualStudio/2011/storyboarding/control"/>
  </ds:schemaRefs>
</ds:datastoreItem>
</file>

<file path=customXml/itemProps103.xml><?xml version="1.0" encoding="utf-8"?>
<ds:datastoreItem xmlns:ds="http://schemas.openxmlformats.org/officeDocument/2006/customXml" ds:itemID="{56365F72-4166-4C41-90B6-0C3F1F85650B}">
  <ds:schemaRefs>
    <ds:schemaRef ds:uri="http://schemas.microsoft.com/VisualStudio/2011/storyboarding/control"/>
  </ds:schemaRefs>
</ds:datastoreItem>
</file>

<file path=customXml/itemProps104.xml><?xml version="1.0" encoding="utf-8"?>
<ds:datastoreItem xmlns:ds="http://schemas.openxmlformats.org/officeDocument/2006/customXml" ds:itemID="{AF8A70C7-A4BE-443A-AE33-B5570B8089F0}">
  <ds:schemaRefs>
    <ds:schemaRef ds:uri="http://schemas.microsoft.com/VisualStudio/2011/storyboarding/control"/>
  </ds:schemaRefs>
</ds:datastoreItem>
</file>

<file path=customXml/itemProps105.xml><?xml version="1.0" encoding="utf-8"?>
<ds:datastoreItem xmlns:ds="http://schemas.openxmlformats.org/officeDocument/2006/customXml" ds:itemID="{C510B781-0208-4F6B-8DAC-EDD9899CE7C9}">
  <ds:schemaRefs>
    <ds:schemaRef ds:uri="http://schemas.microsoft.com/VisualStudio/2011/storyboarding/control"/>
  </ds:schemaRefs>
</ds:datastoreItem>
</file>

<file path=customXml/itemProps106.xml><?xml version="1.0" encoding="utf-8"?>
<ds:datastoreItem xmlns:ds="http://schemas.openxmlformats.org/officeDocument/2006/customXml" ds:itemID="{185B66D4-1EA5-432F-94BB-51A589F29FFB}">
  <ds:schemaRefs>
    <ds:schemaRef ds:uri="http://schemas.microsoft.com/VisualStudio/2011/storyboarding/control"/>
  </ds:schemaRefs>
</ds:datastoreItem>
</file>

<file path=customXml/itemProps107.xml><?xml version="1.0" encoding="utf-8"?>
<ds:datastoreItem xmlns:ds="http://schemas.openxmlformats.org/officeDocument/2006/customXml" ds:itemID="{B86FC14E-608D-4408-A64C-21E6AEE90D98}">
  <ds:schemaRefs>
    <ds:schemaRef ds:uri="http://schemas.microsoft.com/VisualStudio/2011/storyboarding/control"/>
  </ds:schemaRefs>
</ds:datastoreItem>
</file>

<file path=customXml/itemProps108.xml><?xml version="1.0" encoding="utf-8"?>
<ds:datastoreItem xmlns:ds="http://schemas.openxmlformats.org/officeDocument/2006/customXml" ds:itemID="{EE6E2291-E958-4122-B2E0-D910E5DB0144}">
  <ds:schemaRefs>
    <ds:schemaRef ds:uri="http://schemas.microsoft.com/VisualStudio/2011/storyboarding/control"/>
  </ds:schemaRefs>
</ds:datastoreItem>
</file>

<file path=customXml/itemProps109.xml><?xml version="1.0" encoding="utf-8"?>
<ds:datastoreItem xmlns:ds="http://schemas.openxmlformats.org/officeDocument/2006/customXml" ds:itemID="{346DC9CD-C953-4881-B710-75A5CC31418C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7DB039F4-BAE0-43A4-9AF3-8E820512472F}">
  <ds:schemaRefs>
    <ds:schemaRef ds:uri="http://schemas.microsoft.com/VisualStudio/2011/storyboarding/control"/>
  </ds:schemaRefs>
</ds:datastoreItem>
</file>

<file path=customXml/itemProps110.xml><?xml version="1.0" encoding="utf-8"?>
<ds:datastoreItem xmlns:ds="http://schemas.openxmlformats.org/officeDocument/2006/customXml" ds:itemID="{FB02E1EC-746D-419B-BBEB-0F43AACD9D9B}">
  <ds:schemaRefs>
    <ds:schemaRef ds:uri="http://schemas.microsoft.com/VisualStudio/2011/storyboarding/control"/>
  </ds:schemaRefs>
</ds:datastoreItem>
</file>

<file path=customXml/itemProps111.xml><?xml version="1.0" encoding="utf-8"?>
<ds:datastoreItem xmlns:ds="http://schemas.openxmlformats.org/officeDocument/2006/customXml" ds:itemID="{C45AA9B0-3122-4BEE-8AB6-81A626D706C1}">
  <ds:schemaRefs>
    <ds:schemaRef ds:uri="http://schemas.microsoft.com/VisualStudio/2011/storyboarding/control"/>
  </ds:schemaRefs>
</ds:datastoreItem>
</file>

<file path=customXml/itemProps112.xml><?xml version="1.0" encoding="utf-8"?>
<ds:datastoreItem xmlns:ds="http://schemas.openxmlformats.org/officeDocument/2006/customXml" ds:itemID="{36984854-600F-490F-AFC3-C1A63C388958}">
  <ds:schemaRefs>
    <ds:schemaRef ds:uri="http://schemas.microsoft.com/VisualStudio/2011/storyboarding/control"/>
  </ds:schemaRefs>
</ds:datastoreItem>
</file>

<file path=customXml/itemProps113.xml><?xml version="1.0" encoding="utf-8"?>
<ds:datastoreItem xmlns:ds="http://schemas.openxmlformats.org/officeDocument/2006/customXml" ds:itemID="{1202CAD4-90D7-4165-9926-365E5241C014}">
  <ds:schemaRefs>
    <ds:schemaRef ds:uri="http://schemas.microsoft.com/VisualStudio/2011/storyboarding/control"/>
  </ds:schemaRefs>
</ds:datastoreItem>
</file>

<file path=customXml/itemProps114.xml><?xml version="1.0" encoding="utf-8"?>
<ds:datastoreItem xmlns:ds="http://schemas.openxmlformats.org/officeDocument/2006/customXml" ds:itemID="{6B4C1536-AB5E-47D7-8004-0EB5999D8175}">
  <ds:schemaRefs>
    <ds:schemaRef ds:uri="http://schemas.microsoft.com/VisualStudio/2011/storyboarding/control"/>
  </ds:schemaRefs>
</ds:datastoreItem>
</file>

<file path=customXml/itemProps115.xml><?xml version="1.0" encoding="utf-8"?>
<ds:datastoreItem xmlns:ds="http://schemas.openxmlformats.org/officeDocument/2006/customXml" ds:itemID="{FFAEEF2F-EF64-48FD-8317-67326716611C}">
  <ds:schemaRefs>
    <ds:schemaRef ds:uri="http://schemas.microsoft.com/VisualStudio/2011/storyboarding/control"/>
  </ds:schemaRefs>
</ds:datastoreItem>
</file>

<file path=customXml/itemProps116.xml><?xml version="1.0" encoding="utf-8"?>
<ds:datastoreItem xmlns:ds="http://schemas.openxmlformats.org/officeDocument/2006/customXml" ds:itemID="{3AAABAD3-534E-4075-AB00-822500F35CB0}">
  <ds:schemaRefs>
    <ds:schemaRef ds:uri="http://schemas.microsoft.com/VisualStudio/2011/storyboarding/control"/>
  </ds:schemaRefs>
</ds:datastoreItem>
</file>

<file path=customXml/itemProps117.xml><?xml version="1.0" encoding="utf-8"?>
<ds:datastoreItem xmlns:ds="http://schemas.openxmlformats.org/officeDocument/2006/customXml" ds:itemID="{15C1C0B8-1C1B-42DF-A68D-DA5E8DCCE73D}">
  <ds:schemaRefs>
    <ds:schemaRef ds:uri="http://schemas.microsoft.com/VisualStudio/2011/storyboarding/control"/>
  </ds:schemaRefs>
</ds:datastoreItem>
</file>

<file path=customXml/itemProps118.xml><?xml version="1.0" encoding="utf-8"?>
<ds:datastoreItem xmlns:ds="http://schemas.openxmlformats.org/officeDocument/2006/customXml" ds:itemID="{FD3A058A-B62B-4F56-B27E-523593A22E9B}">
  <ds:schemaRefs>
    <ds:schemaRef ds:uri="http://schemas.microsoft.com/VisualStudio/2011/storyboarding/control"/>
  </ds:schemaRefs>
</ds:datastoreItem>
</file>

<file path=customXml/itemProps119.xml><?xml version="1.0" encoding="utf-8"?>
<ds:datastoreItem xmlns:ds="http://schemas.openxmlformats.org/officeDocument/2006/customXml" ds:itemID="{D301752E-3CB1-4EDF-A680-9A67AF3CC0EF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E71AA0DB-A6DE-449F-A8B3-5C1DB16DD3EC}">
  <ds:schemaRefs>
    <ds:schemaRef ds:uri="http://schemas.microsoft.com/VisualStudio/2011/storyboarding/control"/>
  </ds:schemaRefs>
</ds:datastoreItem>
</file>

<file path=customXml/itemProps120.xml><?xml version="1.0" encoding="utf-8"?>
<ds:datastoreItem xmlns:ds="http://schemas.openxmlformats.org/officeDocument/2006/customXml" ds:itemID="{C513D78E-6D7D-4122-9CF9-1F372A84FE23}">
  <ds:schemaRefs>
    <ds:schemaRef ds:uri="http://schemas.microsoft.com/VisualStudio/2011/storyboarding/control"/>
  </ds:schemaRefs>
</ds:datastoreItem>
</file>

<file path=customXml/itemProps121.xml><?xml version="1.0" encoding="utf-8"?>
<ds:datastoreItem xmlns:ds="http://schemas.openxmlformats.org/officeDocument/2006/customXml" ds:itemID="{B26307B1-F81B-40C1-A7EC-101F1A115984}">
  <ds:schemaRefs>
    <ds:schemaRef ds:uri="http://schemas.microsoft.com/VisualStudio/2011/storyboarding/control"/>
  </ds:schemaRefs>
</ds:datastoreItem>
</file>

<file path=customXml/itemProps122.xml><?xml version="1.0" encoding="utf-8"?>
<ds:datastoreItem xmlns:ds="http://schemas.openxmlformats.org/officeDocument/2006/customXml" ds:itemID="{D55FAF65-9CA1-484C-A4AB-B6841DAC6D17}">
  <ds:schemaRefs>
    <ds:schemaRef ds:uri="http://schemas.microsoft.com/VisualStudio/2011/storyboarding/control"/>
  </ds:schemaRefs>
</ds:datastoreItem>
</file>

<file path=customXml/itemProps123.xml><?xml version="1.0" encoding="utf-8"?>
<ds:datastoreItem xmlns:ds="http://schemas.openxmlformats.org/officeDocument/2006/customXml" ds:itemID="{69D70337-0A37-41BF-BCDC-4D81BB046B28}">
  <ds:schemaRefs>
    <ds:schemaRef ds:uri="http://schemas.microsoft.com/VisualStudio/2011/storyboarding/control"/>
  </ds:schemaRefs>
</ds:datastoreItem>
</file>

<file path=customXml/itemProps124.xml><?xml version="1.0" encoding="utf-8"?>
<ds:datastoreItem xmlns:ds="http://schemas.openxmlformats.org/officeDocument/2006/customXml" ds:itemID="{05A6FD09-96BF-4FD4-A68A-03E59F5C872C}">
  <ds:schemaRefs>
    <ds:schemaRef ds:uri="http://schemas.microsoft.com/VisualStudio/2011/storyboarding/control"/>
  </ds:schemaRefs>
</ds:datastoreItem>
</file>

<file path=customXml/itemProps125.xml><?xml version="1.0" encoding="utf-8"?>
<ds:datastoreItem xmlns:ds="http://schemas.openxmlformats.org/officeDocument/2006/customXml" ds:itemID="{DFE7683E-2ADB-4374-8093-0DC8D1167FA6}">
  <ds:schemaRefs>
    <ds:schemaRef ds:uri="http://schemas.microsoft.com/VisualStudio/2011/storyboarding/control"/>
  </ds:schemaRefs>
</ds:datastoreItem>
</file>

<file path=customXml/itemProps126.xml><?xml version="1.0" encoding="utf-8"?>
<ds:datastoreItem xmlns:ds="http://schemas.openxmlformats.org/officeDocument/2006/customXml" ds:itemID="{5AEBBA17-35EB-4DD4-8A79-820F31BE1E5F}">
  <ds:schemaRefs>
    <ds:schemaRef ds:uri="http://schemas.microsoft.com/VisualStudio/2011/storyboarding/control"/>
  </ds:schemaRefs>
</ds:datastoreItem>
</file>

<file path=customXml/itemProps127.xml><?xml version="1.0" encoding="utf-8"?>
<ds:datastoreItem xmlns:ds="http://schemas.openxmlformats.org/officeDocument/2006/customXml" ds:itemID="{63E40033-4886-47CC-AD6A-9E4809B1AA8E}">
  <ds:schemaRefs>
    <ds:schemaRef ds:uri="http://schemas.microsoft.com/VisualStudio/2011/storyboarding/control"/>
  </ds:schemaRefs>
</ds:datastoreItem>
</file>

<file path=customXml/itemProps128.xml><?xml version="1.0" encoding="utf-8"?>
<ds:datastoreItem xmlns:ds="http://schemas.openxmlformats.org/officeDocument/2006/customXml" ds:itemID="{61A0C695-AB74-4C65-960D-F063F69CCF17}">
  <ds:schemaRefs>
    <ds:schemaRef ds:uri="http://schemas.microsoft.com/VisualStudio/2011/storyboarding/control"/>
  </ds:schemaRefs>
</ds:datastoreItem>
</file>

<file path=customXml/itemProps129.xml><?xml version="1.0" encoding="utf-8"?>
<ds:datastoreItem xmlns:ds="http://schemas.openxmlformats.org/officeDocument/2006/customXml" ds:itemID="{7A3FCFF8-5DD4-40B5-AC68-A9F2AC5E70F3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F534C6F1-B389-4782-891D-C55E6C00E4A2}">
  <ds:schemaRefs>
    <ds:schemaRef ds:uri="http://schemas.microsoft.com/VisualStudio/2011/storyboarding/control"/>
  </ds:schemaRefs>
</ds:datastoreItem>
</file>

<file path=customXml/itemProps130.xml><?xml version="1.0" encoding="utf-8"?>
<ds:datastoreItem xmlns:ds="http://schemas.openxmlformats.org/officeDocument/2006/customXml" ds:itemID="{DEA3AE7E-40AA-4788-B9AE-1E3FE818BB9A}">
  <ds:schemaRefs>
    <ds:schemaRef ds:uri="http://schemas.microsoft.com/VisualStudio/2011/storyboarding/control"/>
  </ds:schemaRefs>
</ds:datastoreItem>
</file>

<file path=customXml/itemProps131.xml><?xml version="1.0" encoding="utf-8"?>
<ds:datastoreItem xmlns:ds="http://schemas.openxmlformats.org/officeDocument/2006/customXml" ds:itemID="{29B4E316-52EE-4005-AB4B-9B7CA3C5784B}">
  <ds:schemaRefs>
    <ds:schemaRef ds:uri="http://schemas.microsoft.com/VisualStudio/2011/storyboarding/control"/>
  </ds:schemaRefs>
</ds:datastoreItem>
</file>

<file path=customXml/itemProps132.xml><?xml version="1.0" encoding="utf-8"?>
<ds:datastoreItem xmlns:ds="http://schemas.openxmlformats.org/officeDocument/2006/customXml" ds:itemID="{A768B0DC-152F-47D5-9ACF-B894FFCACA60}">
  <ds:schemaRefs>
    <ds:schemaRef ds:uri="http://schemas.microsoft.com/VisualStudio/2011/storyboarding/control"/>
  </ds:schemaRefs>
</ds:datastoreItem>
</file>

<file path=customXml/itemProps133.xml><?xml version="1.0" encoding="utf-8"?>
<ds:datastoreItem xmlns:ds="http://schemas.openxmlformats.org/officeDocument/2006/customXml" ds:itemID="{96F5247C-83A8-4F9F-AB32-20A9AD4B96A5}">
  <ds:schemaRefs>
    <ds:schemaRef ds:uri="http://schemas.microsoft.com/VisualStudio/2011/storyboarding/control"/>
  </ds:schemaRefs>
</ds:datastoreItem>
</file>

<file path=customXml/itemProps134.xml><?xml version="1.0" encoding="utf-8"?>
<ds:datastoreItem xmlns:ds="http://schemas.openxmlformats.org/officeDocument/2006/customXml" ds:itemID="{1D7D99B5-5CC4-463A-AF64-888AB8EEDC6F}">
  <ds:schemaRefs>
    <ds:schemaRef ds:uri="http://schemas.microsoft.com/VisualStudio/2011/storyboarding/control"/>
  </ds:schemaRefs>
</ds:datastoreItem>
</file>

<file path=customXml/itemProps135.xml><?xml version="1.0" encoding="utf-8"?>
<ds:datastoreItem xmlns:ds="http://schemas.openxmlformats.org/officeDocument/2006/customXml" ds:itemID="{AF726555-8654-4532-B645-D2510D1167DE}">
  <ds:schemaRefs>
    <ds:schemaRef ds:uri="http://schemas.microsoft.com/VisualStudio/2011/storyboarding/control"/>
  </ds:schemaRefs>
</ds:datastoreItem>
</file>

<file path=customXml/itemProps136.xml><?xml version="1.0" encoding="utf-8"?>
<ds:datastoreItem xmlns:ds="http://schemas.openxmlformats.org/officeDocument/2006/customXml" ds:itemID="{5637CACA-36AE-44DB-84BA-C17ABEA897A9}">
  <ds:schemaRefs>
    <ds:schemaRef ds:uri="http://schemas.microsoft.com/VisualStudio/2011/storyboarding/control"/>
  </ds:schemaRefs>
</ds:datastoreItem>
</file>

<file path=customXml/itemProps137.xml><?xml version="1.0" encoding="utf-8"?>
<ds:datastoreItem xmlns:ds="http://schemas.openxmlformats.org/officeDocument/2006/customXml" ds:itemID="{214DD104-91A2-41FF-9E89-9B341B18D24C}">
  <ds:schemaRefs>
    <ds:schemaRef ds:uri="http://schemas.microsoft.com/VisualStudio/2011/storyboarding/control"/>
  </ds:schemaRefs>
</ds:datastoreItem>
</file>

<file path=customXml/itemProps138.xml><?xml version="1.0" encoding="utf-8"?>
<ds:datastoreItem xmlns:ds="http://schemas.openxmlformats.org/officeDocument/2006/customXml" ds:itemID="{145F7E9D-2CAB-4FE3-9E6C-96E0A78581D4}">
  <ds:schemaRefs>
    <ds:schemaRef ds:uri="http://schemas.microsoft.com/VisualStudio/2011/storyboarding/control"/>
  </ds:schemaRefs>
</ds:datastoreItem>
</file>

<file path=customXml/itemProps139.xml><?xml version="1.0" encoding="utf-8"?>
<ds:datastoreItem xmlns:ds="http://schemas.openxmlformats.org/officeDocument/2006/customXml" ds:itemID="{B32D8094-889C-463C-89E9-99929BED06D1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4CDACE5E-92C5-4E55-94D0-9EC01C7C2677}">
  <ds:schemaRefs>
    <ds:schemaRef ds:uri="http://schemas.microsoft.com/VisualStudio/2011/storyboarding/control"/>
  </ds:schemaRefs>
</ds:datastoreItem>
</file>

<file path=customXml/itemProps140.xml><?xml version="1.0" encoding="utf-8"?>
<ds:datastoreItem xmlns:ds="http://schemas.openxmlformats.org/officeDocument/2006/customXml" ds:itemID="{8647D733-9097-4857-A708-2A06C6411860}">
  <ds:schemaRefs>
    <ds:schemaRef ds:uri="http://schemas.microsoft.com/VisualStudio/2011/storyboarding/control"/>
  </ds:schemaRefs>
</ds:datastoreItem>
</file>

<file path=customXml/itemProps141.xml><?xml version="1.0" encoding="utf-8"?>
<ds:datastoreItem xmlns:ds="http://schemas.openxmlformats.org/officeDocument/2006/customXml" ds:itemID="{F8C7CE52-E8A7-4251-BDBF-D50491ECE901}">
  <ds:schemaRefs>
    <ds:schemaRef ds:uri="http://schemas.microsoft.com/VisualStudio/2011/storyboarding/control"/>
  </ds:schemaRefs>
</ds:datastoreItem>
</file>

<file path=customXml/itemProps142.xml><?xml version="1.0" encoding="utf-8"?>
<ds:datastoreItem xmlns:ds="http://schemas.openxmlformats.org/officeDocument/2006/customXml" ds:itemID="{1E1FEB6A-B6A4-459D-A374-99D85DB60866}">
  <ds:schemaRefs>
    <ds:schemaRef ds:uri="http://schemas.microsoft.com/VisualStudio/2011/storyboarding/control"/>
  </ds:schemaRefs>
</ds:datastoreItem>
</file>

<file path=customXml/itemProps143.xml><?xml version="1.0" encoding="utf-8"?>
<ds:datastoreItem xmlns:ds="http://schemas.openxmlformats.org/officeDocument/2006/customXml" ds:itemID="{5DB20E53-0ABC-4270-9960-9AD21A63713A}">
  <ds:schemaRefs>
    <ds:schemaRef ds:uri="http://schemas.microsoft.com/VisualStudio/2011/storyboarding/control"/>
  </ds:schemaRefs>
</ds:datastoreItem>
</file>

<file path=customXml/itemProps144.xml><?xml version="1.0" encoding="utf-8"?>
<ds:datastoreItem xmlns:ds="http://schemas.openxmlformats.org/officeDocument/2006/customXml" ds:itemID="{77E2FF85-7476-4C98-93F2-A25E11509753}">
  <ds:schemaRefs>
    <ds:schemaRef ds:uri="http://schemas.microsoft.com/VisualStudio/2011/storyboarding/control"/>
  </ds:schemaRefs>
</ds:datastoreItem>
</file>

<file path=customXml/itemProps145.xml><?xml version="1.0" encoding="utf-8"?>
<ds:datastoreItem xmlns:ds="http://schemas.openxmlformats.org/officeDocument/2006/customXml" ds:itemID="{03D8C6B6-3121-44A1-B440-057AEE9FBED5}">
  <ds:schemaRefs>
    <ds:schemaRef ds:uri="http://schemas.microsoft.com/VisualStudio/2011/storyboarding/control"/>
  </ds:schemaRefs>
</ds:datastoreItem>
</file>

<file path=customXml/itemProps146.xml><?xml version="1.0" encoding="utf-8"?>
<ds:datastoreItem xmlns:ds="http://schemas.openxmlformats.org/officeDocument/2006/customXml" ds:itemID="{411202AE-26B6-4E77-ADC9-655C08C07356}">
  <ds:schemaRefs>
    <ds:schemaRef ds:uri="http://schemas.microsoft.com/VisualStudio/2011/storyboarding/control"/>
  </ds:schemaRefs>
</ds:datastoreItem>
</file>

<file path=customXml/itemProps147.xml><?xml version="1.0" encoding="utf-8"?>
<ds:datastoreItem xmlns:ds="http://schemas.openxmlformats.org/officeDocument/2006/customXml" ds:itemID="{86BE7E50-50A8-454D-ABAD-AA12E8E50CDE}">
  <ds:schemaRefs>
    <ds:schemaRef ds:uri="http://schemas.microsoft.com/VisualStudio/2011/storyboarding/control"/>
  </ds:schemaRefs>
</ds:datastoreItem>
</file>

<file path=customXml/itemProps148.xml><?xml version="1.0" encoding="utf-8"?>
<ds:datastoreItem xmlns:ds="http://schemas.openxmlformats.org/officeDocument/2006/customXml" ds:itemID="{5D9F357F-78FE-491F-9958-2B8D8E55A196}">
  <ds:schemaRefs>
    <ds:schemaRef ds:uri="http://schemas.microsoft.com/VisualStudio/2011/storyboarding/control"/>
  </ds:schemaRefs>
</ds:datastoreItem>
</file>

<file path=customXml/itemProps149.xml><?xml version="1.0" encoding="utf-8"?>
<ds:datastoreItem xmlns:ds="http://schemas.openxmlformats.org/officeDocument/2006/customXml" ds:itemID="{13568E33-AA97-46A9-8FBF-0174933593BF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1F61D492-3C59-4F49-8D9A-5F39D72319C6}">
  <ds:schemaRefs>
    <ds:schemaRef ds:uri="http://schemas.microsoft.com/VisualStudio/2011/storyboarding/control"/>
  </ds:schemaRefs>
</ds:datastoreItem>
</file>

<file path=customXml/itemProps150.xml><?xml version="1.0" encoding="utf-8"?>
<ds:datastoreItem xmlns:ds="http://schemas.openxmlformats.org/officeDocument/2006/customXml" ds:itemID="{FCDC8336-85AB-4A4C-94F2-17811ED59B9A}">
  <ds:schemaRefs>
    <ds:schemaRef ds:uri="http://schemas.microsoft.com/VisualStudio/2011/storyboarding/control"/>
  </ds:schemaRefs>
</ds:datastoreItem>
</file>

<file path=customXml/itemProps151.xml><?xml version="1.0" encoding="utf-8"?>
<ds:datastoreItem xmlns:ds="http://schemas.openxmlformats.org/officeDocument/2006/customXml" ds:itemID="{8B55E388-F6A5-4927-A3E5-44A6BFC29547}">
  <ds:schemaRefs>
    <ds:schemaRef ds:uri="http://schemas.microsoft.com/VisualStudio/2011/storyboarding/control"/>
  </ds:schemaRefs>
</ds:datastoreItem>
</file>

<file path=customXml/itemProps152.xml><?xml version="1.0" encoding="utf-8"?>
<ds:datastoreItem xmlns:ds="http://schemas.openxmlformats.org/officeDocument/2006/customXml" ds:itemID="{76B16A85-5478-4C48-A99E-CFD8DF577F80}">
  <ds:schemaRefs>
    <ds:schemaRef ds:uri="http://schemas.microsoft.com/VisualStudio/2011/storyboarding/control"/>
  </ds:schemaRefs>
</ds:datastoreItem>
</file>

<file path=customXml/itemProps153.xml><?xml version="1.0" encoding="utf-8"?>
<ds:datastoreItem xmlns:ds="http://schemas.openxmlformats.org/officeDocument/2006/customXml" ds:itemID="{804062D7-2D64-4230-8EA2-D9041E0D9F6C}">
  <ds:schemaRefs>
    <ds:schemaRef ds:uri="http://schemas.microsoft.com/VisualStudio/2011/storyboarding/control"/>
  </ds:schemaRefs>
</ds:datastoreItem>
</file>

<file path=customXml/itemProps154.xml><?xml version="1.0" encoding="utf-8"?>
<ds:datastoreItem xmlns:ds="http://schemas.openxmlformats.org/officeDocument/2006/customXml" ds:itemID="{0263A7A4-7C42-4BA6-9192-46B7C3FF6A18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E1C97608-23FE-4D33-9AE4-EA6352CB8FF4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A5CC8000-D0D7-44CA-BC85-E49D051BC037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32DB1888-4D01-4848-8412-5AB777E32CDC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EDF9573A-FAB7-4682-9552-DC9A87576364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227053B0-187A-4E76-84B5-6CBAB72E023B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D04AD78C-00BB-48F4-819D-B44229A03CFF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87A5B742-6DEB-4AF7-A283-2D18F8C7FFAA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67E62D4B-5C4D-4882-8408-CE459F7F1A17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96CF4D35-40FF-4BE9-8A1D-54D99CC8150D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EFDAD7AC-C7AD-4FB3-91E6-C993B90365F9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CEE484E6-AE90-4F3C-ACAD-AEE750D6D9F1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7E271180-674B-4967-B821-5E5F5CA42C50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1821E440-424D-43BC-BCAF-4B56D118CBFE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7BF36534-B2EB-4C42-8FA5-464CE5F88B93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1322E1B6-B69B-4B1E-9F64-FFB1E4A65691}">
  <ds:schemaRefs>
    <ds:schemaRef ds:uri="http://schemas.microsoft.com/office/2006/metadata/properties"/>
    <ds:schemaRef ds:uri="http://schemas.microsoft.com/office/infopath/2007/PartnerControls"/>
    <ds:schemaRef ds:uri="b4ebf394-daf6-497a-96c5-a2f8c10b38cf"/>
  </ds:schemaRefs>
</ds:datastoreItem>
</file>

<file path=customXml/itemProps3.xml><?xml version="1.0" encoding="utf-8"?>
<ds:datastoreItem xmlns:ds="http://schemas.openxmlformats.org/officeDocument/2006/customXml" ds:itemID="{62903D81-F586-4A3E-9595-88B55E0E85A6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5815D60A-D3FA-41AE-ADE0-599C97CE0B07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54578A72-C9C7-445C-AFC2-BEB95AFBA568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0EA71546-E023-4592-99C0-430AE5AE4B3D}">
  <ds:schemaRefs>
    <ds:schemaRef ds:uri="http://schemas.microsoft.com/office/2006/metadata/properties"/>
    <ds:schemaRef ds:uri="http://schemas.microsoft.com/office/infopath/2007/PartnerControls"/>
    <ds:schemaRef ds:uri="b4ebf394-daf6-497a-96c5-a2f8c10b38cf"/>
  </ds:schemaRefs>
</ds:datastoreItem>
</file>

<file path=customXml/itemProps33.xml><?xml version="1.0" encoding="utf-8"?>
<ds:datastoreItem xmlns:ds="http://schemas.openxmlformats.org/officeDocument/2006/customXml" ds:itemID="{5EAAE921-945B-4ACF-A3B2-7F878D3EA135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CC36D2BF-06AC-4889-ADE5-90E97547650A}">
  <ds:schemaRefs>
    <ds:schemaRef ds:uri="http://schemas.microsoft.com/office/2006/metadata/properties"/>
    <ds:schemaRef ds:uri="http://schemas.microsoft.com/office/infopath/2007/PartnerControls"/>
    <ds:schemaRef ds:uri="b4ebf394-daf6-497a-96c5-a2f8c10b38cf"/>
  </ds:schemaRefs>
</ds:datastoreItem>
</file>

<file path=customXml/itemProps35.xml><?xml version="1.0" encoding="utf-8"?>
<ds:datastoreItem xmlns:ds="http://schemas.openxmlformats.org/officeDocument/2006/customXml" ds:itemID="{213E0A63-0695-476B-B411-9E88EED4F890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80F0D43B-C463-478A-8EC0-833CEB293B57}">
  <ds:schemaRefs>
    <ds:schemaRef ds:uri="http://schemas.microsoft.com/office/2006/metadata/properties"/>
    <ds:schemaRef ds:uri="http://schemas.microsoft.com/office/infopath/2007/PartnerControls"/>
    <ds:schemaRef ds:uri="b4ebf394-daf6-497a-96c5-a2f8c10b38cf"/>
  </ds:schemaRefs>
</ds:datastoreItem>
</file>

<file path=customXml/itemProps37.xml><?xml version="1.0" encoding="utf-8"?>
<ds:datastoreItem xmlns:ds="http://schemas.openxmlformats.org/officeDocument/2006/customXml" ds:itemID="{A780BCB9-C956-48CA-8C16-2FE9E36B3435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EE96C2E0-9EA2-4F6D-8CCB-8FC8E1AB8E12}">
  <ds:schemaRefs>
    <ds:schemaRef ds:uri="http://schemas.microsoft.com/office/2006/metadata/properties"/>
    <ds:schemaRef ds:uri="http://schemas.microsoft.com/office/infopath/2007/PartnerControls"/>
    <ds:schemaRef ds:uri="b4ebf394-daf6-497a-96c5-a2f8c10b38cf"/>
  </ds:schemaRefs>
</ds:datastoreItem>
</file>

<file path=customXml/itemProps39.xml><?xml version="1.0" encoding="utf-8"?>
<ds:datastoreItem xmlns:ds="http://schemas.openxmlformats.org/officeDocument/2006/customXml" ds:itemID="{DAEE2F4A-DA04-4505-89C9-6433A7D3DCD9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ABA70F27-E7A0-48D6-B7AF-08DE06A5A795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D566CC0B-6C44-48D5-9278-15C969660310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8A3BFCFD-CF36-4912-8231-31C8315C2839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8F768017-B289-4494-A5A5-67C9653D8C35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C7BBD7B6-3FBF-4246-952C-A773AC24CFEB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79CDD764-FCD7-4C57-AEF6-0600262DF25E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49DECE75-3054-42F6-BBD1-937EBD811B1F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29BDD818-55B4-43AB-9D1D-874126F5F328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B80835B9-3A67-412C-8D6E-326EA679AAD9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184A4EA5-0969-4590-81D1-9BAFCC15A839}">
  <ds:schemaRefs>
    <ds:schemaRef ds:uri="http://schemas.microsoft.com/office/2006/metadata/properties"/>
    <ds:schemaRef ds:uri="http://schemas.microsoft.com/office/infopath/2007/PartnerControls"/>
    <ds:schemaRef ds:uri="b4ebf394-daf6-497a-96c5-a2f8c10b38cf"/>
  </ds:schemaRefs>
</ds:datastoreItem>
</file>

<file path=customXml/itemProps49.xml><?xml version="1.0" encoding="utf-8"?>
<ds:datastoreItem xmlns:ds="http://schemas.openxmlformats.org/officeDocument/2006/customXml" ds:itemID="{AD462F14-BFCC-4803-8D3A-B4E477473A0A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B81CB23C-C8A7-4A76-9D18-D2D7D51017E4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5BF19286-6445-4325-B569-AC260BB3795C}">
  <ds:schemaRefs>
    <ds:schemaRef ds:uri="http://schemas.microsoft.com/office/2006/metadata/properties"/>
    <ds:schemaRef ds:uri="http://schemas.microsoft.com/office/infopath/2007/PartnerControls"/>
    <ds:schemaRef ds:uri="b4ebf394-daf6-497a-96c5-a2f8c10b38cf"/>
  </ds:schemaRefs>
</ds:datastoreItem>
</file>

<file path=customXml/itemProps51.xml><?xml version="1.0" encoding="utf-8"?>
<ds:datastoreItem xmlns:ds="http://schemas.openxmlformats.org/officeDocument/2006/customXml" ds:itemID="{E4311BB5-4595-4B5F-A5FC-9204414A8108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0FAB3006-E167-46CE-B92A-612D690DED9E}">
  <ds:schemaRefs>
    <ds:schemaRef ds:uri="http://schemas.microsoft.com/office/2006/metadata/properties"/>
    <ds:schemaRef ds:uri="http://schemas.microsoft.com/office/infopath/2007/PartnerControls"/>
    <ds:schemaRef ds:uri="b4ebf394-daf6-497a-96c5-a2f8c10b38cf"/>
  </ds:schemaRefs>
</ds:datastoreItem>
</file>

<file path=customXml/itemProps53.xml><?xml version="1.0" encoding="utf-8"?>
<ds:datastoreItem xmlns:ds="http://schemas.openxmlformats.org/officeDocument/2006/customXml" ds:itemID="{4F0B7858-151E-49B6-B500-971F17CB5B3B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5F9CB4B0-D709-4B05-9A28-2900303BBEB8}">
  <ds:schemaRefs>
    <ds:schemaRef ds:uri="http://schemas.microsoft.com/office/2006/metadata/properties"/>
    <ds:schemaRef ds:uri="http://schemas.microsoft.com/office/infopath/2007/PartnerControls"/>
    <ds:schemaRef ds:uri="b4ebf394-daf6-497a-96c5-a2f8c10b38cf"/>
  </ds:schemaRefs>
</ds:datastoreItem>
</file>

<file path=customXml/itemProps55.xml><?xml version="1.0" encoding="utf-8"?>
<ds:datastoreItem xmlns:ds="http://schemas.openxmlformats.org/officeDocument/2006/customXml" ds:itemID="{E2FE7246-A2C1-4DC5-BAE2-F18D008C8510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01E15010-02EE-45DF-B737-A2E55C9C7AE2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8C864682-76FA-4623-B22C-2602EF928090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9D864727-DCF1-4B94-8919-5C3F34BDC2E4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53C18CE9-BF24-428F-A38C-484D9BF0ACA8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9D7DF5BF-9A8C-4EB8-B4D8-5D19A904EB2F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50746355-1160-4E56-9C66-CFACC5243357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3F490253-2F65-4DA0-9B06-80CF7713C755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3573E9D3-106D-4F44-B5A5-0EFF2C84B22E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2612922C-B0A2-43E7-BABC-5219CE47AD36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BF83B1B6-C741-467A-A01A-509E6A628117}">
  <ds:schemaRefs>
    <ds:schemaRef ds:uri="http://schemas.microsoft.com/VisualStudio/2011/storyboarding/control"/>
  </ds:schemaRefs>
</ds:datastoreItem>
</file>

<file path=customXml/itemProps65.xml><?xml version="1.0" encoding="utf-8"?>
<ds:datastoreItem xmlns:ds="http://schemas.openxmlformats.org/officeDocument/2006/customXml" ds:itemID="{D027F3C5-1498-4415-B3A7-690A0F597B3A}">
  <ds:schemaRefs>
    <ds:schemaRef ds:uri="http://schemas.microsoft.com/VisualStudio/2011/storyboarding/control"/>
  </ds:schemaRefs>
</ds:datastoreItem>
</file>

<file path=customXml/itemProps66.xml><?xml version="1.0" encoding="utf-8"?>
<ds:datastoreItem xmlns:ds="http://schemas.openxmlformats.org/officeDocument/2006/customXml" ds:itemID="{C9239192-9484-4B5F-A5ED-6DC0867FDAF9}">
  <ds:schemaRefs>
    <ds:schemaRef ds:uri="http://schemas.microsoft.com/VisualStudio/2011/storyboarding/control"/>
  </ds:schemaRefs>
</ds:datastoreItem>
</file>

<file path=customXml/itemProps67.xml><?xml version="1.0" encoding="utf-8"?>
<ds:datastoreItem xmlns:ds="http://schemas.openxmlformats.org/officeDocument/2006/customXml" ds:itemID="{E5C07C55-6D71-4F3D-8D9A-6C4DE556DCDF}">
  <ds:schemaRefs>
    <ds:schemaRef ds:uri="http://schemas.microsoft.com/VisualStudio/2011/storyboarding/control"/>
  </ds:schemaRefs>
</ds:datastoreItem>
</file>

<file path=customXml/itemProps68.xml><?xml version="1.0" encoding="utf-8"?>
<ds:datastoreItem xmlns:ds="http://schemas.openxmlformats.org/officeDocument/2006/customXml" ds:itemID="{3D37437E-A176-45F9-B035-906E5883F893}">
  <ds:schemaRefs>
    <ds:schemaRef ds:uri="http://schemas.microsoft.com/VisualStudio/2011/storyboarding/control"/>
  </ds:schemaRefs>
</ds:datastoreItem>
</file>

<file path=customXml/itemProps69.xml><?xml version="1.0" encoding="utf-8"?>
<ds:datastoreItem xmlns:ds="http://schemas.openxmlformats.org/officeDocument/2006/customXml" ds:itemID="{D702F7D2-D02C-480C-AF58-F0D5ABF8F077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D76E8387-D66F-463B-877C-DD8F8D0E3C20}">
  <ds:schemaRefs>
    <ds:schemaRef ds:uri="http://schemas.microsoft.com/VisualStudio/2011/storyboarding/control"/>
  </ds:schemaRefs>
</ds:datastoreItem>
</file>

<file path=customXml/itemProps70.xml><?xml version="1.0" encoding="utf-8"?>
<ds:datastoreItem xmlns:ds="http://schemas.openxmlformats.org/officeDocument/2006/customXml" ds:itemID="{9E34E850-E8A1-4D15-B72C-5EFECA11D799}">
  <ds:schemaRefs>
    <ds:schemaRef ds:uri="http://schemas.microsoft.com/VisualStudio/2011/storyboarding/control"/>
  </ds:schemaRefs>
</ds:datastoreItem>
</file>

<file path=customXml/itemProps71.xml><?xml version="1.0" encoding="utf-8"?>
<ds:datastoreItem xmlns:ds="http://schemas.openxmlformats.org/officeDocument/2006/customXml" ds:itemID="{33DABA4D-EEFB-405B-9B00-4F797DE1B515}">
  <ds:schemaRefs>
    <ds:schemaRef ds:uri="http://schemas.microsoft.com/VisualStudio/2011/storyboarding/control"/>
  </ds:schemaRefs>
</ds:datastoreItem>
</file>

<file path=customXml/itemProps72.xml><?xml version="1.0" encoding="utf-8"?>
<ds:datastoreItem xmlns:ds="http://schemas.openxmlformats.org/officeDocument/2006/customXml" ds:itemID="{7C77FFF2-4A1F-4D9F-B2EA-F22EDC38EED1}">
  <ds:schemaRefs>
    <ds:schemaRef ds:uri="http://schemas.microsoft.com/VisualStudio/2011/storyboarding/control"/>
  </ds:schemaRefs>
</ds:datastoreItem>
</file>

<file path=customXml/itemProps73.xml><?xml version="1.0" encoding="utf-8"?>
<ds:datastoreItem xmlns:ds="http://schemas.openxmlformats.org/officeDocument/2006/customXml" ds:itemID="{11C6EC19-8379-4B07-BBF4-950780CD13B4}">
  <ds:schemaRefs>
    <ds:schemaRef ds:uri="http://schemas.microsoft.com/VisualStudio/2011/storyboarding/control"/>
  </ds:schemaRefs>
</ds:datastoreItem>
</file>

<file path=customXml/itemProps74.xml><?xml version="1.0" encoding="utf-8"?>
<ds:datastoreItem xmlns:ds="http://schemas.openxmlformats.org/officeDocument/2006/customXml" ds:itemID="{8451C55F-D9CA-446E-803F-A3CD57148AC2}">
  <ds:schemaRefs>
    <ds:schemaRef ds:uri="http://schemas.microsoft.com/VisualStudio/2011/storyboarding/control"/>
  </ds:schemaRefs>
</ds:datastoreItem>
</file>

<file path=customXml/itemProps75.xml><?xml version="1.0" encoding="utf-8"?>
<ds:datastoreItem xmlns:ds="http://schemas.openxmlformats.org/officeDocument/2006/customXml" ds:itemID="{67631ED8-986B-48EE-BA18-E6A05674A442}">
  <ds:schemaRefs>
    <ds:schemaRef ds:uri="http://schemas.microsoft.com/VisualStudio/2011/storyboarding/control"/>
  </ds:schemaRefs>
</ds:datastoreItem>
</file>

<file path=customXml/itemProps76.xml><?xml version="1.0" encoding="utf-8"?>
<ds:datastoreItem xmlns:ds="http://schemas.openxmlformats.org/officeDocument/2006/customXml" ds:itemID="{D6253C10-16DB-4F1F-A88D-65A804401E3E}">
  <ds:schemaRefs>
    <ds:schemaRef ds:uri="http://schemas.microsoft.com/VisualStudio/2011/storyboarding/control"/>
  </ds:schemaRefs>
</ds:datastoreItem>
</file>

<file path=customXml/itemProps77.xml><?xml version="1.0" encoding="utf-8"?>
<ds:datastoreItem xmlns:ds="http://schemas.openxmlformats.org/officeDocument/2006/customXml" ds:itemID="{1F0C01E4-A7DA-4053-85C7-C3B3DEBDC754}">
  <ds:schemaRefs>
    <ds:schemaRef ds:uri="http://schemas.microsoft.com/VisualStudio/2011/storyboarding/control"/>
  </ds:schemaRefs>
</ds:datastoreItem>
</file>

<file path=customXml/itemProps78.xml><?xml version="1.0" encoding="utf-8"?>
<ds:datastoreItem xmlns:ds="http://schemas.openxmlformats.org/officeDocument/2006/customXml" ds:itemID="{D8838AB8-5E15-4771-B7A0-C7474CFDE655}">
  <ds:schemaRefs>
    <ds:schemaRef ds:uri="http://schemas.microsoft.com/VisualStudio/2011/storyboarding/control"/>
  </ds:schemaRefs>
</ds:datastoreItem>
</file>

<file path=customXml/itemProps79.xml><?xml version="1.0" encoding="utf-8"?>
<ds:datastoreItem xmlns:ds="http://schemas.openxmlformats.org/officeDocument/2006/customXml" ds:itemID="{4A9AF4A1-0AD0-4DDB-9104-6419E4347BBB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775416FB-E7FD-4B44-810C-B728BB20B362}">
  <ds:schemaRefs>
    <ds:schemaRef ds:uri="http://schemas.microsoft.com/VisualStudio/2011/storyboarding/control"/>
  </ds:schemaRefs>
</ds:datastoreItem>
</file>

<file path=customXml/itemProps80.xml><?xml version="1.0" encoding="utf-8"?>
<ds:datastoreItem xmlns:ds="http://schemas.openxmlformats.org/officeDocument/2006/customXml" ds:itemID="{5EEEE401-7F72-4630-9AE9-C1B5FA8D0D39}">
  <ds:schemaRefs>
    <ds:schemaRef ds:uri="http://schemas.microsoft.com/VisualStudio/2011/storyboarding/control"/>
  </ds:schemaRefs>
</ds:datastoreItem>
</file>

<file path=customXml/itemProps81.xml><?xml version="1.0" encoding="utf-8"?>
<ds:datastoreItem xmlns:ds="http://schemas.openxmlformats.org/officeDocument/2006/customXml" ds:itemID="{C2837F40-9C13-47AF-A1E6-8F4CE7267C26}">
  <ds:schemaRefs>
    <ds:schemaRef ds:uri="http://schemas.microsoft.com/VisualStudio/2011/storyboarding/control"/>
  </ds:schemaRefs>
</ds:datastoreItem>
</file>

<file path=customXml/itemProps82.xml><?xml version="1.0" encoding="utf-8"?>
<ds:datastoreItem xmlns:ds="http://schemas.openxmlformats.org/officeDocument/2006/customXml" ds:itemID="{962A7EAE-1486-434D-BB78-175FE4AA689B}">
  <ds:schemaRefs>
    <ds:schemaRef ds:uri="http://schemas.microsoft.com/VisualStudio/2011/storyboarding/control"/>
  </ds:schemaRefs>
</ds:datastoreItem>
</file>

<file path=customXml/itemProps83.xml><?xml version="1.0" encoding="utf-8"?>
<ds:datastoreItem xmlns:ds="http://schemas.openxmlformats.org/officeDocument/2006/customXml" ds:itemID="{25758B1E-0311-4870-9BA8-81E703A9C88C}">
  <ds:schemaRefs>
    <ds:schemaRef ds:uri="http://schemas.microsoft.com/VisualStudio/2011/storyboarding/control"/>
  </ds:schemaRefs>
</ds:datastoreItem>
</file>

<file path=customXml/itemProps84.xml><?xml version="1.0" encoding="utf-8"?>
<ds:datastoreItem xmlns:ds="http://schemas.openxmlformats.org/officeDocument/2006/customXml" ds:itemID="{5161535D-C9C4-4474-A1FC-FC46EB771ED8}">
  <ds:schemaRefs>
    <ds:schemaRef ds:uri="http://schemas.microsoft.com/VisualStudio/2011/storyboarding/control"/>
  </ds:schemaRefs>
</ds:datastoreItem>
</file>

<file path=customXml/itemProps85.xml><?xml version="1.0" encoding="utf-8"?>
<ds:datastoreItem xmlns:ds="http://schemas.openxmlformats.org/officeDocument/2006/customXml" ds:itemID="{16B59BB0-14CE-4B9F-9D8E-9F8B68EC305A}">
  <ds:schemaRefs>
    <ds:schemaRef ds:uri="http://schemas.microsoft.com/VisualStudio/2011/storyboarding/control"/>
  </ds:schemaRefs>
</ds:datastoreItem>
</file>

<file path=customXml/itemProps86.xml><?xml version="1.0" encoding="utf-8"?>
<ds:datastoreItem xmlns:ds="http://schemas.openxmlformats.org/officeDocument/2006/customXml" ds:itemID="{45DACFCC-861D-4E6D-A13F-B5ADAD7A2A35}">
  <ds:schemaRefs>
    <ds:schemaRef ds:uri="http://schemas.microsoft.com/VisualStudio/2011/storyboarding/control"/>
  </ds:schemaRefs>
</ds:datastoreItem>
</file>

<file path=customXml/itemProps87.xml><?xml version="1.0" encoding="utf-8"?>
<ds:datastoreItem xmlns:ds="http://schemas.openxmlformats.org/officeDocument/2006/customXml" ds:itemID="{A1EB8482-F298-4BA3-B27D-02061CE45839}">
  <ds:schemaRefs>
    <ds:schemaRef ds:uri="http://schemas.microsoft.com/VisualStudio/2011/storyboarding/control"/>
  </ds:schemaRefs>
</ds:datastoreItem>
</file>

<file path=customXml/itemProps88.xml><?xml version="1.0" encoding="utf-8"?>
<ds:datastoreItem xmlns:ds="http://schemas.openxmlformats.org/officeDocument/2006/customXml" ds:itemID="{9DDE6740-B742-41A3-A2F9-6FB9C10FD738}">
  <ds:schemaRefs>
    <ds:schemaRef ds:uri="http://schemas.microsoft.com/VisualStudio/2011/storyboarding/control"/>
  </ds:schemaRefs>
</ds:datastoreItem>
</file>

<file path=customXml/itemProps89.xml><?xml version="1.0" encoding="utf-8"?>
<ds:datastoreItem xmlns:ds="http://schemas.openxmlformats.org/officeDocument/2006/customXml" ds:itemID="{7FD2EB08-C9CF-499A-80FD-FB64A1B4A099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4757070A-52DB-4CBE-AB22-0EADDC795088}">
  <ds:schemaRefs>
    <ds:schemaRef ds:uri="http://schemas.microsoft.com/VisualStudio/2011/storyboarding/control"/>
  </ds:schemaRefs>
</ds:datastoreItem>
</file>

<file path=customXml/itemProps90.xml><?xml version="1.0" encoding="utf-8"?>
<ds:datastoreItem xmlns:ds="http://schemas.openxmlformats.org/officeDocument/2006/customXml" ds:itemID="{15933355-CD10-4720-869E-1C26A28AE9A2}">
  <ds:schemaRefs>
    <ds:schemaRef ds:uri="http://schemas.microsoft.com/VisualStudio/2011/storyboarding/control"/>
  </ds:schemaRefs>
</ds:datastoreItem>
</file>

<file path=customXml/itemProps91.xml><?xml version="1.0" encoding="utf-8"?>
<ds:datastoreItem xmlns:ds="http://schemas.openxmlformats.org/officeDocument/2006/customXml" ds:itemID="{FC42A1C8-87C9-4528-9609-19D5A2DE7AAB}">
  <ds:schemaRefs>
    <ds:schemaRef ds:uri="http://schemas.microsoft.com/VisualStudio/2011/storyboarding/control"/>
  </ds:schemaRefs>
</ds:datastoreItem>
</file>

<file path=customXml/itemProps92.xml><?xml version="1.0" encoding="utf-8"?>
<ds:datastoreItem xmlns:ds="http://schemas.openxmlformats.org/officeDocument/2006/customXml" ds:itemID="{EB11CA06-02D1-4396-87FB-50BBAA523AED}">
  <ds:schemaRefs>
    <ds:schemaRef ds:uri="http://schemas.microsoft.com/VisualStudio/2011/storyboarding/control"/>
  </ds:schemaRefs>
</ds:datastoreItem>
</file>

<file path=customXml/itemProps93.xml><?xml version="1.0" encoding="utf-8"?>
<ds:datastoreItem xmlns:ds="http://schemas.openxmlformats.org/officeDocument/2006/customXml" ds:itemID="{73BAACB7-FB46-4C18-B920-D88803593848}">
  <ds:schemaRefs>
    <ds:schemaRef ds:uri="http://schemas.microsoft.com/VisualStudio/2011/storyboarding/control"/>
  </ds:schemaRefs>
</ds:datastoreItem>
</file>

<file path=customXml/itemProps94.xml><?xml version="1.0" encoding="utf-8"?>
<ds:datastoreItem xmlns:ds="http://schemas.openxmlformats.org/officeDocument/2006/customXml" ds:itemID="{B306B248-7691-44C7-A4B3-8B2AD459E5C0}">
  <ds:schemaRefs>
    <ds:schemaRef ds:uri="http://schemas.microsoft.com/VisualStudio/2011/storyboarding/control"/>
  </ds:schemaRefs>
</ds:datastoreItem>
</file>

<file path=customXml/itemProps95.xml><?xml version="1.0" encoding="utf-8"?>
<ds:datastoreItem xmlns:ds="http://schemas.openxmlformats.org/officeDocument/2006/customXml" ds:itemID="{EFDBBC49-D235-4191-A3FF-47533BE85C39}">
  <ds:schemaRefs>
    <ds:schemaRef ds:uri="http://schemas.microsoft.com/VisualStudio/2011/storyboarding/control"/>
  </ds:schemaRefs>
</ds:datastoreItem>
</file>

<file path=customXml/itemProps96.xml><?xml version="1.0" encoding="utf-8"?>
<ds:datastoreItem xmlns:ds="http://schemas.openxmlformats.org/officeDocument/2006/customXml" ds:itemID="{50F476CC-8761-405C-BE89-5BADAD2D9335}">
  <ds:schemaRefs>
    <ds:schemaRef ds:uri="http://schemas.microsoft.com/VisualStudio/2011/storyboarding/control"/>
  </ds:schemaRefs>
</ds:datastoreItem>
</file>

<file path=customXml/itemProps97.xml><?xml version="1.0" encoding="utf-8"?>
<ds:datastoreItem xmlns:ds="http://schemas.openxmlformats.org/officeDocument/2006/customXml" ds:itemID="{A8FA97AD-8704-491E-B118-8B8346343A68}">
  <ds:schemaRefs>
    <ds:schemaRef ds:uri="http://schemas.microsoft.com/VisualStudio/2011/storyboarding/control"/>
  </ds:schemaRefs>
</ds:datastoreItem>
</file>

<file path=customXml/itemProps98.xml><?xml version="1.0" encoding="utf-8"?>
<ds:datastoreItem xmlns:ds="http://schemas.openxmlformats.org/officeDocument/2006/customXml" ds:itemID="{1BCE5A1F-642E-4EB0-9C70-2C423749189E}">
  <ds:schemaRefs>
    <ds:schemaRef ds:uri="http://schemas.microsoft.com/VisualStudio/2011/storyboarding/control"/>
  </ds:schemaRefs>
</ds:datastoreItem>
</file>

<file path=customXml/itemProps99.xml><?xml version="1.0" encoding="utf-8"?>
<ds:datastoreItem xmlns:ds="http://schemas.openxmlformats.org/officeDocument/2006/customXml" ds:itemID="{A0EF30B8-49C8-4222-BB47-5EEE181B3F78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422</Words>
  <Application>Microsoft Office PowerPoint</Application>
  <PresentationFormat>와이드스크린</PresentationFormat>
  <Paragraphs>258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맑은 고딕</vt:lpstr>
      <vt:lpstr>Arial</vt:lpstr>
      <vt:lpstr>Segoe UI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CNS</dc:creator>
  <cp:lastModifiedBy>CNS</cp:lastModifiedBy>
  <cp:revision>7</cp:revision>
  <dcterms:created xsi:type="dcterms:W3CDTF">2024-05-28T05:14:26Z</dcterms:created>
  <dcterms:modified xsi:type="dcterms:W3CDTF">2024-05-28T06:09:00Z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